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223.jpg" ContentType="image/jpg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media/image271.jpg" ContentType="image/jpg"/>
  <Override PartName="/ppt/media/image272.jpg" ContentType="image/jpg"/>
  <Override PartName="/ppt/notesSlides/notesSlide50.xml" ContentType="application/vnd.openxmlformats-officedocument.presentationml.notesSlide+xml"/>
  <Override PartName="/ppt/media/image273.jpg" ContentType="image/jpg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media/image290.jpg" ContentType="image/jpg"/>
  <Override PartName="/ppt/media/image291.jpg" ContentType="image/jpg"/>
  <Override PartName="/ppt/notesSlides/notesSlide53.xml" ContentType="application/vnd.openxmlformats-officedocument.presentationml.notesSlide+xml"/>
  <Override PartName="/ppt/media/image292.jpg" ContentType="image/jpg"/>
  <Override PartName="/ppt/media/image293.jpg" ContentType="image/jpg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media/image294.jpg" ContentType="image/jpg"/>
  <Override PartName="/ppt/notesSlides/notesSlide56.xml" ContentType="application/vnd.openxmlformats-officedocument.presentationml.notesSlide+xml"/>
  <Override PartName="/ppt/media/image298.jpg" ContentType="image/jpg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59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60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61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62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63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media/image382.jpg" ContentType="image/jpg"/>
  <Override PartName="/ppt/media/image387.jpg" ContentType="image/jpg"/>
  <Override PartName="/ppt/media/image435.jpg" ContentType="image/jpg"/>
  <Override PartName="/ppt/media/image478.jpg" ContentType="image/jpg"/>
  <Override PartName="/ppt/media/image514.jpg" ContentType="image/jpg"/>
  <Override PartName="/ppt/theme/themeOverride31.xml" ContentType="application/vnd.openxmlformats-officedocument.themeOverr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410" r:id="rId2"/>
    <p:sldId id="412" r:id="rId3"/>
    <p:sldId id="413" r:id="rId4"/>
    <p:sldId id="442" r:id="rId5"/>
    <p:sldId id="414" r:id="rId6"/>
    <p:sldId id="415" r:id="rId7"/>
    <p:sldId id="416" r:id="rId8"/>
    <p:sldId id="444" r:id="rId9"/>
    <p:sldId id="417" r:id="rId10"/>
    <p:sldId id="445" r:id="rId11"/>
    <p:sldId id="418" r:id="rId12"/>
    <p:sldId id="513" r:id="rId13"/>
    <p:sldId id="512" r:id="rId14"/>
    <p:sldId id="514" r:id="rId15"/>
    <p:sldId id="420" r:id="rId16"/>
    <p:sldId id="419" r:id="rId17"/>
    <p:sldId id="426" r:id="rId18"/>
    <p:sldId id="450" r:id="rId19"/>
    <p:sldId id="515" r:id="rId20"/>
    <p:sldId id="516" r:id="rId21"/>
    <p:sldId id="421" r:id="rId22"/>
    <p:sldId id="428" r:id="rId23"/>
    <p:sldId id="517" r:id="rId24"/>
    <p:sldId id="518" r:id="rId25"/>
    <p:sldId id="451" r:id="rId26"/>
    <p:sldId id="476" r:id="rId27"/>
    <p:sldId id="477" r:id="rId28"/>
    <p:sldId id="478" r:id="rId29"/>
    <p:sldId id="479" r:id="rId30"/>
    <p:sldId id="480" r:id="rId31"/>
    <p:sldId id="481" r:id="rId32"/>
    <p:sldId id="483" r:id="rId33"/>
    <p:sldId id="519" r:id="rId34"/>
    <p:sldId id="482" r:id="rId35"/>
    <p:sldId id="484" r:id="rId36"/>
    <p:sldId id="485" r:id="rId37"/>
    <p:sldId id="486" r:id="rId38"/>
    <p:sldId id="487" r:id="rId39"/>
    <p:sldId id="489" r:id="rId40"/>
    <p:sldId id="490" r:id="rId41"/>
    <p:sldId id="491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452" r:id="rId60"/>
    <p:sldId id="453" r:id="rId61"/>
    <p:sldId id="454" r:id="rId62"/>
    <p:sldId id="429" r:id="rId63"/>
    <p:sldId id="430" r:id="rId64"/>
    <p:sldId id="455" r:id="rId65"/>
    <p:sldId id="511" r:id="rId66"/>
    <p:sldId id="502" r:id="rId67"/>
    <p:sldId id="270" r:id="rId68"/>
    <p:sldId id="271" r:id="rId69"/>
    <p:sldId id="272" r:id="rId70"/>
    <p:sldId id="273" r:id="rId71"/>
    <p:sldId id="274" r:id="rId72"/>
    <p:sldId id="275" r:id="rId73"/>
    <p:sldId id="278" r:id="rId74"/>
    <p:sldId id="279" r:id="rId75"/>
    <p:sldId id="280" r:id="rId76"/>
    <p:sldId id="508" r:id="rId77"/>
    <p:sldId id="509" r:id="rId78"/>
    <p:sldId id="510" r:id="rId79"/>
    <p:sldId id="520" r:id="rId80"/>
    <p:sldId id="281" r:id="rId81"/>
    <p:sldId id="282" r:id="rId82"/>
    <p:sldId id="283" r:id="rId83"/>
    <p:sldId id="504" r:id="rId84"/>
    <p:sldId id="505" r:id="rId85"/>
    <p:sldId id="506" r:id="rId86"/>
    <p:sldId id="284" r:id="rId87"/>
    <p:sldId id="507" r:id="rId88"/>
    <p:sldId id="285" r:id="rId89"/>
    <p:sldId id="286" r:id="rId90"/>
    <p:sldId id="288" r:id="rId91"/>
    <p:sldId id="289" r:id="rId92"/>
    <p:sldId id="293" r:id="rId93"/>
    <p:sldId id="294" r:id="rId94"/>
    <p:sldId id="295" r:id="rId95"/>
    <p:sldId id="296" r:id="rId96"/>
    <p:sldId id="299" r:id="rId97"/>
    <p:sldId id="300" r:id="rId98"/>
    <p:sldId id="301" r:id="rId99"/>
    <p:sldId id="411" r:id="rId100"/>
  </p:sldIdLst>
  <p:sldSz cx="9144000" cy="6858000" type="screen4x3"/>
  <p:notesSz cx="6858000" cy="9144000"/>
  <p:custDataLst>
    <p:tags r:id="rId1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27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3" autoAdjust="0"/>
    <p:restoredTop sz="94658" autoAdjust="0"/>
  </p:normalViewPr>
  <p:slideViewPr>
    <p:cSldViewPr snapToGrid="0" showGuides="1">
      <p:cViewPr varScale="1">
        <p:scale>
          <a:sx n="133" d="100"/>
          <a:sy n="133" d="100"/>
        </p:scale>
        <p:origin x="2136" y="200"/>
      </p:cViewPr>
      <p:guideLst>
        <p:guide orient="horz" pos="2062"/>
        <p:guide pos="2786"/>
      </p:guideLst>
    </p:cSldViewPr>
  </p:slideViewPr>
  <p:outlineViewPr>
    <p:cViewPr>
      <p:scale>
        <a:sx n="33" d="100"/>
        <a:sy n="33" d="100"/>
      </p:scale>
      <p:origin x="0" y="-20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gs" Target="tags/tag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F3E018-B234-49C9-8FD3-1F258D03300D}" type="doc">
      <dgm:prSet loTypeId="urn:microsoft.com/office/officeart/2005/8/layout/hProcess11#1" loCatId="process" qsTypeId="urn:microsoft.com/office/officeart/2005/8/quickstyle/simple1#1" qsCatId="simple" csTypeId="urn:microsoft.com/office/officeart/2005/8/colors/accent2_2#1" csCatId="accent2" phldr="1"/>
      <dgm:spPr/>
      <dgm:t>
        <a:bodyPr/>
        <a:lstStyle/>
        <a:p>
          <a:endParaRPr lang="zh-CN" altLang="en-US"/>
        </a:p>
      </dgm:t>
    </dgm:pt>
    <dgm:pt modelId="{0C898724-92B5-4F38-9478-93FC377A7F2F}">
      <dgm:prSet custT="1"/>
      <dgm:spPr/>
      <dgm:t>
        <a:bodyPr/>
        <a:lstStyle/>
        <a:p>
          <a:r>
            <a:rPr lang="zh-CN" altLang="en-US" sz="2400" dirty="0"/>
            <a:t>全连接</a:t>
          </a:r>
          <a:endParaRPr lang="en-US" altLang="zh-CN" sz="2400" dirty="0"/>
        </a:p>
        <a:p>
          <a:r>
            <a:rPr lang="zh-CN" altLang="en-US" sz="2400" dirty="0"/>
            <a:t>前馈网络</a:t>
          </a:r>
        </a:p>
      </dgm:t>
    </dgm:pt>
    <dgm:pt modelId="{F1A23330-EE16-44D1-BDA7-E2C0D7557C72}" type="par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C593E380-3705-4D48-8155-E9CB207B6821}" type="sib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F4F4E43A-6DD5-4375-96B0-EE3BFC636184}">
      <dgm:prSet custT="1"/>
      <dgm:spPr/>
      <dgm:t>
        <a:bodyPr/>
        <a:lstStyle/>
        <a:p>
          <a:r>
            <a:rPr lang="zh-CN" altLang="en-US" sz="2400" dirty="0"/>
            <a:t>循环网络</a:t>
          </a:r>
        </a:p>
      </dgm:t>
    </dgm:pt>
    <dgm:pt modelId="{902D7F6F-2BA6-4F29-9917-FBC3BC6BA706}" type="par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AE0A00AA-67A3-4CAC-9ACD-CCE9F0D06703}" type="sib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903A91B3-04FF-46DD-BA92-9E2D50B97074}">
      <dgm:prSet custT="1"/>
      <dgm:spPr/>
      <dgm:t>
        <a:bodyPr/>
        <a:lstStyle/>
        <a:p>
          <a:r>
            <a:rPr lang="zh-CN" altLang="en-US" sz="2400" dirty="0"/>
            <a:t>图网络</a:t>
          </a:r>
        </a:p>
      </dgm:t>
    </dgm:pt>
    <dgm:pt modelId="{3EBBFD16-D762-4103-AAF4-A79FFD461AB6}" type="par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98D86886-75D2-40E6-8FCD-28EF03657E08}" type="sib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219F7FFA-6E8B-42EE-8093-7A5E3610D65D}">
      <dgm:prSet custT="1"/>
      <dgm:spPr/>
      <dgm:t>
        <a:bodyPr/>
        <a:lstStyle/>
        <a:p>
          <a:r>
            <a:rPr lang="zh-CN" altLang="en-US" sz="2400" dirty="0"/>
            <a:t>卷积网络</a:t>
          </a:r>
        </a:p>
      </dgm:t>
    </dgm:pt>
    <dgm:pt modelId="{0E9DF51D-9C90-4E20-85F4-1D9AD54FA4FB}" type="par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4E8A18C1-3673-4D51-A80D-61F3CBCC5E81}" type="sib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F46326E8-2461-4339-BC6C-9246E5F949CF}" type="pres">
      <dgm:prSet presAssocID="{71F3E018-B234-49C9-8FD3-1F258D03300D}" presName="Name0" presStyleCnt="0">
        <dgm:presLayoutVars>
          <dgm:dir/>
          <dgm:resizeHandles val="exact"/>
        </dgm:presLayoutVars>
      </dgm:prSet>
      <dgm:spPr/>
    </dgm:pt>
    <dgm:pt modelId="{8733D414-9B7B-4724-9DA1-8289013229CF}" type="pres">
      <dgm:prSet presAssocID="{71F3E018-B234-49C9-8FD3-1F258D03300D}" presName="arrow" presStyleLbl="bgShp" presStyleIdx="0" presStyleCnt="1"/>
      <dgm:spPr/>
    </dgm:pt>
    <dgm:pt modelId="{B8A9368C-02A6-43AD-B0BF-C6C757CD45F8}" type="pres">
      <dgm:prSet presAssocID="{71F3E018-B234-49C9-8FD3-1F258D03300D}" presName="points" presStyleCnt="0"/>
      <dgm:spPr/>
    </dgm:pt>
    <dgm:pt modelId="{31657902-A01C-46BE-B0E6-64E260155DEF}" type="pres">
      <dgm:prSet presAssocID="{0C898724-92B5-4F38-9478-93FC377A7F2F}" presName="compositeA" presStyleCnt="0"/>
      <dgm:spPr/>
    </dgm:pt>
    <dgm:pt modelId="{7BCFBA8A-C17F-4BBB-A097-A67DCF8A66F2}" type="pres">
      <dgm:prSet presAssocID="{0C898724-92B5-4F38-9478-93FC377A7F2F}" presName="textA" presStyleLbl="revTx" presStyleIdx="0" presStyleCnt="4">
        <dgm:presLayoutVars>
          <dgm:bulletEnabled val="1"/>
        </dgm:presLayoutVars>
      </dgm:prSet>
      <dgm:spPr/>
    </dgm:pt>
    <dgm:pt modelId="{24878A41-938B-4028-9688-9DCF7EAB6490}" type="pres">
      <dgm:prSet presAssocID="{0C898724-92B5-4F38-9478-93FC377A7F2F}" presName="circleA" presStyleLbl="node1" presStyleIdx="0" presStyleCnt="4"/>
      <dgm:spPr/>
    </dgm:pt>
    <dgm:pt modelId="{E594CACC-1A11-481F-B044-34F320B5A72B}" type="pres">
      <dgm:prSet presAssocID="{0C898724-92B5-4F38-9478-93FC377A7F2F}" presName="spaceA" presStyleCnt="0"/>
      <dgm:spPr/>
    </dgm:pt>
    <dgm:pt modelId="{A5619AD0-20D6-40B8-8DAF-8DBEA0625591}" type="pres">
      <dgm:prSet presAssocID="{C593E380-3705-4D48-8155-E9CB207B6821}" presName="space" presStyleCnt="0"/>
      <dgm:spPr/>
    </dgm:pt>
    <dgm:pt modelId="{4CCFFDFC-936D-42C3-B166-254C6C75D1F6}" type="pres">
      <dgm:prSet presAssocID="{219F7FFA-6E8B-42EE-8093-7A5E3610D65D}" presName="compositeB" presStyleCnt="0"/>
      <dgm:spPr/>
    </dgm:pt>
    <dgm:pt modelId="{93F54908-A81B-4C77-BFD8-607FC650E3DC}" type="pres">
      <dgm:prSet presAssocID="{219F7FFA-6E8B-42EE-8093-7A5E3610D65D}" presName="textB" presStyleLbl="revTx" presStyleIdx="1" presStyleCnt="4">
        <dgm:presLayoutVars>
          <dgm:bulletEnabled val="1"/>
        </dgm:presLayoutVars>
      </dgm:prSet>
      <dgm:spPr/>
    </dgm:pt>
    <dgm:pt modelId="{A7A697FF-A449-4117-867B-65F2E4BD9556}" type="pres">
      <dgm:prSet presAssocID="{219F7FFA-6E8B-42EE-8093-7A5E3610D65D}" presName="circleB" presStyleLbl="node1" presStyleIdx="1" presStyleCnt="4"/>
      <dgm:spPr/>
    </dgm:pt>
    <dgm:pt modelId="{31CEC11E-36D6-4786-9604-D44A50318434}" type="pres">
      <dgm:prSet presAssocID="{219F7FFA-6E8B-42EE-8093-7A5E3610D65D}" presName="spaceB" presStyleCnt="0"/>
      <dgm:spPr/>
    </dgm:pt>
    <dgm:pt modelId="{9D690184-512F-47A8-8AA2-E72FC63FEF0E}" type="pres">
      <dgm:prSet presAssocID="{4E8A18C1-3673-4D51-A80D-61F3CBCC5E81}" presName="space" presStyleCnt="0"/>
      <dgm:spPr/>
    </dgm:pt>
    <dgm:pt modelId="{CA9A5BCE-CE4F-4259-B065-489950DBE038}" type="pres">
      <dgm:prSet presAssocID="{F4F4E43A-6DD5-4375-96B0-EE3BFC636184}" presName="compositeA" presStyleCnt="0"/>
      <dgm:spPr/>
    </dgm:pt>
    <dgm:pt modelId="{37BFBCDC-1CB1-4E3F-9F16-2BC5AAD0CB2E}" type="pres">
      <dgm:prSet presAssocID="{F4F4E43A-6DD5-4375-96B0-EE3BFC636184}" presName="textA" presStyleLbl="revTx" presStyleIdx="2" presStyleCnt="4">
        <dgm:presLayoutVars>
          <dgm:bulletEnabled val="1"/>
        </dgm:presLayoutVars>
      </dgm:prSet>
      <dgm:spPr/>
    </dgm:pt>
    <dgm:pt modelId="{1FF7417B-9005-4D51-A759-B8F2598AEF19}" type="pres">
      <dgm:prSet presAssocID="{F4F4E43A-6DD5-4375-96B0-EE3BFC636184}" presName="circleA" presStyleLbl="node1" presStyleIdx="2" presStyleCnt="4"/>
      <dgm:spPr/>
    </dgm:pt>
    <dgm:pt modelId="{0CB1FC53-C550-47FD-9623-F1C09E0BF2DA}" type="pres">
      <dgm:prSet presAssocID="{F4F4E43A-6DD5-4375-96B0-EE3BFC636184}" presName="spaceA" presStyleCnt="0"/>
      <dgm:spPr/>
    </dgm:pt>
    <dgm:pt modelId="{F8AD57E3-23F3-4876-A0FC-AD18DA602D32}" type="pres">
      <dgm:prSet presAssocID="{AE0A00AA-67A3-4CAC-9ACD-CCE9F0D06703}" presName="space" presStyleCnt="0"/>
      <dgm:spPr/>
    </dgm:pt>
    <dgm:pt modelId="{F3AB1DBA-4B14-495E-97D9-59DE8EF1909D}" type="pres">
      <dgm:prSet presAssocID="{903A91B3-04FF-46DD-BA92-9E2D50B97074}" presName="compositeB" presStyleCnt="0"/>
      <dgm:spPr/>
    </dgm:pt>
    <dgm:pt modelId="{180DD382-8DFA-4FD1-8BFB-EC816DA0CBDD}" type="pres">
      <dgm:prSet presAssocID="{903A91B3-04FF-46DD-BA92-9E2D50B97074}" presName="textB" presStyleLbl="revTx" presStyleIdx="3" presStyleCnt="4">
        <dgm:presLayoutVars>
          <dgm:bulletEnabled val="1"/>
        </dgm:presLayoutVars>
      </dgm:prSet>
      <dgm:spPr/>
    </dgm:pt>
    <dgm:pt modelId="{5CEE1223-3C18-4834-9B53-7231309D983C}" type="pres">
      <dgm:prSet presAssocID="{903A91B3-04FF-46DD-BA92-9E2D50B97074}" presName="circleB" presStyleLbl="node1" presStyleIdx="3" presStyleCnt="4"/>
      <dgm:spPr/>
    </dgm:pt>
    <dgm:pt modelId="{9A0386BD-310F-4DB4-9E4A-8BB035B0E7E1}" type="pres">
      <dgm:prSet presAssocID="{903A91B3-04FF-46DD-BA92-9E2D50B97074}" presName="spaceB" presStyleCnt="0"/>
      <dgm:spPr/>
    </dgm:pt>
  </dgm:ptLst>
  <dgm:cxnLst>
    <dgm:cxn modelId="{1E08652B-AD41-4957-8236-CFA1CA66B4DC}" type="presOf" srcId="{903A91B3-04FF-46DD-BA92-9E2D50B97074}" destId="{180DD382-8DFA-4FD1-8BFB-EC816DA0CBDD}" srcOrd="0" destOrd="0" presId="urn:microsoft.com/office/officeart/2005/8/layout/hProcess11#1"/>
    <dgm:cxn modelId="{FD08C535-29BF-4747-BCCA-ECAF5396F4E6}" type="presOf" srcId="{219F7FFA-6E8B-42EE-8093-7A5E3610D65D}" destId="{93F54908-A81B-4C77-BFD8-607FC650E3DC}" srcOrd="0" destOrd="0" presId="urn:microsoft.com/office/officeart/2005/8/layout/hProcess11#1"/>
    <dgm:cxn modelId="{1925266C-4A7E-429B-8235-0D0E764D6B97}" type="presOf" srcId="{F4F4E43A-6DD5-4375-96B0-EE3BFC636184}" destId="{37BFBCDC-1CB1-4E3F-9F16-2BC5AAD0CB2E}" srcOrd="0" destOrd="0" presId="urn:microsoft.com/office/officeart/2005/8/layout/hProcess11#1"/>
    <dgm:cxn modelId="{18804C76-3DE2-4BB5-B774-716654EFD9A9}" srcId="{71F3E018-B234-49C9-8FD3-1F258D03300D}" destId="{903A91B3-04FF-46DD-BA92-9E2D50B97074}" srcOrd="3" destOrd="0" parTransId="{3EBBFD16-D762-4103-AAF4-A79FFD461AB6}" sibTransId="{98D86886-75D2-40E6-8FCD-28EF03657E08}"/>
    <dgm:cxn modelId="{F9494881-09D0-4555-A8CB-EE2E6D6DC968}" type="presOf" srcId="{71F3E018-B234-49C9-8FD3-1F258D03300D}" destId="{F46326E8-2461-4339-BC6C-9246E5F949CF}" srcOrd="0" destOrd="0" presId="urn:microsoft.com/office/officeart/2005/8/layout/hProcess11#1"/>
    <dgm:cxn modelId="{8E79C298-6F2A-4A35-9A1E-A0CD7283794C}" type="presOf" srcId="{0C898724-92B5-4F38-9478-93FC377A7F2F}" destId="{7BCFBA8A-C17F-4BBB-A097-A67DCF8A66F2}" srcOrd="0" destOrd="0" presId="urn:microsoft.com/office/officeart/2005/8/layout/hProcess11#1"/>
    <dgm:cxn modelId="{F47CD0BA-5842-4067-9ACC-B3FD68B87450}" srcId="{71F3E018-B234-49C9-8FD3-1F258D03300D}" destId="{0C898724-92B5-4F38-9478-93FC377A7F2F}" srcOrd="0" destOrd="0" parTransId="{F1A23330-EE16-44D1-BDA7-E2C0D7557C72}" sibTransId="{C593E380-3705-4D48-8155-E9CB207B6821}"/>
    <dgm:cxn modelId="{8E6047D2-BA21-46D8-984D-0515B6F48CE0}" srcId="{71F3E018-B234-49C9-8FD3-1F258D03300D}" destId="{F4F4E43A-6DD5-4375-96B0-EE3BFC636184}" srcOrd="2" destOrd="0" parTransId="{902D7F6F-2BA6-4F29-9917-FBC3BC6BA706}" sibTransId="{AE0A00AA-67A3-4CAC-9ACD-CCE9F0D06703}"/>
    <dgm:cxn modelId="{C0C60CF1-3C69-4E58-AB18-05BE98F4A35B}" srcId="{71F3E018-B234-49C9-8FD3-1F258D03300D}" destId="{219F7FFA-6E8B-42EE-8093-7A5E3610D65D}" srcOrd="1" destOrd="0" parTransId="{0E9DF51D-9C90-4E20-85F4-1D9AD54FA4FB}" sibTransId="{4E8A18C1-3673-4D51-A80D-61F3CBCC5E81}"/>
    <dgm:cxn modelId="{CD7932DC-0EEA-4E5E-80ED-6BAAA16CC1B5}" type="presParOf" srcId="{F46326E8-2461-4339-BC6C-9246E5F949CF}" destId="{8733D414-9B7B-4724-9DA1-8289013229CF}" srcOrd="0" destOrd="0" presId="urn:microsoft.com/office/officeart/2005/8/layout/hProcess11#1"/>
    <dgm:cxn modelId="{09DC8CBD-C306-4EF4-B4BA-A6F600F7086B}" type="presParOf" srcId="{F46326E8-2461-4339-BC6C-9246E5F949CF}" destId="{B8A9368C-02A6-43AD-B0BF-C6C757CD45F8}" srcOrd="1" destOrd="0" presId="urn:microsoft.com/office/officeart/2005/8/layout/hProcess11#1"/>
    <dgm:cxn modelId="{43E0D823-96AB-4225-B202-5593D4FED842}" type="presParOf" srcId="{B8A9368C-02A6-43AD-B0BF-C6C757CD45F8}" destId="{31657902-A01C-46BE-B0E6-64E260155DEF}" srcOrd="0" destOrd="0" presId="urn:microsoft.com/office/officeart/2005/8/layout/hProcess11#1"/>
    <dgm:cxn modelId="{DEBCD93B-5C33-4D1F-809A-DE71231A0B9F}" type="presParOf" srcId="{31657902-A01C-46BE-B0E6-64E260155DEF}" destId="{7BCFBA8A-C17F-4BBB-A097-A67DCF8A66F2}" srcOrd="0" destOrd="0" presId="urn:microsoft.com/office/officeart/2005/8/layout/hProcess11#1"/>
    <dgm:cxn modelId="{186949D6-5B79-44DA-9D2D-90C79C0B7523}" type="presParOf" srcId="{31657902-A01C-46BE-B0E6-64E260155DEF}" destId="{24878A41-938B-4028-9688-9DCF7EAB6490}" srcOrd="1" destOrd="0" presId="urn:microsoft.com/office/officeart/2005/8/layout/hProcess11#1"/>
    <dgm:cxn modelId="{CBDEB110-F27D-41DC-9E70-3557B852A9E6}" type="presParOf" srcId="{31657902-A01C-46BE-B0E6-64E260155DEF}" destId="{E594CACC-1A11-481F-B044-34F320B5A72B}" srcOrd="2" destOrd="0" presId="urn:microsoft.com/office/officeart/2005/8/layout/hProcess11#1"/>
    <dgm:cxn modelId="{596E63C0-B2DF-4868-93A7-F1BFD0B32AA9}" type="presParOf" srcId="{B8A9368C-02A6-43AD-B0BF-C6C757CD45F8}" destId="{A5619AD0-20D6-40B8-8DAF-8DBEA0625591}" srcOrd="1" destOrd="0" presId="urn:microsoft.com/office/officeart/2005/8/layout/hProcess11#1"/>
    <dgm:cxn modelId="{9697D205-68C9-4973-84C1-3DC1B855DC40}" type="presParOf" srcId="{B8A9368C-02A6-43AD-B0BF-C6C757CD45F8}" destId="{4CCFFDFC-936D-42C3-B166-254C6C75D1F6}" srcOrd="2" destOrd="0" presId="urn:microsoft.com/office/officeart/2005/8/layout/hProcess11#1"/>
    <dgm:cxn modelId="{8EE08B05-1FD2-420A-AADC-4C31BD372842}" type="presParOf" srcId="{4CCFFDFC-936D-42C3-B166-254C6C75D1F6}" destId="{93F54908-A81B-4C77-BFD8-607FC650E3DC}" srcOrd="0" destOrd="0" presId="urn:microsoft.com/office/officeart/2005/8/layout/hProcess11#1"/>
    <dgm:cxn modelId="{0BE3CD3A-CA16-402B-90DD-46BCBDCC04B0}" type="presParOf" srcId="{4CCFFDFC-936D-42C3-B166-254C6C75D1F6}" destId="{A7A697FF-A449-4117-867B-65F2E4BD9556}" srcOrd="1" destOrd="0" presId="urn:microsoft.com/office/officeart/2005/8/layout/hProcess11#1"/>
    <dgm:cxn modelId="{919D6A62-360E-4930-BB2C-8702D880AAF8}" type="presParOf" srcId="{4CCFFDFC-936D-42C3-B166-254C6C75D1F6}" destId="{31CEC11E-36D6-4786-9604-D44A50318434}" srcOrd="2" destOrd="0" presId="urn:microsoft.com/office/officeart/2005/8/layout/hProcess11#1"/>
    <dgm:cxn modelId="{C6D34713-F846-4880-9F61-548DF6CACB28}" type="presParOf" srcId="{B8A9368C-02A6-43AD-B0BF-C6C757CD45F8}" destId="{9D690184-512F-47A8-8AA2-E72FC63FEF0E}" srcOrd="3" destOrd="0" presId="urn:microsoft.com/office/officeart/2005/8/layout/hProcess11#1"/>
    <dgm:cxn modelId="{D82733D6-B636-487A-810F-EB6BF4473FE7}" type="presParOf" srcId="{B8A9368C-02A6-43AD-B0BF-C6C757CD45F8}" destId="{CA9A5BCE-CE4F-4259-B065-489950DBE038}" srcOrd="4" destOrd="0" presId="urn:microsoft.com/office/officeart/2005/8/layout/hProcess11#1"/>
    <dgm:cxn modelId="{1C2C0138-4896-4D71-82E5-BABACCEA65EA}" type="presParOf" srcId="{CA9A5BCE-CE4F-4259-B065-489950DBE038}" destId="{37BFBCDC-1CB1-4E3F-9F16-2BC5AAD0CB2E}" srcOrd="0" destOrd="0" presId="urn:microsoft.com/office/officeart/2005/8/layout/hProcess11#1"/>
    <dgm:cxn modelId="{F8E2D7E8-2076-40A4-8AF5-93F7D01ED979}" type="presParOf" srcId="{CA9A5BCE-CE4F-4259-B065-489950DBE038}" destId="{1FF7417B-9005-4D51-A759-B8F2598AEF19}" srcOrd="1" destOrd="0" presId="urn:microsoft.com/office/officeart/2005/8/layout/hProcess11#1"/>
    <dgm:cxn modelId="{E63F3A17-E43E-4525-9C35-9FF596867248}" type="presParOf" srcId="{CA9A5BCE-CE4F-4259-B065-489950DBE038}" destId="{0CB1FC53-C550-47FD-9623-F1C09E0BF2DA}" srcOrd="2" destOrd="0" presId="urn:microsoft.com/office/officeart/2005/8/layout/hProcess11#1"/>
    <dgm:cxn modelId="{8A855329-7CD5-4F3D-B07F-0EB9941F5534}" type="presParOf" srcId="{B8A9368C-02A6-43AD-B0BF-C6C757CD45F8}" destId="{F8AD57E3-23F3-4876-A0FC-AD18DA602D32}" srcOrd="5" destOrd="0" presId="urn:microsoft.com/office/officeart/2005/8/layout/hProcess11#1"/>
    <dgm:cxn modelId="{008B789E-401F-4D42-A225-9FDB58430889}" type="presParOf" srcId="{B8A9368C-02A6-43AD-B0BF-C6C757CD45F8}" destId="{F3AB1DBA-4B14-495E-97D9-59DE8EF1909D}" srcOrd="6" destOrd="0" presId="urn:microsoft.com/office/officeart/2005/8/layout/hProcess11#1"/>
    <dgm:cxn modelId="{0ABE9368-EEC0-4718-90A3-FE9F7A327540}" type="presParOf" srcId="{F3AB1DBA-4B14-495E-97D9-59DE8EF1909D}" destId="{180DD382-8DFA-4FD1-8BFB-EC816DA0CBDD}" srcOrd="0" destOrd="0" presId="urn:microsoft.com/office/officeart/2005/8/layout/hProcess11#1"/>
    <dgm:cxn modelId="{DB8BDA08-4160-4A25-83D5-9F858398429B}" type="presParOf" srcId="{F3AB1DBA-4B14-495E-97D9-59DE8EF1909D}" destId="{5CEE1223-3C18-4834-9B53-7231309D983C}" srcOrd="1" destOrd="0" presId="urn:microsoft.com/office/officeart/2005/8/layout/hProcess11#1"/>
    <dgm:cxn modelId="{1B88EBD4-EB46-41E7-82B4-B3F4ED4E42E1}" type="presParOf" srcId="{F3AB1DBA-4B14-495E-97D9-59DE8EF1909D}" destId="{9A0386BD-310F-4DB4-9E4A-8BB035B0E7E1}" srcOrd="2" destOrd="0" presId="urn:microsoft.com/office/officeart/2005/8/layout/hProcess11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3D414-9B7B-4724-9DA1-8289013229CF}">
      <dsp:nvSpPr>
        <dsp:cNvPr id="0" name=""/>
        <dsp:cNvSpPr/>
      </dsp:nvSpPr>
      <dsp:spPr>
        <a:xfrm>
          <a:off x="0" y="1167765"/>
          <a:ext cx="8435975" cy="15570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FBA8A-C17F-4BBB-A097-A67DCF8A66F2}">
      <dsp:nvSpPr>
        <dsp:cNvPr id="0" name=""/>
        <dsp:cNvSpPr/>
      </dsp:nvSpPr>
      <dsp:spPr bwMode="white">
        <a:xfrm>
          <a:off x="3799" y="0"/>
          <a:ext cx="1827657" cy="155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全连接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前馈网络</a:t>
          </a:r>
        </a:p>
      </dsp:txBody>
      <dsp:txXfrm>
        <a:off x="3799" y="0"/>
        <a:ext cx="1827657" cy="1557020"/>
      </dsp:txXfrm>
    </dsp:sp>
    <dsp:sp modelId="{24878A41-938B-4028-9688-9DCF7EAB6490}">
      <dsp:nvSpPr>
        <dsp:cNvPr id="0" name=""/>
        <dsp:cNvSpPr/>
      </dsp:nvSpPr>
      <dsp:spPr>
        <a:xfrm>
          <a:off x="723001" y="1751647"/>
          <a:ext cx="389255" cy="3892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54908-A81B-4C77-BFD8-607FC650E3DC}">
      <dsp:nvSpPr>
        <dsp:cNvPr id="0" name=""/>
        <dsp:cNvSpPr/>
      </dsp:nvSpPr>
      <dsp:spPr bwMode="white">
        <a:xfrm>
          <a:off x="1922840" y="2335530"/>
          <a:ext cx="1827657" cy="155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卷积网络</a:t>
          </a:r>
        </a:p>
      </dsp:txBody>
      <dsp:txXfrm>
        <a:off x="1922840" y="2335530"/>
        <a:ext cx="1827657" cy="1557020"/>
      </dsp:txXfrm>
    </dsp:sp>
    <dsp:sp modelId="{A7A697FF-A449-4117-867B-65F2E4BD9556}">
      <dsp:nvSpPr>
        <dsp:cNvPr id="0" name=""/>
        <dsp:cNvSpPr/>
      </dsp:nvSpPr>
      <dsp:spPr>
        <a:xfrm>
          <a:off x="2642041" y="1751647"/>
          <a:ext cx="389255" cy="3892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FBCDC-1CB1-4E3F-9F16-2BC5AAD0CB2E}">
      <dsp:nvSpPr>
        <dsp:cNvPr id="0" name=""/>
        <dsp:cNvSpPr/>
      </dsp:nvSpPr>
      <dsp:spPr bwMode="white">
        <a:xfrm>
          <a:off x="3841880" y="0"/>
          <a:ext cx="1827657" cy="155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循环网络</a:t>
          </a:r>
        </a:p>
      </dsp:txBody>
      <dsp:txXfrm>
        <a:off x="3841880" y="0"/>
        <a:ext cx="1827657" cy="1557020"/>
      </dsp:txXfrm>
    </dsp:sp>
    <dsp:sp modelId="{1FF7417B-9005-4D51-A759-B8F2598AEF19}">
      <dsp:nvSpPr>
        <dsp:cNvPr id="0" name=""/>
        <dsp:cNvSpPr/>
      </dsp:nvSpPr>
      <dsp:spPr>
        <a:xfrm>
          <a:off x="4561081" y="1751647"/>
          <a:ext cx="389255" cy="3892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DD382-8DFA-4FD1-8BFB-EC816DA0CBDD}">
      <dsp:nvSpPr>
        <dsp:cNvPr id="0" name=""/>
        <dsp:cNvSpPr/>
      </dsp:nvSpPr>
      <dsp:spPr bwMode="white">
        <a:xfrm>
          <a:off x="5760920" y="2335530"/>
          <a:ext cx="1827657" cy="155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图网络</a:t>
          </a:r>
        </a:p>
      </dsp:txBody>
      <dsp:txXfrm>
        <a:off x="5760920" y="2335530"/>
        <a:ext cx="1827657" cy="1557020"/>
      </dsp:txXfrm>
    </dsp:sp>
    <dsp:sp modelId="{5CEE1223-3C18-4834-9B53-7231309D983C}">
      <dsp:nvSpPr>
        <dsp:cNvPr id="0" name=""/>
        <dsp:cNvSpPr/>
      </dsp:nvSpPr>
      <dsp:spPr>
        <a:xfrm>
          <a:off x="6480121" y="1751647"/>
          <a:ext cx="389255" cy="3892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#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97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87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961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86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748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43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534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258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395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776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04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006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517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357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78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492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81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55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713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7594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518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12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721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048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5997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29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1089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946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31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911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85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9604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789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1304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1170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875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269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836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6365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6895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B85C0-6E1C-05F6-25D0-98F146898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472700-14FE-3D26-3196-68929B26D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D2CC82-81A8-8815-8878-54EFAC9F8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3CD6C3-55B3-593A-D691-93E230F65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2824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431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962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7.png"/><Relationship Id="rId5" Type="http://schemas.openxmlformats.org/officeDocument/2006/relationships/image" Target="../media/image121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24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30.png"/><Relationship Id="rId5" Type="http://schemas.openxmlformats.org/officeDocument/2006/relationships/image" Target="../media/image28.gif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360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34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3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63.png"/><Relationship Id="rId5" Type="http://schemas.openxmlformats.org/officeDocument/2006/relationships/image" Target="../media/image33.png"/><Relationship Id="rId10" Type="http://schemas.openxmlformats.org/officeDocument/2006/relationships/image" Target="../media/image62.png"/><Relationship Id="rId4" Type="http://schemas.openxmlformats.org/officeDocument/2006/relationships/image" Target="../media/image66.png"/><Relationship Id="rId9" Type="http://schemas.openxmlformats.org/officeDocument/2006/relationships/image" Target="../media/image61.png"/><Relationship Id="rId1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4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12" Type="http://schemas.openxmlformats.org/officeDocument/2006/relationships/image" Target="../media/image33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36.png"/><Relationship Id="rId10" Type="http://schemas.openxmlformats.org/officeDocument/2006/relationships/image" Target="../media/image74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73.png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33.png"/><Relationship Id="rId3" Type="http://schemas.openxmlformats.org/officeDocument/2006/relationships/image" Target="../media/image71.png"/><Relationship Id="rId21" Type="http://schemas.openxmlformats.org/officeDocument/2006/relationships/image" Target="../media/image36.png"/><Relationship Id="rId7" Type="http://schemas.openxmlformats.org/officeDocument/2006/relationships/image" Target="../media/image83.png"/><Relationship Id="rId12" Type="http://schemas.openxmlformats.org/officeDocument/2006/relationships/image" Target="../media/image64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63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10" Type="http://schemas.openxmlformats.org/officeDocument/2006/relationships/image" Target="../media/image86.png"/><Relationship Id="rId19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85.png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33.png"/><Relationship Id="rId3" Type="http://schemas.openxmlformats.org/officeDocument/2006/relationships/image" Target="../media/image71.png"/><Relationship Id="rId21" Type="http://schemas.openxmlformats.org/officeDocument/2006/relationships/image" Target="../media/image36.png"/><Relationship Id="rId7" Type="http://schemas.openxmlformats.org/officeDocument/2006/relationships/image" Target="../media/image83.png"/><Relationship Id="rId12" Type="http://schemas.openxmlformats.org/officeDocument/2006/relationships/image" Target="../media/image64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63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10" Type="http://schemas.openxmlformats.org/officeDocument/2006/relationships/image" Target="../media/image86.png"/><Relationship Id="rId19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85.png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33.png"/><Relationship Id="rId21" Type="http://schemas.openxmlformats.org/officeDocument/2006/relationships/image" Target="../media/image106.png"/><Relationship Id="rId7" Type="http://schemas.openxmlformats.org/officeDocument/2006/relationships/image" Target="../media/image71.png"/><Relationship Id="rId12" Type="http://schemas.openxmlformats.org/officeDocument/2006/relationships/image" Target="../media/image84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2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98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5" Type="http://schemas.openxmlformats.org/officeDocument/2006/relationships/image" Target="../media/image60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image" Target="../media/image97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" Type="http://schemas.openxmlformats.org/officeDocument/2006/relationships/image" Target="../media/image34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8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4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71.png"/><Relationship Id="rId21" Type="http://schemas.openxmlformats.org/officeDocument/2006/relationships/image" Target="../media/image129.png"/><Relationship Id="rId7" Type="http://schemas.openxmlformats.org/officeDocument/2006/relationships/image" Target="../media/image83.png"/><Relationship Id="rId12" Type="http://schemas.openxmlformats.org/officeDocument/2006/relationships/image" Target="../media/image63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92.png"/><Relationship Id="rId24" Type="http://schemas.openxmlformats.org/officeDocument/2006/relationships/image" Target="../media/image132.png"/><Relationship Id="rId5" Type="http://schemas.openxmlformats.org/officeDocument/2006/relationships/image" Target="../media/image119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121.png"/><Relationship Id="rId19" Type="http://schemas.openxmlformats.org/officeDocument/2006/relationships/image" Target="../media/image127.png"/><Relationship Id="rId4" Type="http://schemas.openxmlformats.org/officeDocument/2006/relationships/image" Target="../media/image69.png"/><Relationship Id="rId9" Type="http://schemas.openxmlformats.org/officeDocument/2006/relationships/image" Target="../media/image120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image" Target="../media/image141.png"/><Relationship Id="rId26" Type="http://schemas.openxmlformats.org/officeDocument/2006/relationships/image" Target="../media/image146.png"/><Relationship Id="rId39" Type="http://schemas.openxmlformats.org/officeDocument/2006/relationships/image" Target="../media/image156.png"/><Relationship Id="rId21" Type="http://schemas.openxmlformats.org/officeDocument/2006/relationships/image" Target="../media/image142.png"/><Relationship Id="rId34" Type="http://schemas.openxmlformats.org/officeDocument/2006/relationships/image" Target="../media/image153.png"/><Relationship Id="rId42" Type="http://schemas.openxmlformats.org/officeDocument/2006/relationships/image" Target="../media/image158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7.png"/><Relationship Id="rId20" Type="http://schemas.openxmlformats.org/officeDocument/2006/relationships/image" Target="../media/image136.png"/><Relationship Id="rId29" Type="http://schemas.openxmlformats.org/officeDocument/2006/relationships/image" Target="../media/image148.png"/><Relationship Id="rId41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119.png"/><Relationship Id="rId24" Type="http://schemas.openxmlformats.org/officeDocument/2006/relationships/image" Target="../media/image135.png"/><Relationship Id="rId32" Type="http://schemas.openxmlformats.org/officeDocument/2006/relationships/image" Target="../media/image151.png"/><Relationship Id="rId37" Type="http://schemas.openxmlformats.org/officeDocument/2006/relationships/image" Target="../media/image155.png"/><Relationship Id="rId40" Type="http://schemas.openxmlformats.org/officeDocument/2006/relationships/image" Target="../media/image130.png"/><Relationship Id="rId5" Type="http://schemas.openxmlformats.org/officeDocument/2006/relationships/image" Target="../media/image71.png"/><Relationship Id="rId15" Type="http://schemas.openxmlformats.org/officeDocument/2006/relationships/image" Target="../media/image139.png"/><Relationship Id="rId23" Type="http://schemas.openxmlformats.org/officeDocument/2006/relationships/image" Target="../media/image144.png"/><Relationship Id="rId28" Type="http://schemas.openxmlformats.org/officeDocument/2006/relationships/image" Target="../media/image134.png"/><Relationship Id="rId36" Type="http://schemas.openxmlformats.org/officeDocument/2006/relationships/image" Target="../media/image125.png"/><Relationship Id="rId10" Type="http://schemas.openxmlformats.org/officeDocument/2006/relationships/image" Target="../media/image84.png"/><Relationship Id="rId19" Type="http://schemas.openxmlformats.org/officeDocument/2006/relationships/image" Target="../media/image123.png"/><Relationship Id="rId31" Type="http://schemas.openxmlformats.org/officeDocument/2006/relationships/image" Target="../media/image150.png"/><Relationship Id="rId4" Type="http://schemas.openxmlformats.org/officeDocument/2006/relationships/image" Target="../media/image64.png"/><Relationship Id="rId9" Type="http://schemas.openxmlformats.org/officeDocument/2006/relationships/image" Target="../media/image83.png"/><Relationship Id="rId14" Type="http://schemas.openxmlformats.org/officeDocument/2006/relationships/image" Target="../media/image92.png"/><Relationship Id="rId22" Type="http://schemas.openxmlformats.org/officeDocument/2006/relationships/image" Target="../media/image143.png"/><Relationship Id="rId27" Type="http://schemas.openxmlformats.org/officeDocument/2006/relationships/image" Target="../media/image147.png"/><Relationship Id="rId30" Type="http://schemas.openxmlformats.org/officeDocument/2006/relationships/image" Target="../media/image149.png"/><Relationship Id="rId35" Type="http://schemas.openxmlformats.org/officeDocument/2006/relationships/image" Target="../media/image154.png"/><Relationship Id="rId8" Type="http://schemas.openxmlformats.org/officeDocument/2006/relationships/image" Target="../media/image82.png"/><Relationship Id="rId3" Type="http://schemas.openxmlformats.org/officeDocument/2006/relationships/image" Target="../media/image63.png"/><Relationship Id="rId12" Type="http://schemas.openxmlformats.org/officeDocument/2006/relationships/image" Target="../media/image120.png"/><Relationship Id="rId17" Type="http://schemas.openxmlformats.org/officeDocument/2006/relationships/image" Target="../media/image140.png"/><Relationship Id="rId25" Type="http://schemas.openxmlformats.org/officeDocument/2006/relationships/image" Target="../media/image145.png"/><Relationship Id="rId33" Type="http://schemas.openxmlformats.org/officeDocument/2006/relationships/image" Target="../media/image152.png"/><Relationship Id="rId38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84.png"/><Relationship Id="rId26" Type="http://schemas.openxmlformats.org/officeDocument/2006/relationships/image" Target="../media/image168.png"/><Relationship Id="rId3" Type="http://schemas.openxmlformats.org/officeDocument/2006/relationships/image" Target="../media/image135.png"/><Relationship Id="rId21" Type="http://schemas.openxmlformats.org/officeDocument/2006/relationships/image" Target="../media/image92.png"/><Relationship Id="rId7" Type="http://schemas.openxmlformats.org/officeDocument/2006/relationships/image" Target="../media/image161.png"/><Relationship Id="rId12" Type="http://schemas.openxmlformats.org/officeDocument/2006/relationships/image" Target="../media/image148.png"/><Relationship Id="rId17" Type="http://schemas.openxmlformats.org/officeDocument/2006/relationships/image" Target="../media/image83.png"/><Relationship Id="rId25" Type="http://schemas.openxmlformats.org/officeDocument/2006/relationships/image" Target="../media/image167.png"/><Relationship Id="rId33" Type="http://schemas.openxmlformats.org/officeDocument/2006/relationships/image" Target="../media/image17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82.png"/><Relationship Id="rId20" Type="http://schemas.openxmlformats.org/officeDocument/2006/relationships/image" Target="../media/image121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36.png"/><Relationship Id="rId24" Type="http://schemas.openxmlformats.org/officeDocument/2006/relationships/image" Target="../media/image166.png"/><Relationship Id="rId32" Type="http://schemas.openxmlformats.org/officeDocument/2006/relationships/image" Target="../media/image79.png"/><Relationship Id="rId5" Type="http://schemas.openxmlformats.org/officeDocument/2006/relationships/image" Target="../media/image147.png"/><Relationship Id="rId15" Type="http://schemas.openxmlformats.org/officeDocument/2006/relationships/image" Target="../media/image119.png"/><Relationship Id="rId23" Type="http://schemas.openxmlformats.org/officeDocument/2006/relationships/image" Target="../media/image165.png"/><Relationship Id="rId28" Type="http://schemas.openxmlformats.org/officeDocument/2006/relationships/image" Target="../media/image64.png"/><Relationship Id="rId10" Type="http://schemas.openxmlformats.org/officeDocument/2006/relationships/image" Target="../media/image163.png"/><Relationship Id="rId19" Type="http://schemas.openxmlformats.org/officeDocument/2006/relationships/image" Target="../media/image120.png"/><Relationship Id="rId31" Type="http://schemas.openxmlformats.org/officeDocument/2006/relationships/image" Target="../media/image169.png"/><Relationship Id="rId4" Type="http://schemas.openxmlformats.org/officeDocument/2006/relationships/image" Target="../media/image159.png"/><Relationship Id="rId9" Type="http://schemas.openxmlformats.org/officeDocument/2006/relationships/image" Target="../media/image145.png"/><Relationship Id="rId14" Type="http://schemas.openxmlformats.org/officeDocument/2006/relationships/image" Target="../media/image69.png"/><Relationship Id="rId22" Type="http://schemas.openxmlformats.org/officeDocument/2006/relationships/image" Target="../media/image164.png"/><Relationship Id="rId27" Type="http://schemas.openxmlformats.org/officeDocument/2006/relationships/image" Target="../media/image63.png"/><Relationship Id="rId30" Type="http://schemas.openxmlformats.org/officeDocument/2006/relationships/image" Target="../media/image77.png"/><Relationship Id="rId8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78.png"/><Relationship Id="rId18" Type="http://schemas.openxmlformats.org/officeDocument/2006/relationships/image" Target="../media/image182.png"/><Relationship Id="rId3" Type="http://schemas.openxmlformats.org/officeDocument/2006/relationships/image" Target="../media/image171.png"/><Relationship Id="rId21" Type="http://schemas.openxmlformats.org/officeDocument/2006/relationships/image" Target="../media/image185.png"/><Relationship Id="rId7" Type="http://schemas.openxmlformats.org/officeDocument/2006/relationships/image" Target="../media/image175.png"/><Relationship Id="rId12" Type="http://schemas.openxmlformats.org/officeDocument/2006/relationships/image" Target="../media/image177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28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11" Type="http://schemas.openxmlformats.org/officeDocument/2006/relationships/image" Target="../media/image76.png"/><Relationship Id="rId24" Type="http://schemas.openxmlformats.org/officeDocument/2006/relationships/image" Target="../media/image188.png"/><Relationship Id="rId5" Type="http://schemas.openxmlformats.org/officeDocument/2006/relationships/image" Target="../media/image173.png"/><Relationship Id="rId15" Type="http://schemas.openxmlformats.org/officeDocument/2006/relationships/image" Target="../media/image180.png"/><Relationship Id="rId23" Type="http://schemas.openxmlformats.org/officeDocument/2006/relationships/image" Target="../media/image187.png"/><Relationship Id="rId10" Type="http://schemas.openxmlformats.org/officeDocument/2006/relationships/image" Target="../media/image71.png"/><Relationship Id="rId19" Type="http://schemas.openxmlformats.org/officeDocument/2006/relationships/image" Target="../media/image183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79.png"/><Relationship Id="rId22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7.png"/><Relationship Id="rId18" Type="http://schemas.openxmlformats.org/officeDocument/2006/relationships/image" Target="../media/image76.png"/><Relationship Id="rId26" Type="http://schemas.openxmlformats.org/officeDocument/2006/relationships/image" Target="../media/image183.png"/><Relationship Id="rId3" Type="http://schemas.openxmlformats.org/officeDocument/2006/relationships/image" Target="../media/image185.png"/><Relationship Id="rId21" Type="http://schemas.openxmlformats.org/officeDocument/2006/relationships/image" Target="../media/image179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17" Type="http://schemas.openxmlformats.org/officeDocument/2006/relationships/image" Target="../media/image71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99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195.png"/><Relationship Id="rId24" Type="http://schemas.openxmlformats.org/officeDocument/2006/relationships/image" Target="../media/image181.png"/><Relationship Id="rId5" Type="http://schemas.openxmlformats.org/officeDocument/2006/relationships/image" Target="../media/image191.png"/><Relationship Id="rId15" Type="http://schemas.openxmlformats.org/officeDocument/2006/relationships/image" Target="../media/image61.png"/><Relationship Id="rId23" Type="http://schemas.openxmlformats.org/officeDocument/2006/relationships/image" Target="../media/image128.png"/><Relationship Id="rId10" Type="http://schemas.openxmlformats.org/officeDocument/2006/relationships/image" Target="../media/image171.png"/><Relationship Id="rId19" Type="http://schemas.openxmlformats.org/officeDocument/2006/relationships/image" Target="../media/image177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Relationship Id="rId14" Type="http://schemas.openxmlformats.org/officeDocument/2006/relationships/image" Target="../media/image198.png"/><Relationship Id="rId22" Type="http://schemas.openxmlformats.org/officeDocument/2006/relationships/image" Target="../media/image180.png"/><Relationship Id="rId27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9.png"/><Relationship Id="rId18" Type="http://schemas.openxmlformats.org/officeDocument/2006/relationships/image" Target="../media/image179.png"/><Relationship Id="rId3" Type="http://schemas.openxmlformats.org/officeDocument/2006/relationships/image" Target="../media/image185.png"/><Relationship Id="rId21" Type="http://schemas.openxmlformats.org/officeDocument/2006/relationships/image" Target="../media/image181.png"/><Relationship Id="rId7" Type="http://schemas.openxmlformats.org/officeDocument/2006/relationships/image" Target="../media/image171.png"/><Relationship Id="rId12" Type="http://schemas.openxmlformats.org/officeDocument/2006/relationships/image" Target="../media/image61.png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77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198.png"/><Relationship Id="rId24" Type="http://schemas.openxmlformats.org/officeDocument/2006/relationships/image" Target="../media/image184.png"/><Relationship Id="rId5" Type="http://schemas.openxmlformats.org/officeDocument/2006/relationships/image" Target="../media/image200.png"/><Relationship Id="rId15" Type="http://schemas.openxmlformats.org/officeDocument/2006/relationships/image" Target="../media/image76.png"/><Relationship Id="rId23" Type="http://schemas.openxmlformats.org/officeDocument/2006/relationships/image" Target="../media/image183.png"/><Relationship Id="rId10" Type="http://schemas.openxmlformats.org/officeDocument/2006/relationships/image" Target="../media/image197.png"/><Relationship Id="rId19" Type="http://schemas.openxmlformats.org/officeDocument/2006/relationships/image" Target="../media/image180.png"/><Relationship Id="rId4" Type="http://schemas.openxmlformats.org/officeDocument/2006/relationships/image" Target="../media/image59.png"/><Relationship Id="rId9" Type="http://schemas.openxmlformats.org/officeDocument/2006/relationships/image" Target="../media/image196.png"/><Relationship Id="rId14" Type="http://schemas.openxmlformats.org/officeDocument/2006/relationships/image" Target="../media/image71.png"/><Relationship Id="rId22" Type="http://schemas.openxmlformats.org/officeDocument/2006/relationships/image" Target="../media/image1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3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54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8.png"/><Relationship Id="rId18" Type="http://schemas.openxmlformats.org/officeDocument/2006/relationships/image" Target="../media/image222.png"/><Relationship Id="rId3" Type="http://schemas.openxmlformats.org/officeDocument/2006/relationships/image" Target="../media/image203.png"/><Relationship Id="rId7" Type="http://schemas.openxmlformats.org/officeDocument/2006/relationships/image" Target="../media/image206.png"/><Relationship Id="rId12" Type="http://schemas.openxmlformats.org/officeDocument/2006/relationships/image" Target="../media/image217.png"/><Relationship Id="rId17" Type="http://schemas.openxmlformats.org/officeDocument/2006/relationships/image" Target="../media/image221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9.png"/><Relationship Id="rId10" Type="http://schemas.openxmlformats.org/officeDocument/2006/relationships/image" Target="../media/image209.png"/><Relationship Id="rId19" Type="http://schemas.openxmlformats.org/officeDocument/2006/relationships/image" Target="../media/image223.jpg"/><Relationship Id="rId4" Type="http://schemas.openxmlformats.org/officeDocument/2006/relationships/image" Target="../media/image54.png"/><Relationship Id="rId9" Type="http://schemas.openxmlformats.org/officeDocument/2006/relationships/image" Target="../media/image208.png"/><Relationship Id="rId14" Type="http://schemas.openxmlformats.org/officeDocument/2006/relationships/image" Target="../media/image2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3" Type="http://schemas.openxmlformats.org/officeDocument/2006/relationships/image" Target="../media/image203.png"/><Relationship Id="rId21" Type="http://schemas.openxmlformats.org/officeDocument/2006/relationships/image" Target="../media/image232.png"/><Relationship Id="rId7" Type="http://schemas.openxmlformats.org/officeDocument/2006/relationships/image" Target="../media/image206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28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27.png"/><Relationship Id="rId10" Type="http://schemas.openxmlformats.org/officeDocument/2006/relationships/image" Target="../media/image209.png"/><Relationship Id="rId19" Type="http://schemas.openxmlformats.org/officeDocument/2006/relationships/image" Target="../media/image231.png"/><Relationship Id="rId4" Type="http://schemas.openxmlformats.org/officeDocument/2006/relationships/image" Target="../media/image54.png"/><Relationship Id="rId9" Type="http://schemas.openxmlformats.org/officeDocument/2006/relationships/image" Target="../media/image208.png"/><Relationship Id="rId14" Type="http://schemas.openxmlformats.org/officeDocument/2006/relationships/image" Target="../media/image226.png"/><Relationship Id="rId22" Type="http://schemas.openxmlformats.org/officeDocument/2006/relationships/image" Target="../media/image2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04.png"/><Relationship Id="rId18" Type="http://schemas.openxmlformats.org/officeDocument/2006/relationships/image" Target="../media/image236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54.png"/><Relationship Id="rId17" Type="http://schemas.openxmlformats.org/officeDocument/2006/relationships/image" Target="../media/image23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5" Type="http://schemas.openxmlformats.org/officeDocument/2006/relationships/image" Target="../media/image48.png"/><Relationship Id="rId10" Type="http://schemas.openxmlformats.org/officeDocument/2006/relationships/image" Target="../media/image253.png"/><Relationship Id="rId19" Type="http://schemas.openxmlformats.org/officeDocument/2006/relationships/image" Target="../media/image257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64.png"/><Relationship Id="rId18" Type="http://schemas.openxmlformats.org/officeDocument/2006/relationships/image" Target="../media/image240.png"/><Relationship Id="rId3" Type="http://schemas.openxmlformats.org/officeDocument/2006/relationships/image" Target="../media/image258.png"/><Relationship Id="rId7" Type="http://schemas.openxmlformats.org/officeDocument/2006/relationships/image" Target="../media/image261.png"/><Relationship Id="rId12" Type="http://schemas.openxmlformats.org/officeDocument/2006/relationships/image" Target="../media/image263.pn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11" Type="http://schemas.openxmlformats.org/officeDocument/2006/relationships/image" Target="../media/image262.png"/><Relationship Id="rId5" Type="http://schemas.openxmlformats.org/officeDocument/2006/relationships/image" Target="../media/image245.png"/><Relationship Id="rId15" Type="http://schemas.openxmlformats.org/officeDocument/2006/relationships/image" Target="../media/image244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4" Type="http://schemas.openxmlformats.org/officeDocument/2006/relationships/image" Target="../media/image259.png"/><Relationship Id="rId9" Type="http://schemas.openxmlformats.org/officeDocument/2006/relationships/image" Target="../media/image236.png"/><Relationship Id="rId14" Type="http://schemas.openxmlformats.org/officeDocument/2006/relationships/image" Target="../media/image2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jpg"/><Relationship Id="rId3" Type="http://schemas.openxmlformats.org/officeDocument/2006/relationships/image" Target="../media/image58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Relationship Id="rId9" Type="http://schemas.openxmlformats.org/officeDocument/2006/relationships/image" Target="../media/image27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11.png"/><Relationship Id="rId18" Type="http://schemas.openxmlformats.org/officeDocument/2006/relationships/image" Target="../media/image289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17" Type="http://schemas.openxmlformats.org/officeDocument/2006/relationships/image" Target="../media/image288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2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86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gate.net/figure/Color-image-representation-and-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1.jpg"/><Relationship Id="rId4" Type="http://schemas.openxmlformats.org/officeDocument/2006/relationships/image" Target="../media/image29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3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2010.11929" TargetMode="Externa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8.png"/><Relationship Id="rId18" Type="http://schemas.openxmlformats.org/officeDocument/2006/relationships/image" Target="../media/image313.png"/><Relationship Id="rId26" Type="http://schemas.openxmlformats.org/officeDocument/2006/relationships/image" Target="../media/image321.png"/><Relationship Id="rId3" Type="http://schemas.openxmlformats.org/officeDocument/2006/relationships/image" Target="../media/image299.png"/><Relationship Id="rId21" Type="http://schemas.openxmlformats.org/officeDocument/2006/relationships/image" Target="../media/image316.png"/><Relationship Id="rId7" Type="http://schemas.openxmlformats.org/officeDocument/2006/relationships/image" Target="../media/image224.png"/><Relationship Id="rId12" Type="http://schemas.openxmlformats.org/officeDocument/2006/relationships/image" Target="../media/image307.png"/><Relationship Id="rId17" Type="http://schemas.openxmlformats.org/officeDocument/2006/relationships/image" Target="../media/image312.png"/><Relationship Id="rId25" Type="http://schemas.openxmlformats.org/officeDocument/2006/relationships/image" Target="../media/image320.png"/><Relationship Id="rId33" Type="http://schemas.openxmlformats.org/officeDocument/2006/relationships/image" Target="../media/image327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311.png"/><Relationship Id="rId20" Type="http://schemas.openxmlformats.org/officeDocument/2006/relationships/image" Target="../media/image315.png"/><Relationship Id="rId29" Type="http://schemas.openxmlformats.org/officeDocument/2006/relationships/image" Target="../media/image3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2.png"/><Relationship Id="rId11" Type="http://schemas.openxmlformats.org/officeDocument/2006/relationships/image" Target="../media/image306.png"/><Relationship Id="rId24" Type="http://schemas.openxmlformats.org/officeDocument/2006/relationships/image" Target="../media/image319.png"/><Relationship Id="rId32" Type="http://schemas.openxmlformats.org/officeDocument/2006/relationships/image" Target="../media/image326.png"/><Relationship Id="rId5" Type="http://schemas.openxmlformats.org/officeDocument/2006/relationships/image" Target="../media/image301.png"/><Relationship Id="rId15" Type="http://schemas.openxmlformats.org/officeDocument/2006/relationships/image" Target="../media/image310.png"/><Relationship Id="rId23" Type="http://schemas.openxmlformats.org/officeDocument/2006/relationships/image" Target="../media/image318.png"/><Relationship Id="rId28" Type="http://schemas.openxmlformats.org/officeDocument/2006/relationships/image" Target="../media/image214.png"/><Relationship Id="rId10" Type="http://schemas.openxmlformats.org/officeDocument/2006/relationships/image" Target="../media/image305.png"/><Relationship Id="rId19" Type="http://schemas.openxmlformats.org/officeDocument/2006/relationships/image" Target="../media/image314.png"/><Relationship Id="rId31" Type="http://schemas.openxmlformats.org/officeDocument/2006/relationships/image" Target="../media/image325.png"/><Relationship Id="rId4" Type="http://schemas.openxmlformats.org/officeDocument/2006/relationships/image" Target="../media/image300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Relationship Id="rId22" Type="http://schemas.openxmlformats.org/officeDocument/2006/relationships/image" Target="../media/image317.png"/><Relationship Id="rId27" Type="http://schemas.openxmlformats.org/officeDocument/2006/relationships/image" Target="../media/image322.png"/><Relationship Id="rId30" Type="http://schemas.openxmlformats.org/officeDocument/2006/relationships/image" Target="../media/image324.png"/><Relationship Id="rId8" Type="http://schemas.openxmlformats.org/officeDocument/2006/relationships/image" Target="../media/image30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33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338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34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0.png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34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345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0.xml"/><Relationship Id="rId5" Type="http://schemas.openxmlformats.org/officeDocument/2006/relationships/image" Target="../media/image346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18" Type="http://schemas.openxmlformats.org/officeDocument/2006/relationships/image" Target="../media/image363.png"/><Relationship Id="rId26" Type="http://schemas.openxmlformats.org/officeDocument/2006/relationships/image" Target="../media/image371.png"/><Relationship Id="rId3" Type="http://schemas.openxmlformats.org/officeDocument/2006/relationships/image" Target="../media/image347.png"/><Relationship Id="rId21" Type="http://schemas.openxmlformats.org/officeDocument/2006/relationships/image" Target="../media/image366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17" Type="http://schemas.openxmlformats.org/officeDocument/2006/relationships/image" Target="../media/image362.png"/><Relationship Id="rId25" Type="http://schemas.openxmlformats.org/officeDocument/2006/relationships/image" Target="../media/image370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361.png"/><Relationship Id="rId20" Type="http://schemas.openxmlformats.org/officeDocument/2006/relationships/image" Target="../media/image365.png"/><Relationship Id="rId29" Type="http://schemas.openxmlformats.org/officeDocument/2006/relationships/image" Target="../media/image3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24" Type="http://schemas.openxmlformats.org/officeDocument/2006/relationships/image" Target="../media/image369.png"/><Relationship Id="rId5" Type="http://schemas.openxmlformats.org/officeDocument/2006/relationships/image" Target="../media/image349.png"/><Relationship Id="rId15" Type="http://schemas.openxmlformats.org/officeDocument/2006/relationships/image" Target="../media/image359.png"/><Relationship Id="rId23" Type="http://schemas.openxmlformats.org/officeDocument/2006/relationships/image" Target="../media/image368.png"/><Relationship Id="rId28" Type="http://schemas.openxmlformats.org/officeDocument/2006/relationships/image" Target="../media/image373.png"/><Relationship Id="rId10" Type="http://schemas.openxmlformats.org/officeDocument/2006/relationships/image" Target="../media/image354.png"/><Relationship Id="rId19" Type="http://schemas.openxmlformats.org/officeDocument/2006/relationships/image" Target="../media/image364.png"/><Relationship Id="rId31" Type="http://schemas.openxmlformats.org/officeDocument/2006/relationships/image" Target="../media/image376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Relationship Id="rId22" Type="http://schemas.openxmlformats.org/officeDocument/2006/relationships/image" Target="../media/image367.png"/><Relationship Id="rId27" Type="http://schemas.openxmlformats.org/officeDocument/2006/relationships/image" Target="../media/image372.png"/><Relationship Id="rId30" Type="http://schemas.openxmlformats.org/officeDocument/2006/relationships/image" Target="../media/image3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7" Type="http://schemas.openxmlformats.org/officeDocument/2006/relationships/image" Target="../media/image382.jp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4.png"/><Relationship Id="rId5" Type="http://schemas.openxmlformats.org/officeDocument/2006/relationships/image" Target="../media/image390.png"/><Relationship Id="rId10" Type="http://schemas.openxmlformats.org/officeDocument/2006/relationships/image" Target="../media/image282.png"/><Relationship Id="rId4" Type="http://schemas.openxmlformats.org/officeDocument/2006/relationships/image" Target="../media/image389.png"/><Relationship Id="rId9" Type="http://schemas.openxmlformats.org/officeDocument/2006/relationships/image" Target="../media/image3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06.png"/><Relationship Id="rId18" Type="http://schemas.openxmlformats.org/officeDocument/2006/relationships/image" Target="../media/image300.png"/><Relationship Id="rId26" Type="http://schemas.openxmlformats.org/officeDocument/2006/relationships/image" Target="../media/image413.png"/><Relationship Id="rId3" Type="http://schemas.openxmlformats.org/officeDocument/2006/relationships/image" Target="../media/image396.png"/><Relationship Id="rId21" Type="http://schemas.openxmlformats.org/officeDocument/2006/relationships/image" Target="../media/image409.png"/><Relationship Id="rId7" Type="http://schemas.openxmlformats.org/officeDocument/2006/relationships/image" Target="../media/image400.png"/><Relationship Id="rId12" Type="http://schemas.openxmlformats.org/officeDocument/2006/relationships/image" Target="../media/image405.png"/><Relationship Id="rId17" Type="http://schemas.openxmlformats.org/officeDocument/2006/relationships/image" Target="../media/image408.png"/><Relationship Id="rId25" Type="http://schemas.openxmlformats.org/officeDocument/2006/relationships/image" Target="../media/image412.png"/><Relationship Id="rId2" Type="http://schemas.openxmlformats.org/officeDocument/2006/relationships/image" Target="../media/image395.png"/><Relationship Id="rId16" Type="http://schemas.openxmlformats.org/officeDocument/2006/relationships/image" Target="../media/image240.png"/><Relationship Id="rId20" Type="http://schemas.openxmlformats.org/officeDocument/2006/relationships/image" Target="../media/image205.png"/><Relationship Id="rId29" Type="http://schemas.openxmlformats.org/officeDocument/2006/relationships/image" Target="../media/image4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24" Type="http://schemas.openxmlformats.org/officeDocument/2006/relationships/image" Target="../media/image236.png"/><Relationship Id="rId5" Type="http://schemas.openxmlformats.org/officeDocument/2006/relationships/image" Target="../media/image398.png"/><Relationship Id="rId15" Type="http://schemas.openxmlformats.org/officeDocument/2006/relationships/image" Target="../media/image239.png"/><Relationship Id="rId23" Type="http://schemas.openxmlformats.org/officeDocument/2006/relationships/image" Target="../media/image411.png"/><Relationship Id="rId28" Type="http://schemas.openxmlformats.org/officeDocument/2006/relationships/image" Target="../media/image286.png"/><Relationship Id="rId10" Type="http://schemas.openxmlformats.org/officeDocument/2006/relationships/image" Target="../media/image403.png"/><Relationship Id="rId19" Type="http://schemas.openxmlformats.org/officeDocument/2006/relationships/image" Target="../media/image324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Relationship Id="rId22" Type="http://schemas.openxmlformats.org/officeDocument/2006/relationships/image" Target="../media/image410.png"/><Relationship Id="rId27" Type="http://schemas.openxmlformats.org/officeDocument/2006/relationships/image" Target="../media/image54.png"/><Relationship Id="rId30" Type="http://schemas.openxmlformats.org/officeDocument/2006/relationships/image" Target="../media/image41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" Type="http://schemas.openxmlformats.org/officeDocument/2006/relationships/image" Target="../media/image417.png"/><Relationship Id="rId21" Type="http://schemas.openxmlformats.org/officeDocument/2006/relationships/image" Target="../media/image431.png"/><Relationship Id="rId7" Type="http://schemas.openxmlformats.org/officeDocument/2006/relationships/image" Target="../media/image419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" Type="http://schemas.openxmlformats.org/officeDocument/2006/relationships/image" Target="../media/image416.png"/><Relationship Id="rId16" Type="http://schemas.openxmlformats.org/officeDocument/2006/relationships/image" Target="../media/image426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5.png"/><Relationship Id="rId11" Type="http://schemas.openxmlformats.org/officeDocument/2006/relationships/image" Target="../media/image421.png"/><Relationship Id="rId24" Type="http://schemas.openxmlformats.org/officeDocument/2006/relationships/image" Target="../media/image434.png"/><Relationship Id="rId5" Type="http://schemas.openxmlformats.org/officeDocument/2006/relationships/image" Target="../media/image418.png"/><Relationship Id="rId15" Type="http://schemas.openxmlformats.org/officeDocument/2006/relationships/image" Target="../media/image425.png"/><Relationship Id="rId23" Type="http://schemas.openxmlformats.org/officeDocument/2006/relationships/image" Target="../media/image433.png"/><Relationship Id="rId10" Type="http://schemas.openxmlformats.org/officeDocument/2006/relationships/image" Target="../media/image420.png"/><Relationship Id="rId19" Type="http://schemas.openxmlformats.org/officeDocument/2006/relationships/image" Target="../media/image429.png"/><Relationship Id="rId4" Type="http://schemas.openxmlformats.org/officeDocument/2006/relationships/image" Target="../media/image213.png"/><Relationship Id="rId9" Type="http://schemas.openxmlformats.org/officeDocument/2006/relationships/image" Target="../media/image300.png"/><Relationship Id="rId14" Type="http://schemas.openxmlformats.org/officeDocument/2006/relationships/image" Target="../media/image424.png"/><Relationship Id="rId22" Type="http://schemas.openxmlformats.org/officeDocument/2006/relationships/image" Target="../media/image43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1.png"/><Relationship Id="rId3" Type="http://schemas.openxmlformats.org/officeDocument/2006/relationships/image" Target="../media/image387.jpg"/><Relationship Id="rId7" Type="http://schemas.openxmlformats.org/officeDocument/2006/relationships/image" Target="../media/image438.png"/><Relationship Id="rId12" Type="http://schemas.openxmlformats.org/officeDocument/2006/relationships/image" Target="../media/image394.png"/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282.png"/><Relationship Id="rId5" Type="http://schemas.openxmlformats.org/officeDocument/2006/relationships/image" Target="../media/image437.png"/><Relationship Id="rId10" Type="http://schemas.openxmlformats.org/officeDocument/2006/relationships/image" Target="../media/image440.png"/><Relationship Id="rId4" Type="http://schemas.openxmlformats.org/officeDocument/2006/relationships/image" Target="../media/image436.png"/><Relationship Id="rId9" Type="http://schemas.openxmlformats.org/officeDocument/2006/relationships/image" Target="../media/image2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13" Type="http://schemas.openxmlformats.org/officeDocument/2006/relationships/image" Target="../media/image452.png"/><Relationship Id="rId3" Type="http://schemas.openxmlformats.org/officeDocument/2006/relationships/image" Target="../media/image445.png"/><Relationship Id="rId7" Type="http://schemas.openxmlformats.org/officeDocument/2006/relationships/image" Target="../media/image447.png"/><Relationship Id="rId12" Type="http://schemas.openxmlformats.org/officeDocument/2006/relationships/image" Target="../media/image45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357.png"/><Relationship Id="rId5" Type="http://schemas.openxmlformats.org/officeDocument/2006/relationships/image" Target="../media/image348.png"/><Relationship Id="rId15" Type="http://schemas.openxmlformats.org/officeDocument/2006/relationships/image" Target="../media/image454.png"/><Relationship Id="rId10" Type="http://schemas.openxmlformats.org/officeDocument/2006/relationships/image" Target="../media/image450.png"/><Relationship Id="rId4" Type="http://schemas.openxmlformats.org/officeDocument/2006/relationships/image" Target="../media/image347.png"/><Relationship Id="rId9" Type="http://schemas.openxmlformats.org/officeDocument/2006/relationships/image" Target="../media/image449.png"/><Relationship Id="rId14" Type="http://schemas.openxmlformats.org/officeDocument/2006/relationships/image" Target="../media/image45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3.png"/><Relationship Id="rId3" Type="http://schemas.openxmlformats.org/officeDocument/2006/relationships/image" Target="../media/image347.png"/><Relationship Id="rId7" Type="http://schemas.openxmlformats.org/officeDocument/2006/relationships/image" Target="../media/image448.png"/><Relationship Id="rId12" Type="http://schemas.openxmlformats.org/officeDocument/2006/relationships/image" Target="../media/image452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1.png"/><Relationship Id="rId5" Type="http://schemas.openxmlformats.org/officeDocument/2006/relationships/image" Target="../media/image446.png"/><Relationship Id="rId15" Type="http://schemas.openxmlformats.org/officeDocument/2006/relationships/image" Target="../media/image456.png"/><Relationship Id="rId10" Type="http://schemas.openxmlformats.org/officeDocument/2006/relationships/image" Target="../media/image357.png"/><Relationship Id="rId4" Type="http://schemas.openxmlformats.org/officeDocument/2006/relationships/image" Target="../media/image348.png"/><Relationship Id="rId9" Type="http://schemas.openxmlformats.org/officeDocument/2006/relationships/image" Target="../media/image450.png"/><Relationship Id="rId14" Type="http://schemas.openxmlformats.org/officeDocument/2006/relationships/image" Target="../media/image45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3.png"/><Relationship Id="rId18" Type="http://schemas.openxmlformats.org/officeDocument/2006/relationships/image" Target="../media/image460.png"/><Relationship Id="rId3" Type="http://schemas.openxmlformats.org/officeDocument/2006/relationships/image" Target="../media/image347.png"/><Relationship Id="rId7" Type="http://schemas.openxmlformats.org/officeDocument/2006/relationships/image" Target="../media/image448.png"/><Relationship Id="rId12" Type="http://schemas.openxmlformats.org/officeDocument/2006/relationships/image" Target="../media/image452.png"/><Relationship Id="rId17" Type="http://schemas.openxmlformats.org/officeDocument/2006/relationships/image" Target="../media/image459.png"/><Relationship Id="rId2" Type="http://schemas.openxmlformats.org/officeDocument/2006/relationships/image" Target="../media/image455.png"/><Relationship Id="rId16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1.png"/><Relationship Id="rId5" Type="http://schemas.openxmlformats.org/officeDocument/2006/relationships/image" Target="../media/image446.png"/><Relationship Id="rId15" Type="http://schemas.openxmlformats.org/officeDocument/2006/relationships/image" Target="../media/image457.png"/><Relationship Id="rId10" Type="http://schemas.openxmlformats.org/officeDocument/2006/relationships/image" Target="../media/image357.png"/><Relationship Id="rId19" Type="http://schemas.openxmlformats.org/officeDocument/2006/relationships/image" Target="../media/image456.png"/><Relationship Id="rId4" Type="http://schemas.openxmlformats.org/officeDocument/2006/relationships/image" Target="../media/image348.png"/><Relationship Id="rId9" Type="http://schemas.openxmlformats.org/officeDocument/2006/relationships/image" Target="../media/image450.png"/><Relationship Id="rId14" Type="http://schemas.openxmlformats.org/officeDocument/2006/relationships/image" Target="../media/image45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3.png"/><Relationship Id="rId18" Type="http://schemas.openxmlformats.org/officeDocument/2006/relationships/image" Target="../media/image460.png"/><Relationship Id="rId3" Type="http://schemas.openxmlformats.org/officeDocument/2006/relationships/image" Target="../media/image347.png"/><Relationship Id="rId21" Type="http://schemas.openxmlformats.org/officeDocument/2006/relationships/image" Target="../media/image463.png"/><Relationship Id="rId7" Type="http://schemas.openxmlformats.org/officeDocument/2006/relationships/image" Target="../media/image448.png"/><Relationship Id="rId12" Type="http://schemas.openxmlformats.org/officeDocument/2006/relationships/image" Target="../media/image452.png"/><Relationship Id="rId17" Type="http://schemas.openxmlformats.org/officeDocument/2006/relationships/image" Target="../media/image459.png"/><Relationship Id="rId2" Type="http://schemas.openxmlformats.org/officeDocument/2006/relationships/image" Target="../media/image455.png"/><Relationship Id="rId16" Type="http://schemas.openxmlformats.org/officeDocument/2006/relationships/image" Target="../media/image458.png"/><Relationship Id="rId20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1.png"/><Relationship Id="rId5" Type="http://schemas.openxmlformats.org/officeDocument/2006/relationships/image" Target="../media/image446.png"/><Relationship Id="rId15" Type="http://schemas.openxmlformats.org/officeDocument/2006/relationships/image" Target="../media/image457.png"/><Relationship Id="rId10" Type="http://schemas.openxmlformats.org/officeDocument/2006/relationships/image" Target="../media/image357.png"/><Relationship Id="rId19" Type="http://schemas.openxmlformats.org/officeDocument/2006/relationships/image" Target="../media/image461.png"/><Relationship Id="rId4" Type="http://schemas.openxmlformats.org/officeDocument/2006/relationships/image" Target="../media/image348.png"/><Relationship Id="rId9" Type="http://schemas.openxmlformats.org/officeDocument/2006/relationships/image" Target="../media/image450.png"/><Relationship Id="rId14" Type="http://schemas.openxmlformats.org/officeDocument/2006/relationships/image" Target="../media/image454.png"/><Relationship Id="rId22" Type="http://schemas.openxmlformats.org/officeDocument/2006/relationships/image" Target="../media/image45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3.png"/><Relationship Id="rId18" Type="http://schemas.openxmlformats.org/officeDocument/2006/relationships/image" Target="../media/image460.png"/><Relationship Id="rId3" Type="http://schemas.openxmlformats.org/officeDocument/2006/relationships/image" Target="../media/image347.png"/><Relationship Id="rId21" Type="http://schemas.openxmlformats.org/officeDocument/2006/relationships/image" Target="../media/image463.png"/><Relationship Id="rId7" Type="http://schemas.openxmlformats.org/officeDocument/2006/relationships/image" Target="../media/image448.png"/><Relationship Id="rId12" Type="http://schemas.openxmlformats.org/officeDocument/2006/relationships/image" Target="../media/image452.png"/><Relationship Id="rId17" Type="http://schemas.openxmlformats.org/officeDocument/2006/relationships/image" Target="../media/image459.png"/><Relationship Id="rId25" Type="http://schemas.openxmlformats.org/officeDocument/2006/relationships/image" Target="../media/image456.png"/><Relationship Id="rId2" Type="http://schemas.openxmlformats.org/officeDocument/2006/relationships/image" Target="../media/image455.png"/><Relationship Id="rId16" Type="http://schemas.openxmlformats.org/officeDocument/2006/relationships/image" Target="../media/image458.png"/><Relationship Id="rId20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1.png"/><Relationship Id="rId24" Type="http://schemas.openxmlformats.org/officeDocument/2006/relationships/image" Target="../media/image466.png"/><Relationship Id="rId5" Type="http://schemas.openxmlformats.org/officeDocument/2006/relationships/image" Target="../media/image446.png"/><Relationship Id="rId15" Type="http://schemas.openxmlformats.org/officeDocument/2006/relationships/image" Target="../media/image457.png"/><Relationship Id="rId23" Type="http://schemas.openxmlformats.org/officeDocument/2006/relationships/image" Target="../media/image465.png"/><Relationship Id="rId10" Type="http://schemas.openxmlformats.org/officeDocument/2006/relationships/image" Target="../media/image357.png"/><Relationship Id="rId19" Type="http://schemas.openxmlformats.org/officeDocument/2006/relationships/image" Target="../media/image461.png"/><Relationship Id="rId4" Type="http://schemas.openxmlformats.org/officeDocument/2006/relationships/image" Target="../media/image348.png"/><Relationship Id="rId9" Type="http://schemas.openxmlformats.org/officeDocument/2006/relationships/image" Target="../media/image450.png"/><Relationship Id="rId14" Type="http://schemas.openxmlformats.org/officeDocument/2006/relationships/image" Target="../media/image454.png"/><Relationship Id="rId22" Type="http://schemas.openxmlformats.org/officeDocument/2006/relationships/image" Target="../media/image4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75.png"/><Relationship Id="rId3" Type="http://schemas.openxmlformats.org/officeDocument/2006/relationships/image" Target="../media/image468.png"/><Relationship Id="rId7" Type="http://schemas.openxmlformats.org/officeDocument/2006/relationships/image" Target="../media/image459.png"/><Relationship Id="rId12" Type="http://schemas.openxmlformats.org/officeDocument/2006/relationships/image" Target="../media/image474.png"/><Relationship Id="rId2" Type="http://schemas.openxmlformats.org/officeDocument/2006/relationships/image" Target="../media/image467.png"/><Relationship Id="rId16" Type="http://schemas.openxmlformats.org/officeDocument/2006/relationships/image" Target="../media/image47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0.png"/><Relationship Id="rId11" Type="http://schemas.openxmlformats.org/officeDocument/2006/relationships/image" Target="../media/image473.png"/><Relationship Id="rId5" Type="http://schemas.openxmlformats.org/officeDocument/2006/relationships/image" Target="../media/image469.png"/><Relationship Id="rId15" Type="http://schemas.openxmlformats.org/officeDocument/2006/relationships/image" Target="../media/image477.png"/><Relationship Id="rId10" Type="http://schemas.openxmlformats.org/officeDocument/2006/relationships/image" Target="../media/image472.png"/><Relationship Id="rId4" Type="http://schemas.openxmlformats.org/officeDocument/2006/relationships/image" Target="../media/image189.png"/><Relationship Id="rId9" Type="http://schemas.openxmlformats.org/officeDocument/2006/relationships/image" Target="../media/image471.png"/><Relationship Id="rId14" Type="http://schemas.openxmlformats.org/officeDocument/2006/relationships/image" Target="../media/image4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7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34.png"/><Relationship Id="rId7" Type="http://schemas.openxmlformats.org/officeDocument/2006/relationships/image" Target="../media/image4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60.png"/><Relationship Id="rId9" Type="http://schemas.openxmlformats.org/officeDocument/2006/relationships/image" Target="../media/image48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34.png"/><Relationship Id="rId7" Type="http://schemas.openxmlformats.org/officeDocument/2006/relationships/image" Target="../media/image4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60.png"/><Relationship Id="rId9" Type="http://schemas.openxmlformats.org/officeDocument/2006/relationships/image" Target="../media/image48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34.png"/><Relationship Id="rId7" Type="http://schemas.openxmlformats.org/officeDocument/2006/relationships/image" Target="../media/image4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60.png"/><Relationship Id="rId9" Type="http://schemas.openxmlformats.org/officeDocument/2006/relationships/image" Target="../media/image48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34.png"/><Relationship Id="rId7" Type="http://schemas.openxmlformats.org/officeDocument/2006/relationships/image" Target="../media/image4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60.png"/><Relationship Id="rId9" Type="http://schemas.openxmlformats.org/officeDocument/2006/relationships/image" Target="../media/image48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13" Type="http://schemas.openxmlformats.org/officeDocument/2006/relationships/image" Target="../media/image88.png"/><Relationship Id="rId18" Type="http://schemas.openxmlformats.org/officeDocument/2006/relationships/image" Target="../media/image34.png"/><Relationship Id="rId3" Type="http://schemas.openxmlformats.org/officeDocument/2006/relationships/image" Target="../media/image69.png"/><Relationship Id="rId21" Type="http://schemas.openxmlformats.org/officeDocument/2006/relationships/image" Target="../media/image92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17" Type="http://schemas.openxmlformats.org/officeDocument/2006/relationships/image" Target="../media/image33.png"/><Relationship Id="rId2" Type="http://schemas.openxmlformats.org/officeDocument/2006/relationships/image" Target="../media/image71.png"/><Relationship Id="rId16" Type="http://schemas.openxmlformats.org/officeDocument/2006/relationships/image" Target="../media/image489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11" Type="http://schemas.openxmlformats.org/officeDocument/2006/relationships/image" Target="../media/image64.png"/><Relationship Id="rId5" Type="http://schemas.openxmlformats.org/officeDocument/2006/relationships/image" Target="../media/image484.png"/><Relationship Id="rId15" Type="http://schemas.openxmlformats.org/officeDocument/2006/relationships/image" Target="../media/image79.png"/><Relationship Id="rId10" Type="http://schemas.openxmlformats.org/officeDocument/2006/relationships/image" Target="../media/image63.png"/><Relationship Id="rId19" Type="http://schemas.openxmlformats.org/officeDocument/2006/relationships/image" Target="../media/image91.png"/><Relationship Id="rId4" Type="http://schemas.openxmlformats.org/officeDocument/2006/relationships/image" Target="../media/image483.png"/><Relationship Id="rId9" Type="http://schemas.openxmlformats.org/officeDocument/2006/relationships/image" Target="../media/image487.png"/><Relationship Id="rId14" Type="http://schemas.openxmlformats.org/officeDocument/2006/relationships/image" Target="../media/image488.png"/><Relationship Id="rId22" Type="http://schemas.openxmlformats.org/officeDocument/2006/relationships/image" Target="../media/image49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13" Type="http://schemas.openxmlformats.org/officeDocument/2006/relationships/image" Target="../media/image488.png"/><Relationship Id="rId18" Type="http://schemas.openxmlformats.org/officeDocument/2006/relationships/image" Target="../media/image92.png"/><Relationship Id="rId3" Type="http://schemas.openxmlformats.org/officeDocument/2006/relationships/image" Target="../media/image69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36.png"/><Relationship Id="rId2" Type="http://schemas.openxmlformats.org/officeDocument/2006/relationships/image" Target="../media/image71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11" Type="http://schemas.openxmlformats.org/officeDocument/2006/relationships/image" Target="../media/image87.png"/><Relationship Id="rId5" Type="http://schemas.openxmlformats.org/officeDocument/2006/relationships/image" Target="../media/image484.png"/><Relationship Id="rId15" Type="http://schemas.openxmlformats.org/officeDocument/2006/relationships/image" Target="../media/image34.png"/><Relationship Id="rId10" Type="http://schemas.openxmlformats.org/officeDocument/2006/relationships/image" Target="../media/image63.png"/><Relationship Id="rId19" Type="http://schemas.openxmlformats.org/officeDocument/2006/relationships/image" Target="../media/image490.png"/><Relationship Id="rId4" Type="http://schemas.openxmlformats.org/officeDocument/2006/relationships/image" Target="../media/image483.png"/><Relationship Id="rId9" Type="http://schemas.openxmlformats.org/officeDocument/2006/relationships/image" Target="../media/image487.png"/><Relationship Id="rId1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3.png"/><Relationship Id="rId18" Type="http://schemas.openxmlformats.org/officeDocument/2006/relationships/image" Target="../media/image460.png"/><Relationship Id="rId3" Type="http://schemas.openxmlformats.org/officeDocument/2006/relationships/image" Target="../media/image347.png"/><Relationship Id="rId21" Type="http://schemas.openxmlformats.org/officeDocument/2006/relationships/image" Target="../media/image463.png"/><Relationship Id="rId7" Type="http://schemas.openxmlformats.org/officeDocument/2006/relationships/image" Target="../media/image448.png"/><Relationship Id="rId12" Type="http://schemas.openxmlformats.org/officeDocument/2006/relationships/image" Target="../media/image452.png"/><Relationship Id="rId17" Type="http://schemas.openxmlformats.org/officeDocument/2006/relationships/image" Target="../media/image459.png"/><Relationship Id="rId25" Type="http://schemas.openxmlformats.org/officeDocument/2006/relationships/image" Target="../media/image494.png"/><Relationship Id="rId2" Type="http://schemas.openxmlformats.org/officeDocument/2006/relationships/image" Target="../media/image491.png"/><Relationship Id="rId16" Type="http://schemas.openxmlformats.org/officeDocument/2006/relationships/image" Target="../media/image458.png"/><Relationship Id="rId20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1.png"/><Relationship Id="rId24" Type="http://schemas.openxmlformats.org/officeDocument/2006/relationships/image" Target="../media/image466.png"/><Relationship Id="rId5" Type="http://schemas.openxmlformats.org/officeDocument/2006/relationships/image" Target="../media/image446.png"/><Relationship Id="rId15" Type="http://schemas.openxmlformats.org/officeDocument/2006/relationships/image" Target="../media/image457.png"/><Relationship Id="rId23" Type="http://schemas.openxmlformats.org/officeDocument/2006/relationships/image" Target="../media/image493.png"/><Relationship Id="rId10" Type="http://schemas.openxmlformats.org/officeDocument/2006/relationships/image" Target="../media/image357.png"/><Relationship Id="rId19" Type="http://schemas.openxmlformats.org/officeDocument/2006/relationships/image" Target="../media/image461.png"/><Relationship Id="rId4" Type="http://schemas.openxmlformats.org/officeDocument/2006/relationships/image" Target="../media/image348.png"/><Relationship Id="rId9" Type="http://schemas.openxmlformats.org/officeDocument/2006/relationships/image" Target="../media/image450.png"/><Relationship Id="rId14" Type="http://schemas.openxmlformats.org/officeDocument/2006/relationships/image" Target="../media/image454.png"/><Relationship Id="rId22" Type="http://schemas.openxmlformats.org/officeDocument/2006/relationships/image" Target="../media/image49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97.png"/><Relationship Id="rId18" Type="http://schemas.openxmlformats.org/officeDocument/2006/relationships/image" Target="../media/image454.png"/><Relationship Id="rId26" Type="http://schemas.openxmlformats.org/officeDocument/2006/relationships/image" Target="../media/image500.png"/><Relationship Id="rId3" Type="http://schemas.openxmlformats.org/officeDocument/2006/relationships/image" Target="../media/image347.png"/><Relationship Id="rId21" Type="http://schemas.openxmlformats.org/officeDocument/2006/relationships/image" Target="../media/image460.png"/><Relationship Id="rId7" Type="http://schemas.openxmlformats.org/officeDocument/2006/relationships/image" Target="../media/image448.png"/><Relationship Id="rId12" Type="http://schemas.openxmlformats.org/officeDocument/2006/relationships/image" Target="../media/image496.png"/><Relationship Id="rId17" Type="http://schemas.openxmlformats.org/officeDocument/2006/relationships/image" Target="../media/image453.png"/><Relationship Id="rId25" Type="http://schemas.openxmlformats.org/officeDocument/2006/relationships/image" Target="../media/image499.png"/><Relationship Id="rId2" Type="http://schemas.openxmlformats.org/officeDocument/2006/relationships/image" Target="../media/image495.png"/><Relationship Id="rId16" Type="http://schemas.openxmlformats.org/officeDocument/2006/relationships/image" Target="../media/image452.png"/><Relationship Id="rId20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1.png"/><Relationship Id="rId24" Type="http://schemas.openxmlformats.org/officeDocument/2006/relationships/image" Target="../media/image463.png"/><Relationship Id="rId5" Type="http://schemas.openxmlformats.org/officeDocument/2006/relationships/image" Target="../media/image446.png"/><Relationship Id="rId15" Type="http://schemas.openxmlformats.org/officeDocument/2006/relationships/image" Target="../media/image498.png"/><Relationship Id="rId23" Type="http://schemas.openxmlformats.org/officeDocument/2006/relationships/image" Target="../media/image462.png"/><Relationship Id="rId28" Type="http://schemas.openxmlformats.org/officeDocument/2006/relationships/image" Target="../media/image501.png"/><Relationship Id="rId10" Type="http://schemas.openxmlformats.org/officeDocument/2006/relationships/image" Target="../media/image357.png"/><Relationship Id="rId19" Type="http://schemas.openxmlformats.org/officeDocument/2006/relationships/image" Target="../media/image457.png"/><Relationship Id="rId4" Type="http://schemas.openxmlformats.org/officeDocument/2006/relationships/image" Target="../media/image348.png"/><Relationship Id="rId9" Type="http://schemas.openxmlformats.org/officeDocument/2006/relationships/image" Target="../media/image450.png"/><Relationship Id="rId14" Type="http://schemas.openxmlformats.org/officeDocument/2006/relationships/image" Target="../media/image459.png"/><Relationship Id="rId22" Type="http://schemas.openxmlformats.org/officeDocument/2006/relationships/image" Target="../media/image461.png"/><Relationship Id="rId27" Type="http://schemas.openxmlformats.org/officeDocument/2006/relationships/image" Target="../media/image4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13" Type="http://schemas.openxmlformats.org/officeDocument/2006/relationships/image" Target="../media/image452.png"/><Relationship Id="rId3" Type="http://schemas.openxmlformats.org/officeDocument/2006/relationships/image" Target="../media/image503.png"/><Relationship Id="rId7" Type="http://schemas.openxmlformats.org/officeDocument/2006/relationships/image" Target="../media/image447.png"/><Relationship Id="rId12" Type="http://schemas.openxmlformats.org/officeDocument/2006/relationships/image" Target="../media/image451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357.png"/><Relationship Id="rId5" Type="http://schemas.openxmlformats.org/officeDocument/2006/relationships/image" Target="../media/image348.png"/><Relationship Id="rId15" Type="http://schemas.openxmlformats.org/officeDocument/2006/relationships/image" Target="../media/image454.png"/><Relationship Id="rId10" Type="http://schemas.openxmlformats.org/officeDocument/2006/relationships/image" Target="../media/image450.png"/><Relationship Id="rId4" Type="http://schemas.openxmlformats.org/officeDocument/2006/relationships/image" Target="../media/image347.png"/><Relationship Id="rId9" Type="http://schemas.openxmlformats.org/officeDocument/2006/relationships/image" Target="../media/image449.png"/><Relationship Id="rId14" Type="http://schemas.openxmlformats.org/officeDocument/2006/relationships/image" Target="../media/image45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3.png"/><Relationship Id="rId18" Type="http://schemas.openxmlformats.org/officeDocument/2006/relationships/image" Target="../media/image460.png"/><Relationship Id="rId26" Type="http://schemas.openxmlformats.org/officeDocument/2006/relationships/image" Target="../media/image508.png"/><Relationship Id="rId3" Type="http://schemas.openxmlformats.org/officeDocument/2006/relationships/image" Target="../media/image347.png"/><Relationship Id="rId21" Type="http://schemas.openxmlformats.org/officeDocument/2006/relationships/image" Target="../media/image463.png"/><Relationship Id="rId7" Type="http://schemas.openxmlformats.org/officeDocument/2006/relationships/image" Target="../media/image448.png"/><Relationship Id="rId12" Type="http://schemas.openxmlformats.org/officeDocument/2006/relationships/image" Target="../media/image452.png"/><Relationship Id="rId17" Type="http://schemas.openxmlformats.org/officeDocument/2006/relationships/image" Target="../media/image459.png"/><Relationship Id="rId25" Type="http://schemas.openxmlformats.org/officeDocument/2006/relationships/image" Target="../media/image507.png"/><Relationship Id="rId2" Type="http://schemas.openxmlformats.org/officeDocument/2006/relationships/image" Target="../media/image504.png"/><Relationship Id="rId16" Type="http://schemas.openxmlformats.org/officeDocument/2006/relationships/image" Target="../media/image458.png"/><Relationship Id="rId20" Type="http://schemas.openxmlformats.org/officeDocument/2006/relationships/image" Target="../media/image462.png"/><Relationship Id="rId29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1.png"/><Relationship Id="rId24" Type="http://schemas.openxmlformats.org/officeDocument/2006/relationships/image" Target="../media/image466.png"/><Relationship Id="rId5" Type="http://schemas.openxmlformats.org/officeDocument/2006/relationships/image" Target="../media/image446.png"/><Relationship Id="rId15" Type="http://schemas.openxmlformats.org/officeDocument/2006/relationships/image" Target="../media/image457.png"/><Relationship Id="rId23" Type="http://schemas.openxmlformats.org/officeDocument/2006/relationships/image" Target="../media/image506.png"/><Relationship Id="rId28" Type="http://schemas.openxmlformats.org/officeDocument/2006/relationships/image" Target="../media/image510.png"/><Relationship Id="rId10" Type="http://schemas.openxmlformats.org/officeDocument/2006/relationships/image" Target="../media/image357.png"/><Relationship Id="rId19" Type="http://schemas.openxmlformats.org/officeDocument/2006/relationships/image" Target="../media/image461.png"/><Relationship Id="rId4" Type="http://schemas.openxmlformats.org/officeDocument/2006/relationships/image" Target="../media/image348.png"/><Relationship Id="rId9" Type="http://schemas.openxmlformats.org/officeDocument/2006/relationships/image" Target="../media/image450.png"/><Relationship Id="rId14" Type="http://schemas.openxmlformats.org/officeDocument/2006/relationships/image" Target="../media/image454.png"/><Relationship Id="rId22" Type="http://schemas.openxmlformats.org/officeDocument/2006/relationships/image" Target="../media/image505.png"/><Relationship Id="rId27" Type="http://schemas.openxmlformats.org/officeDocument/2006/relationships/image" Target="../media/image5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2.png"/><Relationship Id="rId18" Type="http://schemas.openxmlformats.org/officeDocument/2006/relationships/image" Target="../media/image63.png"/><Relationship Id="rId26" Type="http://schemas.openxmlformats.org/officeDocument/2006/relationships/image" Target="../media/image533.png"/><Relationship Id="rId3" Type="http://schemas.openxmlformats.org/officeDocument/2006/relationships/image" Target="../media/image515.png"/><Relationship Id="rId21" Type="http://schemas.openxmlformats.org/officeDocument/2006/relationships/image" Target="../media/image528.png"/><Relationship Id="rId7" Type="http://schemas.openxmlformats.org/officeDocument/2006/relationships/image" Target="../media/image518.png"/><Relationship Id="rId12" Type="http://schemas.openxmlformats.org/officeDocument/2006/relationships/image" Target="../media/image348.png"/><Relationship Id="rId17" Type="http://schemas.openxmlformats.org/officeDocument/2006/relationships/image" Target="../media/image526.png"/><Relationship Id="rId25" Type="http://schemas.openxmlformats.org/officeDocument/2006/relationships/image" Target="../media/image532.png"/><Relationship Id="rId2" Type="http://schemas.openxmlformats.org/officeDocument/2006/relationships/image" Target="../media/image189.png"/><Relationship Id="rId16" Type="http://schemas.openxmlformats.org/officeDocument/2006/relationships/image" Target="../media/image525.png"/><Relationship Id="rId20" Type="http://schemas.openxmlformats.org/officeDocument/2006/relationships/image" Target="../media/image5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Relationship Id="rId11" Type="http://schemas.openxmlformats.org/officeDocument/2006/relationships/image" Target="../media/image347.png"/><Relationship Id="rId24" Type="http://schemas.openxmlformats.org/officeDocument/2006/relationships/image" Target="../media/image531.png"/><Relationship Id="rId5" Type="http://schemas.openxmlformats.org/officeDocument/2006/relationships/image" Target="../media/image517.png"/><Relationship Id="rId15" Type="http://schemas.openxmlformats.org/officeDocument/2006/relationships/image" Target="../media/image524.png"/><Relationship Id="rId23" Type="http://schemas.openxmlformats.org/officeDocument/2006/relationships/image" Target="../media/image530.png"/><Relationship Id="rId28" Type="http://schemas.openxmlformats.org/officeDocument/2006/relationships/image" Target="../media/image535.png"/><Relationship Id="rId10" Type="http://schemas.openxmlformats.org/officeDocument/2006/relationships/image" Target="../media/image521.png"/><Relationship Id="rId19" Type="http://schemas.openxmlformats.org/officeDocument/2006/relationships/image" Target="../media/image190.png"/><Relationship Id="rId4" Type="http://schemas.openxmlformats.org/officeDocument/2006/relationships/image" Target="../media/image516.png"/><Relationship Id="rId9" Type="http://schemas.openxmlformats.org/officeDocument/2006/relationships/image" Target="../media/image520.png"/><Relationship Id="rId14" Type="http://schemas.openxmlformats.org/officeDocument/2006/relationships/image" Target="../media/image523.png"/><Relationship Id="rId22" Type="http://schemas.openxmlformats.org/officeDocument/2006/relationships/image" Target="../media/image529.png"/><Relationship Id="rId27" Type="http://schemas.openxmlformats.org/officeDocument/2006/relationships/image" Target="../media/image53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526.png"/><Relationship Id="rId18" Type="http://schemas.openxmlformats.org/officeDocument/2006/relationships/image" Target="../media/image543.png"/><Relationship Id="rId26" Type="http://schemas.openxmlformats.org/officeDocument/2006/relationships/image" Target="../media/image530.png"/><Relationship Id="rId3" Type="http://schemas.openxmlformats.org/officeDocument/2006/relationships/image" Target="../media/image536.png"/><Relationship Id="rId21" Type="http://schemas.openxmlformats.org/officeDocument/2006/relationships/image" Target="../media/image545.png"/><Relationship Id="rId7" Type="http://schemas.openxmlformats.org/officeDocument/2006/relationships/image" Target="../media/image540.png"/><Relationship Id="rId12" Type="http://schemas.openxmlformats.org/officeDocument/2006/relationships/image" Target="../media/image524.png"/><Relationship Id="rId17" Type="http://schemas.openxmlformats.org/officeDocument/2006/relationships/image" Target="../media/image542.png"/><Relationship Id="rId25" Type="http://schemas.openxmlformats.org/officeDocument/2006/relationships/image" Target="../media/image166.png"/><Relationship Id="rId2" Type="http://schemas.openxmlformats.org/officeDocument/2006/relationships/image" Target="../media/image189.png"/><Relationship Id="rId16" Type="http://schemas.openxmlformats.org/officeDocument/2006/relationships/image" Target="../media/image541.png"/><Relationship Id="rId20" Type="http://schemas.openxmlformats.org/officeDocument/2006/relationships/image" Target="../media/image544.png"/><Relationship Id="rId29" Type="http://schemas.openxmlformats.org/officeDocument/2006/relationships/image" Target="../media/image5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9.png"/><Relationship Id="rId11" Type="http://schemas.openxmlformats.org/officeDocument/2006/relationships/image" Target="../media/image523.png"/><Relationship Id="rId24" Type="http://schemas.openxmlformats.org/officeDocument/2006/relationships/image" Target="../media/image547.png"/><Relationship Id="rId32" Type="http://schemas.openxmlformats.org/officeDocument/2006/relationships/image" Target="../media/image553.png"/><Relationship Id="rId5" Type="http://schemas.openxmlformats.org/officeDocument/2006/relationships/image" Target="../media/image538.png"/><Relationship Id="rId15" Type="http://schemas.openxmlformats.org/officeDocument/2006/relationships/image" Target="../media/image190.png"/><Relationship Id="rId23" Type="http://schemas.openxmlformats.org/officeDocument/2006/relationships/image" Target="../media/image516.png"/><Relationship Id="rId28" Type="http://schemas.openxmlformats.org/officeDocument/2006/relationships/image" Target="../media/image549.png"/><Relationship Id="rId10" Type="http://schemas.openxmlformats.org/officeDocument/2006/relationships/image" Target="../media/image522.png"/><Relationship Id="rId19" Type="http://schemas.openxmlformats.org/officeDocument/2006/relationships/image" Target="../media/image459.png"/><Relationship Id="rId31" Type="http://schemas.openxmlformats.org/officeDocument/2006/relationships/image" Target="../media/image552.png"/><Relationship Id="rId4" Type="http://schemas.openxmlformats.org/officeDocument/2006/relationships/image" Target="../media/image537.png"/><Relationship Id="rId9" Type="http://schemas.openxmlformats.org/officeDocument/2006/relationships/image" Target="../media/image348.png"/><Relationship Id="rId14" Type="http://schemas.openxmlformats.org/officeDocument/2006/relationships/image" Target="../media/image63.png"/><Relationship Id="rId22" Type="http://schemas.openxmlformats.org/officeDocument/2006/relationships/image" Target="../media/image546.png"/><Relationship Id="rId27" Type="http://schemas.openxmlformats.org/officeDocument/2006/relationships/image" Target="../media/image548.png"/><Relationship Id="rId30" Type="http://schemas.openxmlformats.org/officeDocument/2006/relationships/image" Target="../media/image55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13" Type="http://schemas.openxmlformats.org/officeDocument/2006/relationships/image" Target="../media/image452.png"/><Relationship Id="rId18" Type="http://schemas.openxmlformats.org/officeDocument/2006/relationships/image" Target="../media/image558.png"/><Relationship Id="rId3" Type="http://schemas.openxmlformats.org/officeDocument/2006/relationships/image" Target="../media/image445.png"/><Relationship Id="rId7" Type="http://schemas.openxmlformats.org/officeDocument/2006/relationships/image" Target="../media/image447.png"/><Relationship Id="rId12" Type="http://schemas.openxmlformats.org/officeDocument/2006/relationships/image" Target="../media/image451.png"/><Relationship Id="rId17" Type="http://schemas.openxmlformats.org/officeDocument/2006/relationships/image" Target="../media/image459.png"/><Relationship Id="rId2" Type="http://schemas.openxmlformats.org/officeDocument/2006/relationships/image" Target="../media/image556.png"/><Relationship Id="rId16" Type="http://schemas.openxmlformats.org/officeDocument/2006/relationships/image" Target="../media/image5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6.png"/><Relationship Id="rId11" Type="http://schemas.openxmlformats.org/officeDocument/2006/relationships/image" Target="../media/image357.png"/><Relationship Id="rId5" Type="http://schemas.openxmlformats.org/officeDocument/2006/relationships/image" Target="../media/image348.png"/><Relationship Id="rId15" Type="http://schemas.openxmlformats.org/officeDocument/2006/relationships/image" Target="../media/image454.png"/><Relationship Id="rId10" Type="http://schemas.openxmlformats.org/officeDocument/2006/relationships/image" Target="../media/image450.png"/><Relationship Id="rId4" Type="http://schemas.openxmlformats.org/officeDocument/2006/relationships/image" Target="../media/image347.png"/><Relationship Id="rId9" Type="http://schemas.openxmlformats.org/officeDocument/2006/relationships/image" Target="../media/image449.png"/><Relationship Id="rId14" Type="http://schemas.openxmlformats.org/officeDocument/2006/relationships/image" Target="../media/image453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60.png"/><Relationship Id="rId26" Type="http://schemas.openxmlformats.org/officeDocument/2006/relationships/image" Target="../media/image466.png"/><Relationship Id="rId39" Type="http://schemas.openxmlformats.org/officeDocument/2006/relationships/image" Target="../media/image569.png"/><Relationship Id="rId21" Type="http://schemas.openxmlformats.org/officeDocument/2006/relationships/image" Target="../media/image461.png"/><Relationship Id="rId34" Type="http://schemas.openxmlformats.org/officeDocument/2006/relationships/image" Target="../media/image509.png"/><Relationship Id="rId7" Type="http://schemas.openxmlformats.org/officeDocument/2006/relationships/image" Target="../media/image448.png"/><Relationship Id="rId2" Type="http://schemas.openxmlformats.org/officeDocument/2006/relationships/image" Target="../media/image559.png"/><Relationship Id="rId16" Type="http://schemas.openxmlformats.org/officeDocument/2006/relationships/image" Target="../media/image458.png"/><Relationship Id="rId20" Type="http://schemas.openxmlformats.org/officeDocument/2006/relationships/image" Target="../media/image558.png"/><Relationship Id="rId29" Type="http://schemas.openxmlformats.org/officeDocument/2006/relationships/image" Target="../media/image565.png"/><Relationship Id="rId41" Type="http://schemas.openxmlformats.org/officeDocument/2006/relationships/image" Target="../media/image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1.png"/><Relationship Id="rId24" Type="http://schemas.openxmlformats.org/officeDocument/2006/relationships/image" Target="../media/image561.png"/><Relationship Id="rId32" Type="http://schemas.openxmlformats.org/officeDocument/2006/relationships/image" Target="../media/image567.png"/><Relationship Id="rId37" Type="http://schemas.openxmlformats.org/officeDocument/2006/relationships/image" Target="../media/image189.png"/><Relationship Id="rId40" Type="http://schemas.openxmlformats.org/officeDocument/2006/relationships/image" Target="../media/image570.png"/><Relationship Id="rId5" Type="http://schemas.openxmlformats.org/officeDocument/2006/relationships/image" Target="../media/image446.png"/><Relationship Id="rId15" Type="http://schemas.openxmlformats.org/officeDocument/2006/relationships/image" Target="../media/image457.png"/><Relationship Id="rId23" Type="http://schemas.openxmlformats.org/officeDocument/2006/relationships/image" Target="../media/image463.png"/><Relationship Id="rId28" Type="http://schemas.openxmlformats.org/officeDocument/2006/relationships/image" Target="../media/image564.png"/><Relationship Id="rId36" Type="http://schemas.openxmlformats.org/officeDocument/2006/relationships/image" Target="../media/image526.png"/><Relationship Id="rId10" Type="http://schemas.openxmlformats.org/officeDocument/2006/relationships/image" Target="../media/image357.png"/><Relationship Id="rId19" Type="http://schemas.openxmlformats.org/officeDocument/2006/relationships/image" Target="../media/image560.png"/><Relationship Id="rId31" Type="http://schemas.openxmlformats.org/officeDocument/2006/relationships/image" Target="../media/image510.png"/><Relationship Id="rId4" Type="http://schemas.openxmlformats.org/officeDocument/2006/relationships/image" Target="../media/image348.png"/><Relationship Id="rId9" Type="http://schemas.openxmlformats.org/officeDocument/2006/relationships/image" Target="../media/image450.png"/><Relationship Id="rId14" Type="http://schemas.openxmlformats.org/officeDocument/2006/relationships/image" Target="../media/image454.png"/><Relationship Id="rId22" Type="http://schemas.openxmlformats.org/officeDocument/2006/relationships/image" Target="../media/image462.png"/><Relationship Id="rId27" Type="http://schemas.openxmlformats.org/officeDocument/2006/relationships/image" Target="../media/image563.png"/><Relationship Id="rId30" Type="http://schemas.openxmlformats.org/officeDocument/2006/relationships/image" Target="../media/image566.png"/><Relationship Id="rId35" Type="http://schemas.openxmlformats.org/officeDocument/2006/relationships/image" Target="../media/image511.png"/><Relationship Id="rId8" Type="http://schemas.openxmlformats.org/officeDocument/2006/relationships/image" Target="../media/image449.png"/><Relationship Id="rId3" Type="http://schemas.openxmlformats.org/officeDocument/2006/relationships/image" Target="../media/image347.png"/><Relationship Id="rId12" Type="http://schemas.openxmlformats.org/officeDocument/2006/relationships/image" Target="../media/image452.png"/><Relationship Id="rId17" Type="http://schemas.openxmlformats.org/officeDocument/2006/relationships/image" Target="../media/image459.png"/><Relationship Id="rId25" Type="http://schemas.openxmlformats.org/officeDocument/2006/relationships/image" Target="../media/image562.png"/><Relationship Id="rId33" Type="http://schemas.openxmlformats.org/officeDocument/2006/relationships/image" Target="../media/image507.png"/><Relationship Id="rId38" Type="http://schemas.openxmlformats.org/officeDocument/2006/relationships/image" Target="../media/image5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2217316"/>
            <a:ext cx="907300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注意力机制</a:t>
            </a:r>
            <a:endParaRPr lang="zh-CN" altLang="en-US" sz="6000" b="1" dirty="0">
              <a:solidFill>
                <a:srgbClr val="18478F"/>
              </a:solidFill>
              <a:latin typeface="+mn-ea"/>
              <a:cs typeface="+mn-ea"/>
            </a:endParaRP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" y="205740"/>
            <a:ext cx="1228090" cy="12560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87040" y="2472690"/>
            <a:ext cx="26924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48049" y="4610735"/>
            <a:ext cx="2369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focus</a:t>
            </a:r>
            <a:r>
              <a:rPr lang="zh-CN" altLang="en-US" sz="2800" dirty="0"/>
              <a:t>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80720" y="1505585"/>
            <a:ext cx="4435475" cy="571500"/>
            <a:chOff x="834" y="2344"/>
            <a:chExt cx="6985" cy="900"/>
          </a:xfrm>
        </p:grpSpPr>
        <p:sp>
          <p:nvSpPr>
            <p:cNvPr id="13" name="TextBox 302"/>
            <p:cNvSpPr txBox="1"/>
            <p:nvPr/>
          </p:nvSpPr>
          <p:spPr>
            <a:xfrm>
              <a:off x="834" y="2344"/>
              <a:ext cx="399" cy="725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18478F"/>
                </a:gs>
              </a:gsLst>
              <a:lin ang="7800000" scaled="0"/>
            </a:gradFill>
            <a:effectLst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41" y="2422"/>
              <a:ext cx="647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ym typeface="+mn-ea"/>
                </a:rPr>
                <a:t>自下而上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0720" y="3678555"/>
            <a:ext cx="4435475" cy="571500"/>
            <a:chOff x="834" y="2344"/>
            <a:chExt cx="6985" cy="900"/>
          </a:xfrm>
        </p:grpSpPr>
        <p:sp>
          <p:nvSpPr>
            <p:cNvPr id="8" name="TextBox 302"/>
            <p:cNvSpPr txBox="1"/>
            <p:nvPr/>
          </p:nvSpPr>
          <p:spPr>
            <a:xfrm>
              <a:off x="834" y="2344"/>
              <a:ext cx="399" cy="725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18478F"/>
                </a:gs>
              </a:gsLst>
              <a:lin ang="7800000" scaled="0"/>
            </a:gradFill>
            <a:effectLst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41" y="2422"/>
              <a:ext cx="647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ym typeface="+mn-ea"/>
                </a:rPr>
                <a:t>自上而下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11" name="矩形 10"/>
            <p:cNvSpPr/>
            <p:nvPr/>
          </p:nvSpPr>
          <p:spPr>
            <a:xfrm>
              <a:off x="4702" y="429"/>
              <a:ext cx="934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16" name="圆角矩形 15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54" y="254"/>
              <a:ext cx="394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如何实现？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2718" y="429"/>
              <a:ext cx="11329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1964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问题</a:t>
              </a:r>
            </a:p>
          </p:txBody>
        </p:sp>
      </p:grpSp>
      <p:pic>
        <p:nvPicPr>
          <p:cNvPr id="1026" name="Picture 2" descr="Try to find 8 less than 8 seconds - 9buz"/>
          <p:cNvPicPr>
            <a:picLocks noGrp="1"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8" y="1463134"/>
            <a:ext cx="3886544" cy="39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18820" y="5523865"/>
            <a:ext cx="31553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Try to find 8 less than 8 seconds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>
            <a:fillRect/>
          </a:stretch>
        </p:blipFill>
        <p:spPr>
          <a:xfrm>
            <a:off x="4460240" y="1970405"/>
            <a:ext cx="3267327" cy="346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806838" y="3510975"/>
                <a:ext cx="2489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838" y="3510975"/>
                <a:ext cx="24892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9" t="-16" r="10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895975" y="5074920"/>
                <a:ext cx="3517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975" y="5074920"/>
                <a:ext cx="35179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6047740" y="2542074"/>
            <a:ext cx="48212" cy="25192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6095952" y="3695641"/>
            <a:ext cx="2612461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459984" y="2542074"/>
            <a:ext cx="3223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6721" y="429"/>
              <a:ext cx="7326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7573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en-US" altLang="zh-CN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Why Attention?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4D743BA-75E7-489B-8193-C44097A890B6}"/>
              </a:ext>
            </a:extLst>
          </p:cNvPr>
          <p:cNvGrpSpPr/>
          <p:nvPr/>
        </p:nvGrpSpPr>
        <p:grpSpPr>
          <a:xfrm>
            <a:off x="302946" y="1080135"/>
            <a:ext cx="7999095" cy="460375"/>
            <a:chOff x="660" y="2006"/>
            <a:chExt cx="12597" cy="725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79BBB01-6A62-455E-90D3-50F33FB58AEA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CDC467C-23BD-4097-91CC-C448B7BFBFAD}"/>
                </a:ext>
              </a:extLst>
            </p:cNvPr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Deep Learning vs. Machine Learning: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自动特征提取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7857AEF-706D-49CD-90DB-9DBB78389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880" y="1901052"/>
            <a:ext cx="6037932" cy="273820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ADAF473-044E-41CF-BA14-8AF77F49A720}"/>
              </a:ext>
            </a:extLst>
          </p:cNvPr>
          <p:cNvSpPr/>
          <p:nvPr/>
        </p:nvSpPr>
        <p:spPr>
          <a:xfrm>
            <a:off x="1303638" y="3491882"/>
            <a:ext cx="1204784" cy="1130643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BE8917B-44A4-43ED-9D1F-7B15F03B952A}"/>
              </a:ext>
            </a:extLst>
          </p:cNvPr>
          <p:cNvGrpSpPr/>
          <p:nvPr/>
        </p:nvGrpSpPr>
        <p:grpSpPr>
          <a:xfrm>
            <a:off x="431165" y="4828351"/>
            <a:ext cx="7999095" cy="831215"/>
            <a:chOff x="660" y="2006"/>
            <a:chExt cx="12597" cy="1309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403197B-F269-472D-A458-C8A77B191FE4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8481DF8-DF4F-4791-B171-ACA5C9E53E5B}"/>
                </a:ext>
              </a:extLst>
            </p:cNvPr>
            <p:cNvSpPr txBox="1"/>
            <p:nvPr/>
          </p:nvSpPr>
          <p:spPr>
            <a:xfrm>
              <a:off x="910" y="2006"/>
              <a:ext cx="12347" cy="13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如何帮助自动特征提取的深度学习做更精细的特征提取和压缩？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804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2713" y="429"/>
              <a:ext cx="1133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3827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目标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39F4FDA-C118-4B1E-8E08-26888A387B84}"/>
              </a:ext>
            </a:extLst>
          </p:cNvPr>
          <p:cNvGrpSpPr/>
          <p:nvPr/>
        </p:nvGrpSpPr>
        <p:grpSpPr>
          <a:xfrm>
            <a:off x="302946" y="1080135"/>
            <a:ext cx="7999095" cy="460375"/>
            <a:chOff x="660" y="2006"/>
            <a:chExt cx="12597" cy="72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CABD68B-BF6D-4F44-8052-C3E6E2B102F6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BED24A0-AEE6-4DCD-95A8-4CD93CDD4F08}"/>
                </a:ext>
              </a:extLst>
            </p:cNvPr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人脑通过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注意力</a:t>
              </a:r>
              <a:r>
                <a:rPr lang="zh-CN" altLang="en-US" sz="2400" dirty="0">
                  <a:sym typeface="+mn-ea"/>
                </a:rPr>
                <a:t>来解决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信息超载问题</a:t>
              </a:r>
              <a:r>
                <a:rPr lang="zh-CN" altLang="en-US" sz="2400" dirty="0">
                  <a:sym typeface="+mn-ea"/>
                </a:rPr>
                <a:t>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F0A0F9C-CDD8-490F-A691-BE973867E6FE}"/>
              </a:ext>
            </a:extLst>
          </p:cNvPr>
          <p:cNvGrpSpPr/>
          <p:nvPr/>
        </p:nvGrpSpPr>
        <p:grpSpPr>
          <a:xfrm>
            <a:off x="339261" y="2480568"/>
            <a:ext cx="7999095" cy="460375"/>
            <a:chOff x="660" y="2006"/>
            <a:chExt cx="12597" cy="72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9F1B11A-3938-4D91-B1DB-758790E73445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BEA815-E8C9-4520-B70C-37C229FD7DB6}"/>
                </a:ext>
              </a:extLst>
            </p:cNvPr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识别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如何判断哪些信息与任务相关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/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无关？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520749A-7CF7-447D-A978-AD3EFB38C50F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381868" y="1540510"/>
            <a:ext cx="1" cy="8381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F473EEF-CF7A-41E5-96A0-993FCA131D71}"/>
              </a:ext>
            </a:extLst>
          </p:cNvPr>
          <p:cNvSpPr txBox="1"/>
          <p:nvPr/>
        </p:nvSpPr>
        <p:spPr>
          <a:xfrm>
            <a:off x="4485503" y="1636427"/>
            <a:ext cx="2403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这个过程如何在神经网络建模中体现？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470046-E70E-4DD7-8FD6-0FED8373271B}"/>
              </a:ext>
            </a:extLst>
          </p:cNvPr>
          <p:cNvGrpSpPr/>
          <p:nvPr/>
        </p:nvGrpSpPr>
        <p:grpSpPr>
          <a:xfrm>
            <a:off x="339261" y="3232697"/>
            <a:ext cx="7999095" cy="460375"/>
            <a:chOff x="660" y="2006"/>
            <a:chExt cx="12597" cy="725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2C5A822-416D-4235-8734-3A3579556D13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DC79820-C21E-43A5-A61F-68761B56DFEB}"/>
                </a:ext>
              </a:extLst>
            </p:cNvPr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过滤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如何提取任务相关信息？忽略任务无关信息？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D68BADC-350F-4283-B178-7EE6B911691F}"/>
              </a:ext>
            </a:extLst>
          </p:cNvPr>
          <p:cNvGrpSpPr/>
          <p:nvPr/>
        </p:nvGrpSpPr>
        <p:grpSpPr>
          <a:xfrm>
            <a:off x="339261" y="4028173"/>
            <a:ext cx="7999095" cy="460375"/>
            <a:chOff x="660" y="2006"/>
            <a:chExt cx="12597" cy="725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0B2CFD4-9D75-4395-AB8B-1B3EE177B372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0FF903A-1FA9-4BA5-A285-2E85C96F2812}"/>
                </a:ext>
              </a:extLst>
            </p:cNvPr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建模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如何根据提取的任务相关信息实现建模？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69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2713" y="429"/>
              <a:ext cx="1133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3827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归纳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F0A0F9C-CDD8-490F-A691-BE973867E6FE}"/>
              </a:ext>
            </a:extLst>
          </p:cNvPr>
          <p:cNvGrpSpPr/>
          <p:nvPr/>
        </p:nvGrpSpPr>
        <p:grpSpPr>
          <a:xfrm>
            <a:off x="464123" y="1671215"/>
            <a:ext cx="7999095" cy="369570"/>
            <a:chOff x="660" y="2006"/>
            <a:chExt cx="12597" cy="58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9F1B11A-3938-4D91-B1DB-758790E73445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BEA815-E8C9-4520-B70C-37C229FD7DB6}"/>
                </a:ext>
              </a:extLst>
            </p:cNvPr>
            <p:cNvSpPr txBox="1"/>
            <p:nvPr/>
          </p:nvSpPr>
          <p:spPr>
            <a:xfrm>
              <a:off x="910" y="2006"/>
              <a:ext cx="12347" cy="5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识别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如何判断哪些信息与任务相关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/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无关？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470046-E70E-4DD7-8FD6-0FED8373271B}"/>
              </a:ext>
            </a:extLst>
          </p:cNvPr>
          <p:cNvGrpSpPr/>
          <p:nvPr/>
        </p:nvGrpSpPr>
        <p:grpSpPr>
          <a:xfrm>
            <a:off x="464123" y="2115642"/>
            <a:ext cx="7999095" cy="369570"/>
            <a:chOff x="660" y="2006"/>
            <a:chExt cx="12597" cy="58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2C5A822-416D-4235-8734-3A3579556D13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DC79820-C21E-43A5-A61F-68761B56DFEB}"/>
                </a:ext>
              </a:extLst>
            </p:cNvPr>
            <p:cNvSpPr txBox="1"/>
            <p:nvPr/>
          </p:nvSpPr>
          <p:spPr>
            <a:xfrm>
              <a:off x="910" y="2006"/>
              <a:ext cx="12347" cy="5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过滤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如何提取任务相关信息？忽略任务无关信息？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D68BADC-350F-4283-B178-7EE6B911691F}"/>
              </a:ext>
            </a:extLst>
          </p:cNvPr>
          <p:cNvGrpSpPr/>
          <p:nvPr/>
        </p:nvGrpSpPr>
        <p:grpSpPr>
          <a:xfrm>
            <a:off x="480060" y="2586104"/>
            <a:ext cx="7999095" cy="369570"/>
            <a:chOff x="660" y="2006"/>
            <a:chExt cx="12597" cy="582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0B2CFD4-9D75-4395-AB8B-1B3EE177B372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0FF903A-1FA9-4BA5-A285-2E85C96F2812}"/>
                </a:ext>
              </a:extLst>
            </p:cNvPr>
            <p:cNvSpPr txBox="1"/>
            <p:nvPr/>
          </p:nvSpPr>
          <p:spPr>
            <a:xfrm>
              <a:off x="910" y="2006"/>
              <a:ext cx="12347" cy="5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建模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如何根据提取的任务相关信息实现建模？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94DF1F1-BB81-4C20-B10F-C836E1278BA9}"/>
              </a:ext>
            </a:extLst>
          </p:cNvPr>
          <p:cNvCxnSpPr/>
          <p:nvPr/>
        </p:nvCxnSpPr>
        <p:spPr>
          <a:xfrm>
            <a:off x="5166420" y="1863431"/>
            <a:ext cx="1841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6528DEC-3EBB-433A-8661-154DC543EB8B}"/>
              </a:ext>
            </a:extLst>
          </p:cNvPr>
          <p:cNvCxnSpPr>
            <a:cxnSpLocks/>
          </p:cNvCxnSpPr>
          <p:nvPr/>
        </p:nvCxnSpPr>
        <p:spPr>
          <a:xfrm>
            <a:off x="5868696" y="2312286"/>
            <a:ext cx="1138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66110D5-EE32-4553-94A7-D12A8E253107}"/>
              </a:ext>
            </a:extLst>
          </p:cNvPr>
          <p:cNvCxnSpPr>
            <a:cxnSpLocks/>
          </p:cNvCxnSpPr>
          <p:nvPr/>
        </p:nvCxnSpPr>
        <p:spPr>
          <a:xfrm>
            <a:off x="5440328" y="2768121"/>
            <a:ext cx="156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87ECDF4-613D-4DA7-83C7-BA11F7140D82}"/>
              </a:ext>
            </a:extLst>
          </p:cNvPr>
          <p:cNvSpPr txBox="1"/>
          <p:nvPr/>
        </p:nvSpPr>
        <p:spPr>
          <a:xfrm>
            <a:off x="7094074" y="1671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打分函数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303B01-C9BE-4F51-8A76-AB95CFA38550}"/>
              </a:ext>
            </a:extLst>
          </p:cNvPr>
          <p:cNvSpPr txBox="1"/>
          <p:nvPr/>
        </p:nvSpPr>
        <p:spPr>
          <a:xfrm>
            <a:off x="7094074" y="21414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提取机制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AB71779-3C94-4CD5-9197-9AF788F1636E}"/>
              </a:ext>
            </a:extLst>
          </p:cNvPr>
          <p:cNvSpPr txBox="1"/>
          <p:nvPr/>
        </p:nvSpPr>
        <p:spPr>
          <a:xfrm>
            <a:off x="7094074" y="25863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聚合机制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6662F1B-D278-4D15-9AB3-8DD186AB61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176203"/>
                  </p:ext>
                </p:extLst>
              </p:nvPr>
            </p:nvGraphicFramePr>
            <p:xfrm>
              <a:off x="308756" y="3528974"/>
              <a:ext cx="7951340" cy="163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319">
                      <a:extLst>
                        <a:ext uri="{9D8B030D-6E8A-4147-A177-3AD203B41FA5}">
                          <a16:colId xmlns:a16="http://schemas.microsoft.com/office/drawing/2014/main" val="2780432911"/>
                        </a:ext>
                      </a:extLst>
                    </a:gridCol>
                    <a:gridCol w="1562186">
                      <a:extLst>
                        <a:ext uri="{9D8B030D-6E8A-4147-A177-3AD203B41FA5}">
                          <a16:colId xmlns:a16="http://schemas.microsoft.com/office/drawing/2014/main" val="1489845202"/>
                        </a:ext>
                      </a:extLst>
                    </a:gridCol>
                    <a:gridCol w="1631092">
                      <a:extLst>
                        <a:ext uri="{9D8B030D-6E8A-4147-A177-3AD203B41FA5}">
                          <a16:colId xmlns:a16="http://schemas.microsoft.com/office/drawing/2014/main" val="1945902209"/>
                        </a:ext>
                      </a:extLst>
                    </a:gridCol>
                    <a:gridCol w="1699054">
                      <a:extLst>
                        <a:ext uri="{9D8B030D-6E8A-4147-A177-3AD203B41FA5}">
                          <a16:colId xmlns:a16="http://schemas.microsoft.com/office/drawing/2014/main" val="3056946867"/>
                        </a:ext>
                      </a:extLst>
                    </a:gridCol>
                    <a:gridCol w="1581665">
                      <a:extLst>
                        <a:ext uri="{9D8B030D-6E8A-4147-A177-3AD203B41FA5}">
                          <a16:colId xmlns:a16="http://schemas.microsoft.com/office/drawing/2014/main" val="3879884793"/>
                        </a:ext>
                      </a:extLst>
                    </a:gridCol>
                    <a:gridCol w="254024">
                      <a:extLst>
                        <a:ext uri="{9D8B030D-6E8A-4147-A177-3AD203B41FA5}">
                          <a16:colId xmlns:a16="http://schemas.microsoft.com/office/drawing/2014/main" val="30338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软性注意力机制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硬性注意力机制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键值对注意力机制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多头注意力机制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86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打分函数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272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信息提取机制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𝑎𝑟𝑔𝑚𝑎𝑥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62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聚合机制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加和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𝑎𝑟𝑔𝑚𝑎𝑥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加和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拼接，加和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4701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56662F1B-D278-4D15-9AB3-8DD186AB61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176203"/>
                  </p:ext>
                </p:extLst>
              </p:nvPr>
            </p:nvGraphicFramePr>
            <p:xfrm>
              <a:off x="308756" y="3528974"/>
              <a:ext cx="7951340" cy="163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319">
                      <a:extLst>
                        <a:ext uri="{9D8B030D-6E8A-4147-A177-3AD203B41FA5}">
                          <a16:colId xmlns:a16="http://schemas.microsoft.com/office/drawing/2014/main" val="2780432911"/>
                        </a:ext>
                      </a:extLst>
                    </a:gridCol>
                    <a:gridCol w="1562186">
                      <a:extLst>
                        <a:ext uri="{9D8B030D-6E8A-4147-A177-3AD203B41FA5}">
                          <a16:colId xmlns:a16="http://schemas.microsoft.com/office/drawing/2014/main" val="1489845202"/>
                        </a:ext>
                      </a:extLst>
                    </a:gridCol>
                    <a:gridCol w="1631092">
                      <a:extLst>
                        <a:ext uri="{9D8B030D-6E8A-4147-A177-3AD203B41FA5}">
                          <a16:colId xmlns:a16="http://schemas.microsoft.com/office/drawing/2014/main" val="1945902209"/>
                        </a:ext>
                      </a:extLst>
                    </a:gridCol>
                    <a:gridCol w="1699054">
                      <a:extLst>
                        <a:ext uri="{9D8B030D-6E8A-4147-A177-3AD203B41FA5}">
                          <a16:colId xmlns:a16="http://schemas.microsoft.com/office/drawing/2014/main" val="3056946867"/>
                        </a:ext>
                      </a:extLst>
                    </a:gridCol>
                    <a:gridCol w="1581665">
                      <a:extLst>
                        <a:ext uri="{9D8B030D-6E8A-4147-A177-3AD203B41FA5}">
                          <a16:colId xmlns:a16="http://schemas.microsoft.com/office/drawing/2014/main" val="3879884793"/>
                        </a:ext>
                      </a:extLst>
                    </a:gridCol>
                    <a:gridCol w="254024">
                      <a:extLst>
                        <a:ext uri="{9D8B030D-6E8A-4147-A177-3AD203B41FA5}">
                          <a16:colId xmlns:a16="http://schemas.microsoft.com/office/drawing/2014/main" val="30338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软性注意力机制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硬性注意力机制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键值对注意力机制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多头注意力机制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861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打分函数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78599" t="-104918" r="-331518" b="-2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71910" t="-104918" r="-219101" b="-2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60215" t="-104918" r="-109677" b="-2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86538" t="-104918" r="-17692" b="-2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272648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信息提取机制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78599" t="-145349" r="-331518" b="-8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71910" t="-145349" r="-219101" b="-8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60215" t="-145349" r="-109677" b="-8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86538" t="-145349" r="-17692" b="-8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62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聚合机制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加和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71910" t="-345902" r="-219101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加和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拼接，加和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470174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959F95BE-CAA7-4967-8B2E-18F8ED1BF2DE}"/>
              </a:ext>
            </a:extLst>
          </p:cNvPr>
          <p:cNvGrpSpPr/>
          <p:nvPr/>
        </p:nvGrpSpPr>
        <p:grpSpPr>
          <a:xfrm>
            <a:off x="559434" y="5403878"/>
            <a:ext cx="7999095" cy="369570"/>
            <a:chOff x="660" y="2006"/>
            <a:chExt cx="12597" cy="5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97CC616-E81E-4C3C-AA42-64E844135064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A6855A3-61B1-4EA6-B0C9-3A0BC05F4DE8}"/>
                    </a:ext>
                  </a:extLst>
                </p:cNvPr>
                <p:cNvSpPr txBox="1"/>
                <p:nvPr/>
              </p:nvSpPr>
              <p:spPr>
                <a:xfrm>
                  <a:off x="910" y="2006"/>
                  <a:ext cx="12347" cy="58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如何表示任务相关这一点呢？</a:t>
                  </a:r>
                  <a:r>
                    <a:rPr lang="en-US" altLang="zh-CN" dirty="0"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Query</a:t>
                  </a:r>
                  <a:r>
                    <a:rPr lang="en-US" altLang="zh-CN" dirty="0">
                      <a:latin typeface="宋体" panose="02010600030101010101" pitchFamily="2" charset="-122"/>
                      <a:ea typeface="宋体" panose="02010600030101010101" pitchFamily="2" charset="-122"/>
                      <a:sym typeface="Wingdings" panose="05000000000000000000" pitchFamily="2" charset="2"/>
                    </a:rPr>
                    <a:t>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Wingdings" panose="05000000000000000000" pitchFamily="2" charset="2"/>
                        </a:rPr>
                        <m:t>𝑞</m:t>
                      </m:r>
                    </m:oMath>
                  </a14:m>
                  <a:endParaRPr lang="en-US" altLang="zh-CN" dirty="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A6855A3-61B1-4EA6-B0C9-3A0BC05F4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" y="2006"/>
                  <a:ext cx="12347" cy="582"/>
                </a:xfrm>
                <a:prstGeom prst="rect">
                  <a:avLst/>
                </a:prstGeom>
                <a:blipFill>
                  <a:blip r:embed="rId6"/>
                  <a:stretch>
                    <a:fillRect l="-700" t="-11475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371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16865"/>
            <a:ext cx="8925560" cy="583565"/>
            <a:chOff x="-9" y="342"/>
            <a:chExt cx="14056" cy="919"/>
          </a:xfrm>
        </p:grpSpPr>
        <p:sp>
          <p:nvSpPr>
            <p:cNvPr id="3" name="矩形 2"/>
            <p:cNvSpPr/>
            <p:nvPr/>
          </p:nvSpPr>
          <p:spPr>
            <a:xfrm>
              <a:off x="7650" y="429"/>
              <a:ext cx="639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42"/>
              <a:ext cx="6897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注意力打分函数</a:t>
              </a:r>
              <a:r>
                <a:rPr lang="en-US" altLang="zh-CN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s(x</a:t>
              </a:r>
              <a:r>
                <a:rPr lang="en-US" altLang="zh-CN" sz="3200" b="1" baseline="-25000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n</a:t>
              </a:r>
              <a:r>
                <a:rPr lang="en-US" altLang="zh-CN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,q)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310" y="2673350"/>
            <a:ext cx="5346700" cy="1781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575" y="2155190"/>
            <a:ext cx="6007735" cy="5181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0061FC-ED65-4740-8FB6-C363F4664185}"/>
              </a:ext>
            </a:extLst>
          </p:cNvPr>
          <p:cNvSpPr txBox="1"/>
          <p:nvPr/>
        </p:nvSpPr>
        <p:spPr>
          <a:xfrm>
            <a:off x="3651422" y="478865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任务相关性越大，分值越大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074" y="429"/>
              <a:ext cx="8973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2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注意力模型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7520" y="1184910"/>
            <a:ext cx="7997190" cy="460375"/>
            <a:chOff x="827" y="3088"/>
            <a:chExt cx="12594" cy="725"/>
          </a:xfrm>
        </p:grpSpPr>
        <p:sp>
          <p:nvSpPr>
            <p:cNvPr id="8" name="文本框 7"/>
            <p:cNvSpPr txBox="1"/>
            <p:nvPr/>
          </p:nvSpPr>
          <p:spPr>
            <a:xfrm>
              <a:off x="1672" y="3088"/>
              <a:ext cx="1174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软性注意力机制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(</a:t>
              </a:r>
              <a:r>
                <a:rPr lang="en-US" altLang="zh-CN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soft attention mecanism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)</a:t>
              </a:r>
            </a:p>
          </p:txBody>
        </p:sp>
        <p:grpSp>
          <p:nvGrpSpPr>
            <p:cNvPr id="9" name="Group 98"/>
            <p:cNvGrpSpPr/>
            <p:nvPr/>
          </p:nvGrpSpPr>
          <p:grpSpPr bwMode="auto">
            <a:xfrm rot="420000">
              <a:off x="827" y="3140"/>
              <a:ext cx="809" cy="538"/>
              <a:chOff x="2345" y="1092"/>
              <a:chExt cx="1116" cy="555"/>
            </a:xfrm>
          </p:grpSpPr>
          <p:sp>
            <p:nvSpPr>
              <p:cNvPr id="11" name="AutoShape 99"/>
              <p:cNvSpPr>
                <a:spLocks noChangeArrowheads="1"/>
              </p:cNvSpPr>
              <p:nvPr/>
            </p:nvSpPr>
            <p:spPr bwMode="gray">
              <a:xfrm rot="-5400000">
                <a:off x="2249" y="1222"/>
                <a:ext cx="288" cy="96"/>
              </a:xfrm>
              <a:prstGeom prst="parallelogram">
                <a:avLst>
                  <a:gd name="adj" fmla="val 18736"/>
                </a:avLst>
              </a:prstGeom>
              <a:gradFill rotWithShape="1">
                <a:gsLst>
                  <a:gs pos="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Group 100"/>
              <p:cNvGrpSpPr/>
              <p:nvPr/>
            </p:nvGrpSpPr>
            <p:grpSpPr bwMode="auto">
              <a:xfrm>
                <a:off x="2414" y="1092"/>
                <a:ext cx="1047" cy="555"/>
                <a:chOff x="2414" y="1104"/>
                <a:chExt cx="975" cy="555"/>
              </a:xfrm>
            </p:grpSpPr>
            <p:sp>
              <p:nvSpPr>
                <p:cNvPr id="13" name="Freeform 101"/>
                <p:cNvSpPr/>
                <p:nvPr/>
              </p:nvSpPr>
              <p:spPr bwMode="gray">
                <a:xfrm flipH="1">
                  <a:off x="2414" y="1104"/>
                  <a:ext cx="975" cy="555"/>
                </a:xfrm>
                <a:custGeom>
                  <a:avLst/>
                  <a:gdLst/>
                  <a:ahLst/>
                  <a:cxnLst>
                    <a:cxn ang="0">
                      <a:pos x="837" y="0"/>
                    </a:cxn>
                    <a:cxn ang="0">
                      <a:pos x="837" y="317"/>
                    </a:cxn>
                    <a:cxn ang="0">
                      <a:pos x="116" y="476"/>
                    </a:cxn>
                    <a:cxn ang="0">
                      <a:pos x="0" y="304"/>
                    </a:cxn>
                    <a:cxn ang="0">
                      <a:pos x="110" y="100"/>
                    </a:cxn>
                    <a:cxn ang="0">
                      <a:pos x="837" y="0"/>
                    </a:cxn>
                  </a:cxnLst>
                  <a:rect l="0" t="0" r="r" b="b"/>
                  <a:pathLst>
                    <a:path w="837" h="476">
                      <a:moveTo>
                        <a:pt x="837" y="0"/>
                      </a:moveTo>
                      <a:lnTo>
                        <a:pt x="837" y="317"/>
                      </a:lnTo>
                      <a:lnTo>
                        <a:pt x="116" y="476"/>
                      </a:lnTo>
                      <a:lnTo>
                        <a:pt x="0" y="304"/>
                      </a:lnTo>
                      <a:lnTo>
                        <a:pt x="110" y="100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85882"/>
                        <a:invGamma/>
                      </a:srgbClr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b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>
                  <a:flatTx/>
                </a:bodyPr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102"/>
                <p:cNvSpPr/>
                <p:nvPr/>
              </p:nvSpPr>
              <p:spPr bwMode="gray">
                <a:xfrm flipH="1">
                  <a:off x="2447" y="1143"/>
                  <a:ext cx="905" cy="461"/>
                </a:xfrm>
                <a:custGeom>
                  <a:avLst/>
                  <a:gdLst/>
                  <a:ahLst/>
                  <a:cxnLst>
                    <a:cxn ang="0">
                      <a:pos x="786" y="0"/>
                    </a:cxn>
                    <a:cxn ang="0">
                      <a:pos x="786" y="252"/>
                    </a:cxn>
                    <a:cxn ang="0">
                      <a:pos x="92" y="396"/>
                    </a:cxn>
                    <a:cxn ang="0">
                      <a:pos x="0" y="266"/>
                    </a:cxn>
                    <a:cxn ang="0">
                      <a:pos x="88" y="112"/>
                    </a:cxn>
                    <a:cxn ang="0">
                      <a:pos x="786" y="0"/>
                    </a:cxn>
                  </a:cxnLst>
                  <a:rect l="0" t="0" r="r" b="b"/>
                  <a:pathLst>
                    <a:path w="786" h="396">
                      <a:moveTo>
                        <a:pt x="786" y="0"/>
                      </a:moveTo>
                      <a:lnTo>
                        <a:pt x="786" y="252"/>
                      </a:lnTo>
                      <a:lnTo>
                        <a:pt x="92" y="396"/>
                      </a:lnTo>
                      <a:lnTo>
                        <a:pt x="0" y="266"/>
                      </a:lnTo>
                      <a:lnTo>
                        <a:pt x="88" y="112"/>
                      </a:lnTo>
                      <a:lnTo>
                        <a:pt x="786" y="0"/>
                      </a:lnTo>
                      <a:close/>
                    </a:path>
                  </a:pathLst>
                </a:custGeom>
                <a:solidFill>
                  <a:srgbClr val="18478F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23" name="组合 22"/>
          <p:cNvGrpSpPr/>
          <p:nvPr/>
        </p:nvGrpSpPr>
        <p:grpSpPr>
          <a:xfrm>
            <a:off x="541655" y="1842135"/>
            <a:ext cx="8265160" cy="4798060"/>
            <a:chOff x="877" y="2929"/>
            <a:chExt cx="13016" cy="7556"/>
          </a:xfrm>
        </p:grpSpPr>
        <p:grpSp>
          <p:nvGrpSpPr>
            <p:cNvPr id="15" name="组合 14"/>
            <p:cNvGrpSpPr/>
            <p:nvPr/>
          </p:nvGrpSpPr>
          <p:grpSpPr>
            <a:xfrm>
              <a:off x="877" y="2929"/>
              <a:ext cx="13016" cy="7556"/>
              <a:chOff x="673" y="3600"/>
              <a:chExt cx="13016" cy="755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673" y="3600"/>
                <a:ext cx="13016" cy="75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32" y="3728"/>
                <a:ext cx="5245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注意力机制可以分为两步：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32" y="4356"/>
                <a:ext cx="7109" cy="4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Times New Roman" panose="02020603050405020304" charset="0"/>
                    <a:cs typeface="Times New Roman" panose="02020603050405020304" charset="0"/>
                  </a:rPr>
                  <a:t>Step1 </a:t>
                </a:r>
                <a:r>
                  <a:rPr lang="zh-CN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计算注意力分布</a:t>
                </a:r>
                <a:r>
                  <a:rPr lang="en-US" altLang="zh-CN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α</a:t>
                </a:r>
              </a:p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endPara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endPara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endPara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endParaRPr lang="zh-CN" altLang="en-US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algn="l" fontAlgn="auto">
                  <a:lnSpc>
                    <a:spcPct val="125000"/>
                  </a:lnSpc>
                  <a:spcBef>
                    <a:spcPts val="1200"/>
                  </a:spcBef>
                </a:pPr>
                <a:r>
                  <a:rPr lang="en-US" altLang="zh-CN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Step2 </a:t>
                </a:r>
                <a:r>
                  <a:rPr lang="zh-CN" altLang="en-US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根据</a:t>
                </a:r>
                <a:r>
                  <a:rPr lang="en-US" altLang="zh-CN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α</a:t>
                </a:r>
                <a:r>
                  <a:rPr lang="zh-CN" altLang="en-US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来计算输入信息的加权平均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5796673" y="2890839"/>
                  <a:ext cx="1983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>
                      <a:solidFill>
                        <a:srgbClr val="FF0000"/>
                      </a:solidFill>
                    </a:rPr>
                    <a:t> 打分函数</a:t>
                  </a:r>
                  <a:endParaRPr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673" y="2890839"/>
                  <a:ext cx="1983685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" y="4352"/>
              <a:ext cx="3338" cy="244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9" y="7706"/>
              <a:ext cx="3781" cy="209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92" y="4009"/>
              <a:ext cx="4929" cy="5396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2403455" y="34385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02895"/>
            <a:ext cx="8925560" cy="583565"/>
            <a:chOff x="-9" y="320"/>
            <a:chExt cx="14056" cy="919"/>
          </a:xfrm>
        </p:grpSpPr>
        <p:sp>
          <p:nvSpPr>
            <p:cNvPr id="3" name="矩形 2"/>
            <p:cNvSpPr/>
            <p:nvPr/>
          </p:nvSpPr>
          <p:spPr>
            <a:xfrm>
              <a:off x="6227" y="429"/>
              <a:ext cx="7820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20"/>
              <a:ext cx="5473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注意力机制的变体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7520" y="1143000"/>
            <a:ext cx="7997190" cy="460375"/>
            <a:chOff x="827" y="3088"/>
            <a:chExt cx="12594" cy="725"/>
          </a:xfrm>
        </p:grpSpPr>
        <p:sp>
          <p:nvSpPr>
            <p:cNvPr id="8" name="文本框 7"/>
            <p:cNvSpPr txBox="1"/>
            <p:nvPr/>
          </p:nvSpPr>
          <p:spPr>
            <a:xfrm>
              <a:off x="1672" y="3088"/>
              <a:ext cx="1174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sz="2400" dirty="0">
                  <a:ea typeface="宋体" panose="02010600030101010101" pitchFamily="2" charset="-122"/>
                  <a:sym typeface="+mn-ea"/>
                </a:rPr>
                <a:t>硬性注意</a:t>
              </a:r>
              <a:r>
                <a:rPr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力（hard attention）</a:t>
              </a:r>
              <a:endPara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9" name="Group 98"/>
            <p:cNvGrpSpPr/>
            <p:nvPr/>
          </p:nvGrpSpPr>
          <p:grpSpPr bwMode="auto">
            <a:xfrm rot="420000">
              <a:off x="827" y="3140"/>
              <a:ext cx="809" cy="538"/>
              <a:chOff x="2345" y="1092"/>
              <a:chExt cx="1116" cy="555"/>
            </a:xfrm>
          </p:grpSpPr>
          <p:sp>
            <p:nvSpPr>
              <p:cNvPr id="11" name="AutoShape 99"/>
              <p:cNvSpPr>
                <a:spLocks noChangeArrowheads="1"/>
              </p:cNvSpPr>
              <p:nvPr/>
            </p:nvSpPr>
            <p:spPr bwMode="gray">
              <a:xfrm rot="-5400000">
                <a:off x="2249" y="1222"/>
                <a:ext cx="288" cy="96"/>
              </a:xfrm>
              <a:prstGeom prst="parallelogram">
                <a:avLst>
                  <a:gd name="adj" fmla="val 18736"/>
                </a:avLst>
              </a:prstGeom>
              <a:gradFill rotWithShape="1">
                <a:gsLst>
                  <a:gs pos="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Group 100"/>
              <p:cNvGrpSpPr/>
              <p:nvPr/>
            </p:nvGrpSpPr>
            <p:grpSpPr bwMode="auto">
              <a:xfrm>
                <a:off x="2414" y="1092"/>
                <a:ext cx="1047" cy="555"/>
                <a:chOff x="2414" y="1104"/>
                <a:chExt cx="975" cy="555"/>
              </a:xfrm>
            </p:grpSpPr>
            <p:sp>
              <p:nvSpPr>
                <p:cNvPr id="13" name="Freeform 101"/>
                <p:cNvSpPr/>
                <p:nvPr/>
              </p:nvSpPr>
              <p:spPr bwMode="gray">
                <a:xfrm flipH="1">
                  <a:off x="2414" y="1104"/>
                  <a:ext cx="975" cy="555"/>
                </a:xfrm>
                <a:custGeom>
                  <a:avLst/>
                  <a:gdLst/>
                  <a:ahLst/>
                  <a:cxnLst>
                    <a:cxn ang="0">
                      <a:pos x="837" y="0"/>
                    </a:cxn>
                    <a:cxn ang="0">
                      <a:pos x="837" y="317"/>
                    </a:cxn>
                    <a:cxn ang="0">
                      <a:pos x="116" y="476"/>
                    </a:cxn>
                    <a:cxn ang="0">
                      <a:pos x="0" y="304"/>
                    </a:cxn>
                    <a:cxn ang="0">
                      <a:pos x="110" y="100"/>
                    </a:cxn>
                    <a:cxn ang="0">
                      <a:pos x="837" y="0"/>
                    </a:cxn>
                  </a:cxnLst>
                  <a:rect l="0" t="0" r="r" b="b"/>
                  <a:pathLst>
                    <a:path w="837" h="476">
                      <a:moveTo>
                        <a:pt x="837" y="0"/>
                      </a:moveTo>
                      <a:lnTo>
                        <a:pt x="837" y="317"/>
                      </a:lnTo>
                      <a:lnTo>
                        <a:pt x="116" y="476"/>
                      </a:lnTo>
                      <a:lnTo>
                        <a:pt x="0" y="304"/>
                      </a:lnTo>
                      <a:lnTo>
                        <a:pt x="110" y="100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85882"/>
                        <a:invGamma/>
                      </a:srgbClr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b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>
                  <a:flatTx/>
                </a:bodyPr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102"/>
                <p:cNvSpPr/>
                <p:nvPr/>
              </p:nvSpPr>
              <p:spPr bwMode="gray">
                <a:xfrm flipH="1">
                  <a:off x="2447" y="1143"/>
                  <a:ext cx="905" cy="461"/>
                </a:xfrm>
                <a:custGeom>
                  <a:avLst/>
                  <a:gdLst/>
                  <a:ahLst/>
                  <a:cxnLst>
                    <a:cxn ang="0">
                      <a:pos x="786" y="0"/>
                    </a:cxn>
                    <a:cxn ang="0">
                      <a:pos x="786" y="252"/>
                    </a:cxn>
                    <a:cxn ang="0">
                      <a:pos x="92" y="396"/>
                    </a:cxn>
                    <a:cxn ang="0">
                      <a:pos x="0" y="266"/>
                    </a:cxn>
                    <a:cxn ang="0">
                      <a:pos x="88" y="112"/>
                    </a:cxn>
                    <a:cxn ang="0">
                      <a:pos x="786" y="0"/>
                    </a:cxn>
                  </a:cxnLst>
                  <a:rect l="0" t="0" r="r" b="b"/>
                  <a:pathLst>
                    <a:path w="786" h="396">
                      <a:moveTo>
                        <a:pt x="786" y="0"/>
                      </a:moveTo>
                      <a:lnTo>
                        <a:pt x="786" y="252"/>
                      </a:lnTo>
                      <a:lnTo>
                        <a:pt x="92" y="396"/>
                      </a:lnTo>
                      <a:lnTo>
                        <a:pt x="0" y="266"/>
                      </a:lnTo>
                      <a:lnTo>
                        <a:pt x="88" y="112"/>
                      </a:lnTo>
                      <a:lnTo>
                        <a:pt x="786" y="0"/>
                      </a:lnTo>
                      <a:close/>
                    </a:path>
                  </a:pathLst>
                </a:custGeom>
                <a:solidFill>
                  <a:srgbClr val="18478F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5" name="组合 14"/>
          <p:cNvGrpSpPr/>
          <p:nvPr/>
        </p:nvGrpSpPr>
        <p:grpSpPr>
          <a:xfrm>
            <a:off x="452755" y="1818640"/>
            <a:ext cx="7997190" cy="460375"/>
            <a:chOff x="827" y="3088"/>
            <a:chExt cx="12594" cy="725"/>
          </a:xfrm>
        </p:grpSpPr>
        <p:sp>
          <p:nvSpPr>
            <p:cNvPr id="16" name="文本框 15"/>
            <p:cNvSpPr txBox="1"/>
            <p:nvPr/>
          </p:nvSpPr>
          <p:spPr>
            <a:xfrm>
              <a:off x="1672" y="3088"/>
              <a:ext cx="1174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sz="2400" dirty="0">
                  <a:ea typeface="宋体" panose="02010600030101010101" pitchFamily="2" charset="-122"/>
                  <a:sym typeface="+mn-ea"/>
                </a:rPr>
                <a:t>键值对注意</a:t>
              </a:r>
              <a:r>
                <a:rPr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力（ key-value pair attention）</a:t>
              </a:r>
              <a:endPara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17" name="Group 98"/>
            <p:cNvGrpSpPr/>
            <p:nvPr/>
          </p:nvGrpSpPr>
          <p:grpSpPr bwMode="auto">
            <a:xfrm rot="420000">
              <a:off x="827" y="3140"/>
              <a:ext cx="809" cy="538"/>
              <a:chOff x="2345" y="1092"/>
              <a:chExt cx="1116" cy="555"/>
            </a:xfrm>
          </p:grpSpPr>
          <p:sp>
            <p:nvSpPr>
              <p:cNvPr id="18" name="AutoShape 99"/>
              <p:cNvSpPr>
                <a:spLocks noChangeArrowheads="1"/>
              </p:cNvSpPr>
              <p:nvPr/>
            </p:nvSpPr>
            <p:spPr bwMode="gray">
              <a:xfrm rot="-5400000">
                <a:off x="2249" y="1222"/>
                <a:ext cx="288" cy="96"/>
              </a:xfrm>
              <a:prstGeom prst="parallelogram">
                <a:avLst>
                  <a:gd name="adj" fmla="val 18736"/>
                </a:avLst>
              </a:prstGeom>
              <a:gradFill rotWithShape="1">
                <a:gsLst>
                  <a:gs pos="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9" name="Group 100"/>
              <p:cNvGrpSpPr/>
              <p:nvPr/>
            </p:nvGrpSpPr>
            <p:grpSpPr bwMode="auto">
              <a:xfrm>
                <a:off x="2414" y="1092"/>
                <a:ext cx="1047" cy="555"/>
                <a:chOff x="2414" y="1104"/>
                <a:chExt cx="975" cy="555"/>
              </a:xfrm>
            </p:grpSpPr>
            <p:sp>
              <p:nvSpPr>
                <p:cNvPr id="20" name="Freeform 101"/>
                <p:cNvSpPr/>
                <p:nvPr/>
              </p:nvSpPr>
              <p:spPr bwMode="gray">
                <a:xfrm flipH="1">
                  <a:off x="2414" y="1104"/>
                  <a:ext cx="975" cy="555"/>
                </a:xfrm>
                <a:custGeom>
                  <a:avLst/>
                  <a:gdLst/>
                  <a:ahLst/>
                  <a:cxnLst>
                    <a:cxn ang="0">
                      <a:pos x="837" y="0"/>
                    </a:cxn>
                    <a:cxn ang="0">
                      <a:pos x="837" y="317"/>
                    </a:cxn>
                    <a:cxn ang="0">
                      <a:pos x="116" y="476"/>
                    </a:cxn>
                    <a:cxn ang="0">
                      <a:pos x="0" y="304"/>
                    </a:cxn>
                    <a:cxn ang="0">
                      <a:pos x="110" y="100"/>
                    </a:cxn>
                    <a:cxn ang="0">
                      <a:pos x="837" y="0"/>
                    </a:cxn>
                  </a:cxnLst>
                  <a:rect l="0" t="0" r="r" b="b"/>
                  <a:pathLst>
                    <a:path w="837" h="476">
                      <a:moveTo>
                        <a:pt x="837" y="0"/>
                      </a:moveTo>
                      <a:lnTo>
                        <a:pt x="837" y="317"/>
                      </a:lnTo>
                      <a:lnTo>
                        <a:pt x="116" y="476"/>
                      </a:lnTo>
                      <a:lnTo>
                        <a:pt x="0" y="304"/>
                      </a:lnTo>
                      <a:lnTo>
                        <a:pt x="110" y="100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85882"/>
                        <a:invGamma/>
                      </a:srgbClr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b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>
                  <a:flatTx/>
                </a:bodyPr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Freeform 102"/>
                <p:cNvSpPr/>
                <p:nvPr/>
              </p:nvSpPr>
              <p:spPr bwMode="gray">
                <a:xfrm flipH="1">
                  <a:off x="2447" y="1143"/>
                  <a:ext cx="905" cy="461"/>
                </a:xfrm>
                <a:custGeom>
                  <a:avLst/>
                  <a:gdLst/>
                  <a:ahLst/>
                  <a:cxnLst>
                    <a:cxn ang="0">
                      <a:pos x="786" y="0"/>
                    </a:cxn>
                    <a:cxn ang="0">
                      <a:pos x="786" y="252"/>
                    </a:cxn>
                    <a:cxn ang="0">
                      <a:pos x="92" y="396"/>
                    </a:cxn>
                    <a:cxn ang="0">
                      <a:pos x="0" y="266"/>
                    </a:cxn>
                    <a:cxn ang="0">
                      <a:pos x="88" y="112"/>
                    </a:cxn>
                    <a:cxn ang="0">
                      <a:pos x="786" y="0"/>
                    </a:cxn>
                  </a:cxnLst>
                  <a:rect l="0" t="0" r="r" b="b"/>
                  <a:pathLst>
                    <a:path w="786" h="396">
                      <a:moveTo>
                        <a:pt x="786" y="0"/>
                      </a:moveTo>
                      <a:lnTo>
                        <a:pt x="786" y="252"/>
                      </a:lnTo>
                      <a:lnTo>
                        <a:pt x="92" y="396"/>
                      </a:lnTo>
                      <a:lnTo>
                        <a:pt x="0" y="266"/>
                      </a:lnTo>
                      <a:lnTo>
                        <a:pt x="88" y="112"/>
                      </a:lnTo>
                      <a:lnTo>
                        <a:pt x="786" y="0"/>
                      </a:lnTo>
                      <a:close/>
                    </a:path>
                  </a:pathLst>
                </a:custGeom>
                <a:solidFill>
                  <a:srgbClr val="18478F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809996" y="2921636"/>
                <a:ext cx="3918891" cy="1014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用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) = [(</m:t>
                    </m:r>
                    <m:r>
                      <a:rPr lang="zh-CN" alt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sz="2000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sz="2000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),··· ,(</m:t>
                    </m:r>
                    <m:r>
                      <a:rPr lang="zh-CN" alt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sz="2000" b="1" i="1" baseline="-25000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sz="2000" b="1" i="1" dirty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sz="2000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zh-CN" altLang="en-US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2000" dirty="0"/>
                  <a:t>表示N个输入信息</a:t>
                </a: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996" y="2921636"/>
                <a:ext cx="3918891" cy="1014730"/>
              </a:xfrm>
              <a:prstGeom prst="rect">
                <a:avLst/>
              </a:prstGeom>
              <a:blipFill rotWithShape="1">
                <a:blip r:embed="rId5"/>
                <a:stretch>
                  <a:fillRect l="-13" r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15" y="2552065"/>
            <a:ext cx="3721735" cy="40341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185" y="4116705"/>
            <a:ext cx="4073525" cy="194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E89CBEB-F8DF-4E80-8E72-AB17456DD98A}"/>
                  </a:ext>
                </a:extLst>
              </p:cNvPr>
              <p:cNvSpPr/>
              <p:nvPr/>
            </p:nvSpPr>
            <p:spPr>
              <a:xfrm>
                <a:off x="5022507" y="1221462"/>
                <a:ext cx="2359813" cy="454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E89CBEB-F8DF-4E80-8E72-AB17456DD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507" y="1221462"/>
                <a:ext cx="2359813" cy="454740"/>
              </a:xfrm>
              <a:prstGeom prst="rect">
                <a:avLst/>
              </a:prstGeom>
              <a:blipFill>
                <a:blip r:embed="rId8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02895"/>
            <a:ext cx="8925560" cy="583565"/>
            <a:chOff x="-9" y="320"/>
            <a:chExt cx="14056" cy="919"/>
          </a:xfrm>
        </p:grpSpPr>
        <p:sp>
          <p:nvSpPr>
            <p:cNvPr id="3" name="矩形 2"/>
            <p:cNvSpPr/>
            <p:nvPr/>
          </p:nvSpPr>
          <p:spPr>
            <a:xfrm>
              <a:off x="6227" y="429"/>
              <a:ext cx="7820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20"/>
              <a:ext cx="5473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注意力机制的变体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0220" y="1348105"/>
            <a:ext cx="7997190" cy="1353185"/>
            <a:chOff x="827" y="3088"/>
            <a:chExt cx="12594" cy="2131"/>
          </a:xfrm>
        </p:grpSpPr>
        <p:sp>
          <p:nvSpPr>
            <p:cNvPr id="8" name="文本框 7"/>
            <p:cNvSpPr txBox="1"/>
            <p:nvPr/>
          </p:nvSpPr>
          <p:spPr>
            <a:xfrm>
              <a:off x="1672" y="3088"/>
              <a:ext cx="11749" cy="21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sz="2400" dirty="0">
                  <a:ea typeface="宋体" panose="02010600030101010101" pitchFamily="2" charset="-122"/>
                  <a:sym typeface="+mn-ea"/>
                </a:rPr>
                <a:t>多头</a:t>
              </a:r>
              <a:r>
                <a:rPr sz="2400" dirty="0">
                  <a:ea typeface="宋体" panose="02010600030101010101" pitchFamily="2" charset="-122"/>
                  <a:sym typeface="+mn-ea"/>
                </a:rPr>
                <a:t>注意</a:t>
              </a:r>
              <a:r>
                <a:rPr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力（</a:t>
              </a:r>
              <a:r>
                <a:rPr 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multi-head</a:t>
              </a:r>
              <a:r>
                <a:rPr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attention）</a:t>
              </a:r>
            </a:p>
            <a:p>
              <a:pPr fontAlgn="auto">
                <a:spcBef>
                  <a:spcPts val="1200"/>
                </a:spcBef>
              </a:pPr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利用多个查询</a:t>
              </a:r>
              <a:r>
                <a:rPr lang="en-US" altLang="zh-CN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Q=[q</a:t>
              </a:r>
              <a:r>
                <a:rPr lang="en-US" altLang="zh-CN" sz="2400" baseline="-250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1</a:t>
              </a:r>
              <a:r>
                <a:rPr lang="en-US" altLang="zh-CN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,···,q</a:t>
              </a:r>
              <a:r>
                <a:rPr lang="en-US" altLang="zh-CN" sz="2400" baseline="-250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</a:t>
              </a:r>
              <a:r>
                <a:rPr lang="en-US" altLang="zh-CN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]</a:t>
              </a:r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，来并行地从输入信息中选取多组信息。每个注意力关注输入信息的不同部分</a:t>
              </a:r>
              <a:r>
                <a:rPr lang="zh-CN" altLang="en-US" sz="20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。</a:t>
              </a:r>
            </a:p>
          </p:txBody>
        </p:sp>
        <p:grpSp>
          <p:nvGrpSpPr>
            <p:cNvPr id="9" name="Group 98"/>
            <p:cNvGrpSpPr/>
            <p:nvPr/>
          </p:nvGrpSpPr>
          <p:grpSpPr bwMode="auto">
            <a:xfrm rot="420000">
              <a:off x="827" y="3140"/>
              <a:ext cx="809" cy="538"/>
              <a:chOff x="2345" y="1092"/>
              <a:chExt cx="1116" cy="555"/>
            </a:xfrm>
          </p:grpSpPr>
          <p:sp>
            <p:nvSpPr>
              <p:cNvPr id="11" name="AutoShape 99"/>
              <p:cNvSpPr>
                <a:spLocks noChangeArrowheads="1"/>
              </p:cNvSpPr>
              <p:nvPr/>
            </p:nvSpPr>
            <p:spPr bwMode="gray">
              <a:xfrm rot="-5400000">
                <a:off x="2249" y="1222"/>
                <a:ext cx="288" cy="96"/>
              </a:xfrm>
              <a:prstGeom prst="parallelogram">
                <a:avLst>
                  <a:gd name="adj" fmla="val 18736"/>
                </a:avLst>
              </a:prstGeom>
              <a:gradFill rotWithShape="1">
                <a:gsLst>
                  <a:gs pos="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Group 100"/>
              <p:cNvGrpSpPr/>
              <p:nvPr/>
            </p:nvGrpSpPr>
            <p:grpSpPr bwMode="auto">
              <a:xfrm>
                <a:off x="2414" y="1092"/>
                <a:ext cx="1047" cy="555"/>
                <a:chOff x="2414" y="1104"/>
                <a:chExt cx="975" cy="555"/>
              </a:xfrm>
            </p:grpSpPr>
            <p:sp>
              <p:nvSpPr>
                <p:cNvPr id="13" name="Freeform 101"/>
                <p:cNvSpPr/>
                <p:nvPr/>
              </p:nvSpPr>
              <p:spPr bwMode="gray">
                <a:xfrm flipH="1">
                  <a:off x="2414" y="1104"/>
                  <a:ext cx="975" cy="555"/>
                </a:xfrm>
                <a:custGeom>
                  <a:avLst/>
                  <a:gdLst/>
                  <a:ahLst/>
                  <a:cxnLst>
                    <a:cxn ang="0">
                      <a:pos x="837" y="0"/>
                    </a:cxn>
                    <a:cxn ang="0">
                      <a:pos x="837" y="317"/>
                    </a:cxn>
                    <a:cxn ang="0">
                      <a:pos x="116" y="476"/>
                    </a:cxn>
                    <a:cxn ang="0">
                      <a:pos x="0" y="304"/>
                    </a:cxn>
                    <a:cxn ang="0">
                      <a:pos x="110" y="100"/>
                    </a:cxn>
                    <a:cxn ang="0">
                      <a:pos x="837" y="0"/>
                    </a:cxn>
                  </a:cxnLst>
                  <a:rect l="0" t="0" r="r" b="b"/>
                  <a:pathLst>
                    <a:path w="837" h="476">
                      <a:moveTo>
                        <a:pt x="837" y="0"/>
                      </a:moveTo>
                      <a:lnTo>
                        <a:pt x="837" y="317"/>
                      </a:lnTo>
                      <a:lnTo>
                        <a:pt x="116" y="476"/>
                      </a:lnTo>
                      <a:lnTo>
                        <a:pt x="0" y="304"/>
                      </a:lnTo>
                      <a:lnTo>
                        <a:pt x="110" y="100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85882"/>
                        <a:invGamma/>
                      </a:srgbClr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b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>
                  <a:flatTx/>
                </a:bodyPr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102"/>
                <p:cNvSpPr/>
                <p:nvPr/>
              </p:nvSpPr>
              <p:spPr bwMode="gray">
                <a:xfrm flipH="1">
                  <a:off x="2447" y="1143"/>
                  <a:ext cx="905" cy="461"/>
                </a:xfrm>
                <a:custGeom>
                  <a:avLst/>
                  <a:gdLst/>
                  <a:ahLst/>
                  <a:cxnLst>
                    <a:cxn ang="0">
                      <a:pos x="786" y="0"/>
                    </a:cxn>
                    <a:cxn ang="0">
                      <a:pos x="786" y="252"/>
                    </a:cxn>
                    <a:cxn ang="0">
                      <a:pos x="92" y="396"/>
                    </a:cxn>
                    <a:cxn ang="0">
                      <a:pos x="0" y="266"/>
                    </a:cxn>
                    <a:cxn ang="0">
                      <a:pos x="88" y="112"/>
                    </a:cxn>
                    <a:cxn ang="0">
                      <a:pos x="786" y="0"/>
                    </a:cxn>
                  </a:cxnLst>
                  <a:rect l="0" t="0" r="r" b="b"/>
                  <a:pathLst>
                    <a:path w="786" h="396">
                      <a:moveTo>
                        <a:pt x="786" y="0"/>
                      </a:moveTo>
                      <a:lnTo>
                        <a:pt x="786" y="252"/>
                      </a:lnTo>
                      <a:lnTo>
                        <a:pt x="92" y="396"/>
                      </a:lnTo>
                      <a:lnTo>
                        <a:pt x="0" y="266"/>
                      </a:lnTo>
                      <a:lnTo>
                        <a:pt x="88" y="112"/>
                      </a:lnTo>
                      <a:lnTo>
                        <a:pt x="786" y="0"/>
                      </a:lnTo>
                      <a:close/>
                    </a:path>
                  </a:pathLst>
                </a:custGeom>
                <a:solidFill>
                  <a:srgbClr val="18478F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265" y="3032125"/>
            <a:ext cx="5268227" cy="609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02895"/>
            <a:ext cx="8925560" cy="584835"/>
            <a:chOff x="-9" y="320"/>
            <a:chExt cx="14056" cy="921"/>
          </a:xfrm>
        </p:grpSpPr>
        <p:sp>
          <p:nvSpPr>
            <p:cNvPr id="3" name="矩形 2"/>
            <p:cNvSpPr/>
            <p:nvPr/>
          </p:nvSpPr>
          <p:spPr>
            <a:xfrm>
              <a:off x="10039" y="429"/>
              <a:ext cx="4008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20"/>
              <a:ext cx="9810" cy="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难点：怎么保证注意力的准确性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7014A1-92D8-4265-BE21-3B40313CDD1D}"/>
              </a:ext>
            </a:extLst>
          </p:cNvPr>
          <p:cNvGrpSpPr/>
          <p:nvPr/>
        </p:nvGrpSpPr>
        <p:grpSpPr>
          <a:xfrm>
            <a:off x="302946" y="1080135"/>
            <a:ext cx="7999095" cy="460375"/>
            <a:chOff x="660" y="2006"/>
            <a:chExt cx="12597" cy="72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72FBEF6-7EB5-470E-917A-BA9DD6DDC783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3E20C01-F7F7-4987-B079-10CC683AB79D}"/>
                </a:ext>
              </a:extLst>
            </p:cNvPr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Deep Learning 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的本质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从海量数据中自动总结规律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426F7DD-D120-429D-B0E3-0937D91BD284}"/>
              </a:ext>
            </a:extLst>
          </p:cNvPr>
          <p:cNvGrpSpPr/>
          <p:nvPr/>
        </p:nvGrpSpPr>
        <p:grpSpPr>
          <a:xfrm>
            <a:off x="302946" y="1788795"/>
            <a:ext cx="7999095" cy="461645"/>
            <a:chOff x="660" y="2006"/>
            <a:chExt cx="12597" cy="72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09A811F-BFAF-4DF9-B21B-9B22EDD06F71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526FA7-0564-45E3-8B5E-C6A296F2A6D6}"/>
                </a:ext>
              </a:extLst>
            </p:cNvPr>
            <p:cNvSpPr txBox="1"/>
            <p:nvPr/>
          </p:nvSpPr>
          <p:spPr>
            <a:xfrm>
              <a:off x="910" y="2006"/>
              <a:ext cx="12347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Attention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也是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Deep Learning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模型需要总结规律中的一种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A484ECB-05C5-4310-B746-010129A9E7E2}"/>
              </a:ext>
            </a:extLst>
          </p:cNvPr>
          <p:cNvGrpSpPr/>
          <p:nvPr/>
        </p:nvGrpSpPr>
        <p:grpSpPr>
          <a:xfrm>
            <a:off x="302946" y="2652395"/>
            <a:ext cx="7999095" cy="461645"/>
            <a:chOff x="660" y="2006"/>
            <a:chExt cx="12597" cy="727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AE8BDB9-5E4F-4554-BE48-7DBFD45B5684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824AB0C-E81D-4A0A-8FE1-D04BE07A16E6}"/>
                </a:ext>
              </a:extLst>
            </p:cNvPr>
            <p:cNvSpPr txBox="1"/>
            <p:nvPr/>
          </p:nvSpPr>
          <p:spPr>
            <a:xfrm>
              <a:off x="910" y="2006"/>
              <a:ext cx="12347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最直观的：有监督学习的额外参数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28B7C387-439B-4898-B054-3A894AD3D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9" y="3515995"/>
            <a:ext cx="7861829" cy="303911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8B980008-A850-4ABC-88FA-E1B3E22B6277}"/>
              </a:ext>
            </a:extLst>
          </p:cNvPr>
          <p:cNvSpPr/>
          <p:nvPr/>
        </p:nvSpPr>
        <p:spPr>
          <a:xfrm>
            <a:off x="778476" y="4077730"/>
            <a:ext cx="753762" cy="113682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70EAC15-E36F-4EA8-8B50-5DAB3AA63910}"/>
              </a:ext>
            </a:extLst>
          </p:cNvPr>
          <p:cNvSpPr txBox="1"/>
          <p:nvPr/>
        </p:nvSpPr>
        <p:spPr>
          <a:xfrm>
            <a:off x="-43099" y="4664415"/>
            <a:ext cx="994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Attention</a:t>
            </a:r>
            <a:r>
              <a:rPr lang="zh-CN" altLang="en-US" sz="1400" dirty="0"/>
              <a:t>机制参数</a:t>
            </a:r>
          </a:p>
        </p:txBody>
      </p:sp>
    </p:spTree>
    <p:extLst>
      <p:ext uri="{BB962C8B-B14F-4D97-AF65-F5344CB8AC3E}">
        <p14:creationId xmlns:p14="http://schemas.microsoft.com/office/powerpoint/2010/main" val="3446382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4" name="矩形 3"/>
            <p:cNvSpPr/>
            <p:nvPr/>
          </p:nvSpPr>
          <p:spPr>
            <a:xfrm>
              <a:off x="2701" y="429"/>
              <a:ext cx="11346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7" name="圆角矩形 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4" y="254"/>
              <a:ext cx="1946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内容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50" y="1109980"/>
            <a:ext cx="7954010" cy="460375"/>
            <a:chOff x="814" y="3480"/>
            <a:chExt cx="12526" cy="725"/>
          </a:xfrm>
        </p:grpSpPr>
        <p:sp>
          <p:nvSpPr>
            <p:cNvPr id="19" name="椭圆 18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dirty="0">
                  <a:sym typeface="+mn-ea"/>
                </a:rPr>
                <a:t>注意力机制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6250" y="1508125"/>
            <a:ext cx="7763510" cy="1060450"/>
            <a:chOff x="756" y="2535"/>
            <a:chExt cx="12226" cy="1670"/>
          </a:xfrm>
        </p:grpSpPr>
        <p:sp>
          <p:nvSpPr>
            <p:cNvPr id="9" name="文本框 8"/>
            <p:cNvSpPr txBox="1"/>
            <p:nvPr/>
          </p:nvSpPr>
          <p:spPr>
            <a:xfrm>
              <a:off x="756" y="2535"/>
              <a:ext cx="12226" cy="16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1" indent="0" fontAlgn="auto">
                <a:lnSpc>
                  <a:spcPct val="150000"/>
                </a:lnSpc>
              </a:pPr>
              <a:r>
                <a:rPr lang="zh-CN" altLang="en-US" sz="2100" dirty="0">
                  <a:sym typeface="+mn-ea"/>
                </a:rPr>
                <a:t>指针网络</a:t>
              </a:r>
              <a:endParaRPr lang="en-US" altLang="zh-CN" sz="2100" dirty="0"/>
            </a:p>
            <a:p>
              <a:pPr lvl="1" indent="0" fontAlgn="auto">
                <a:lnSpc>
                  <a:spcPct val="150000"/>
                </a:lnSpc>
              </a:pPr>
              <a:r>
                <a:rPr lang="zh-CN" altLang="en-US" sz="2100" dirty="0">
                  <a:sym typeface="+mn-ea"/>
                </a:rPr>
                <a:t>自注意力模型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1329" y="3059"/>
              <a:ext cx="187" cy="187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323" y="3791"/>
              <a:ext cx="187" cy="187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250" y="2832735"/>
            <a:ext cx="7954010" cy="460375"/>
            <a:chOff x="814" y="3480"/>
            <a:chExt cx="12526" cy="725"/>
          </a:xfrm>
        </p:grpSpPr>
        <p:sp>
          <p:nvSpPr>
            <p:cNvPr id="16" name="椭圆 15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dirty="0">
                  <a:sym typeface="+mn-ea"/>
                </a:rPr>
                <a:t>记忆增强网络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0060" y="3220085"/>
            <a:ext cx="7763510" cy="1060450"/>
            <a:chOff x="756" y="2339"/>
            <a:chExt cx="12226" cy="1670"/>
          </a:xfrm>
        </p:grpSpPr>
        <p:sp>
          <p:nvSpPr>
            <p:cNvPr id="24" name="文本框 23"/>
            <p:cNvSpPr txBox="1"/>
            <p:nvPr/>
          </p:nvSpPr>
          <p:spPr>
            <a:xfrm>
              <a:off x="756" y="2339"/>
              <a:ext cx="12226" cy="16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1" indent="0" fontAlgn="auto">
                <a:lnSpc>
                  <a:spcPct val="150000"/>
                </a:lnSpc>
              </a:pPr>
              <a:r>
                <a:rPr lang="zh-CN" altLang="en-US" sz="2100" dirty="0">
                  <a:sym typeface="+mn-ea"/>
                </a:rPr>
                <a:t>结构化外部记忆</a:t>
              </a:r>
              <a:endParaRPr lang="en-US" altLang="zh-CN" sz="2100" dirty="0"/>
            </a:p>
            <a:p>
              <a:pPr lvl="1" indent="0" fontAlgn="auto">
                <a:lnSpc>
                  <a:spcPct val="150000"/>
                </a:lnSpc>
              </a:pPr>
              <a:r>
                <a:rPr lang="zh-CN" altLang="en-US" sz="2100" dirty="0">
                  <a:sym typeface="+mn-ea"/>
                </a:rPr>
                <a:t>基于神经动力学的联想记忆</a:t>
              </a:r>
            </a:p>
          </p:txBody>
        </p:sp>
        <p:sp>
          <p:nvSpPr>
            <p:cNvPr id="25" name="椭圆 24"/>
            <p:cNvSpPr/>
            <p:nvPr/>
          </p:nvSpPr>
          <p:spPr>
            <a:xfrm>
              <a:off x="1323" y="2773"/>
              <a:ext cx="187" cy="187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317" y="3544"/>
              <a:ext cx="187" cy="187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02895"/>
            <a:ext cx="8925560" cy="584835"/>
            <a:chOff x="-9" y="320"/>
            <a:chExt cx="14056" cy="921"/>
          </a:xfrm>
        </p:grpSpPr>
        <p:sp>
          <p:nvSpPr>
            <p:cNvPr id="3" name="矩形 2"/>
            <p:cNvSpPr/>
            <p:nvPr/>
          </p:nvSpPr>
          <p:spPr>
            <a:xfrm>
              <a:off x="10039" y="429"/>
              <a:ext cx="4008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20"/>
              <a:ext cx="9810" cy="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难点：怎么保证注意力的准确性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7014A1-92D8-4265-BE21-3B40313CDD1D}"/>
              </a:ext>
            </a:extLst>
          </p:cNvPr>
          <p:cNvGrpSpPr/>
          <p:nvPr/>
        </p:nvGrpSpPr>
        <p:grpSpPr>
          <a:xfrm>
            <a:off x="302946" y="1080135"/>
            <a:ext cx="7999095" cy="460375"/>
            <a:chOff x="660" y="2006"/>
            <a:chExt cx="12597" cy="72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72FBEF6-7EB5-470E-917A-BA9DD6DDC783}"/>
                </a:ext>
              </a:extLst>
            </p:cNvPr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3E20C01-F7F7-4987-B079-10CC683AB79D}"/>
                </a:ext>
              </a:extLst>
            </p:cNvPr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基于强化学习的硬注意力学习：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706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7562" y="429"/>
              <a:ext cx="648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6809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一些常见的注意力</a:t>
              </a:r>
            </a:p>
          </p:txBody>
        </p:sp>
      </p:grpSp>
      <p:pic>
        <p:nvPicPr>
          <p:cNvPr id="1026" name="Picture 2" descr="Image result for attention sn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1558925"/>
            <a:ext cx="78708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159ECA8-B424-49AA-AB1F-A9FA291D5FE7}"/>
              </a:ext>
            </a:extLst>
          </p:cNvPr>
          <p:cNvSpPr/>
          <p:nvPr/>
        </p:nvSpPr>
        <p:spPr>
          <a:xfrm>
            <a:off x="2586446" y="2560320"/>
            <a:ext cx="404948" cy="7641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9DA6CA-8C12-4A47-A4D2-9B06EB3DB9FE}"/>
              </a:ext>
            </a:extLst>
          </p:cNvPr>
          <p:cNvSpPr txBox="1"/>
          <p:nvPr/>
        </p:nvSpPr>
        <p:spPr>
          <a:xfrm>
            <a:off x="2119506" y="2190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标签表示</a:t>
            </a:r>
          </a:p>
        </p:txBody>
      </p:sp>
    </p:spTree>
    <p:extLst>
      <p:ext uri="{BB962C8B-B14F-4D97-AF65-F5344CB8AC3E}">
        <p14:creationId xmlns:p14="http://schemas.microsoft.com/office/powerpoint/2010/main" val="132048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6260" y="1329055"/>
            <a:ext cx="7999095" cy="1198880"/>
            <a:chOff x="660" y="2006"/>
            <a:chExt cx="12597" cy="1888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当使用神经网络来处理一个变长的向量序列时，我们通常可以使用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卷积网络</a:t>
              </a:r>
              <a:r>
                <a:rPr lang="zh-CN" altLang="en-US" sz="2400" dirty="0">
                  <a:sym typeface="+mn-ea"/>
                </a:rPr>
                <a:t>或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循环网络</a:t>
              </a:r>
              <a:r>
                <a:rPr lang="zh-CN" altLang="en-US" sz="2400" dirty="0">
                  <a:sym typeface="+mn-ea"/>
                </a:rPr>
                <a:t>进行编码来得到一个相同长度的输出向量序列。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102552" y="5189381"/>
            <a:ext cx="4572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" y="2889250"/>
            <a:ext cx="8173085" cy="19742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6260" y="1329055"/>
            <a:ext cx="7999095" cy="1198880"/>
            <a:chOff x="660" y="2006"/>
            <a:chExt cx="12597" cy="1888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当使用神经网络来处理一个变长的向量序列时，我们通常可以使用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卷积网络</a:t>
              </a:r>
              <a:r>
                <a:rPr lang="zh-CN" altLang="en-US" sz="2400" dirty="0">
                  <a:sym typeface="+mn-ea"/>
                </a:rPr>
                <a:t>或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循环网络</a:t>
              </a:r>
              <a:r>
                <a:rPr lang="zh-CN" altLang="en-US" sz="2400" dirty="0">
                  <a:sym typeface="+mn-ea"/>
                </a:rPr>
                <a:t>进行编码来得到一个相同长度的输出向量序列。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1D740D8-9CFF-473B-AB9D-A81EFCE6F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70" y="2644317"/>
            <a:ext cx="4582023" cy="12027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FA0369-E9D0-4399-86CD-8D4316191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58" y="4130297"/>
            <a:ext cx="4762500" cy="2571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4F67B9-1E41-44FF-B7BC-7C0CAE7BA613}"/>
              </a:ext>
            </a:extLst>
          </p:cNvPr>
          <p:cNvSpPr txBox="1"/>
          <p:nvPr/>
        </p:nvSpPr>
        <p:spPr>
          <a:xfrm>
            <a:off x="480060" y="52315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信息量变化过程</a:t>
            </a:r>
          </a:p>
        </p:txBody>
      </p:sp>
    </p:spTree>
    <p:extLst>
      <p:ext uri="{BB962C8B-B14F-4D97-AF65-F5344CB8AC3E}">
        <p14:creationId xmlns:p14="http://schemas.microsoft.com/office/powerpoint/2010/main" val="73928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6260" y="1329055"/>
            <a:ext cx="7999095" cy="1198880"/>
            <a:chOff x="660" y="2006"/>
            <a:chExt cx="12597" cy="1888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当使用神经网络来处理一个变长的向量序列时，我们通常可以使用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卷积网络</a:t>
              </a:r>
              <a:r>
                <a:rPr lang="zh-CN" altLang="en-US" sz="2400" dirty="0">
                  <a:sym typeface="+mn-ea"/>
                </a:rPr>
                <a:t>或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循环网络</a:t>
              </a:r>
              <a:r>
                <a:rPr lang="zh-CN" altLang="en-US" sz="2400" dirty="0">
                  <a:sym typeface="+mn-ea"/>
                </a:rPr>
                <a:t>进行编码来得到一个相同长度的输出向量序列。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DFA0369-E9D0-4399-86CD-8D4316191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05" y="2651427"/>
            <a:ext cx="3365772" cy="18175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4F67B9-1E41-44FF-B7BC-7C0CAE7BA613}"/>
              </a:ext>
            </a:extLst>
          </p:cNvPr>
          <p:cNvSpPr txBox="1"/>
          <p:nvPr/>
        </p:nvSpPr>
        <p:spPr>
          <a:xfrm>
            <a:off x="844584" y="4761949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RNN</a:t>
            </a:r>
            <a:r>
              <a:rPr lang="zh-CN" altLang="en-US" dirty="0"/>
              <a:t>注意力问题的解决：在</a:t>
            </a:r>
            <a:r>
              <a:rPr lang="en-US" altLang="zh-CN" dirty="0"/>
              <a:t>RNN</a:t>
            </a:r>
            <a:r>
              <a:rPr lang="zh-CN" altLang="en-US" dirty="0"/>
              <a:t>中引入普通注意力机制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BAB5F6-B065-4771-9854-7BF75AD31A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50" y="5286342"/>
            <a:ext cx="4088869" cy="14166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000897-60FC-4EDE-892E-04731B056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86" y="1635318"/>
            <a:ext cx="5255191" cy="38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8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6260" y="1174115"/>
            <a:ext cx="7999095" cy="829945"/>
            <a:chOff x="660" y="2006"/>
            <a:chExt cx="12597" cy="1307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如何建立非局</a:t>
              </a: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部（Non-local）</a:t>
              </a:r>
              <a:r>
                <a:rPr lang="zh-CN" altLang="en-US" sz="2400" dirty="0">
                  <a:sym typeface="+mn-ea"/>
                </a:rPr>
                <a:t>的依赖关系</a:t>
              </a:r>
            </a:p>
            <a:p>
              <a:pPr marL="0" lvl="1"/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全连接？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45" y="2357120"/>
            <a:ext cx="8738870" cy="228663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023" y="4848505"/>
            <a:ext cx="4572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无法处理变长问题，需要大量参数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62170" y="4843780"/>
                <a:ext cx="4144645" cy="403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170" y="4843780"/>
                <a:ext cx="4144645" cy="4032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右 9"/>
          <p:cNvSpPr/>
          <p:nvPr/>
        </p:nvSpPr>
        <p:spPr>
          <a:xfrm>
            <a:off x="4381454" y="2866837"/>
            <a:ext cx="507569" cy="4572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65A10F3B-7005-FD6D-B7D3-9191E74AD1AC}"/>
              </a:ext>
            </a:extLst>
          </p:cNvPr>
          <p:cNvSpPr txBox="1">
            <a:spLocks/>
          </p:cNvSpPr>
          <p:nvPr/>
        </p:nvSpPr>
        <p:spPr>
          <a:xfrm>
            <a:off x="343915" y="853957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lang="en-US" sz="3200">
              <a:latin typeface="Calibri"/>
              <a:cs typeface="Calibri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1002D9F-F519-DAB9-9DFC-463007E632BA}"/>
              </a:ext>
            </a:extLst>
          </p:cNvPr>
          <p:cNvSpPr/>
          <p:nvPr/>
        </p:nvSpPr>
        <p:spPr>
          <a:xfrm>
            <a:off x="1066800" y="5319031"/>
            <a:ext cx="461772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1952B0C2-609C-C0C1-B3EA-FAFDB1CC0356}"/>
              </a:ext>
            </a:extLst>
          </p:cNvPr>
          <p:cNvSpPr/>
          <p:nvPr/>
        </p:nvSpPr>
        <p:spPr>
          <a:xfrm>
            <a:off x="1066800" y="531903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2"/>
                </a:moveTo>
                <a:lnTo>
                  <a:pt x="461772" y="606552"/>
                </a:lnTo>
                <a:lnTo>
                  <a:pt x="461772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14A6E71-689D-A4AE-966D-502C305E7F74}"/>
              </a:ext>
            </a:extLst>
          </p:cNvPr>
          <p:cNvSpPr/>
          <p:nvPr/>
        </p:nvSpPr>
        <p:spPr>
          <a:xfrm>
            <a:off x="3342132" y="5319031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252F54C-CA2F-779B-184B-CB778C037302}"/>
              </a:ext>
            </a:extLst>
          </p:cNvPr>
          <p:cNvSpPr/>
          <p:nvPr/>
        </p:nvSpPr>
        <p:spPr>
          <a:xfrm>
            <a:off x="3342132" y="531903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1652DC98-1313-15C0-1EF9-9446E0ED9BA1}"/>
              </a:ext>
            </a:extLst>
          </p:cNvPr>
          <p:cNvSpPr/>
          <p:nvPr/>
        </p:nvSpPr>
        <p:spPr>
          <a:xfrm>
            <a:off x="5574791" y="5334270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C7D87D40-D8CF-D1D9-3071-E033E52067B3}"/>
              </a:ext>
            </a:extLst>
          </p:cNvPr>
          <p:cNvSpPr/>
          <p:nvPr/>
        </p:nvSpPr>
        <p:spPr>
          <a:xfrm>
            <a:off x="5574791" y="533427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01107053-15C3-C3AB-9D66-223E9A04F99C}"/>
              </a:ext>
            </a:extLst>
          </p:cNvPr>
          <p:cNvSpPr/>
          <p:nvPr/>
        </p:nvSpPr>
        <p:spPr>
          <a:xfrm>
            <a:off x="7825740" y="5351034"/>
            <a:ext cx="464820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E124BFE5-3F9B-32DE-49DE-98703AEC13C8}"/>
              </a:ext>
            </a:extLst>
          </p:cNvPr>
          <p:cNvSpPr/>
          <p:nvPr/>
        </p:nvSpPr>
        <p:spPr>
          <a:xfrm>
            <a:off x="7825740" y="5351034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A2F7A251-44BF-F3B8-7F59-1830B92E9487}"/>
              </a:ext>
            </a:extLst>
          </p:cNvPr>
          <p:cNvSpPr txBox="1"/>
          <p:nvPr/>
        </p:nvSpPr>
        <p:spPr>
          <a:xfrm>
            <a:off x="7880604" y="5320046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339A491E-B5CA-BF89-7337-82E6AE05038A}"/>
              </a:ext>
            </a:extLst>
          </p:cNvPr>
          <p:cNvSpPr txBox="1"/>
          <p:nvPr/>
        </p:nvSpPr>
        <p:spPr>
          <a:xfrm>
            <a:off x="5632450" y="5309124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EC0C566-ABBD-2CEB-3D3C-435C6D2D211F}"/>
              </a:ext>
            </a:extLst>
          </p:cNvPr>
          <p:cNvSpPr txBox="1"/>
          <p:nvPr/>
        </p:nvSpPr>
        <p:spPr>
          <a:xfrm>
            <a:off x="3419855" y="5309124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A1580AEB-2AEA-F3A5-0455-B57D7B0391FA}"/>
              </a:ext>
            </a:extLst>
          </p:cNvPr>
          <p:cNvSpPr txBox="1"/>
          <p:nvPr/>
        </p:nvSpPr>
        <p:spPr>
          <a:xfrm>
            <a:off x="1126540" y="5301200"/>
            <a:ext cx="39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38873AD8-66A7-961B-CD54-AB987257D165}"/>
              </a:ext>
            </a:extLst>
          </p:cNvPr>
          <p:cNvSpPr/>
          <p:nvPr/>
        </p:nvSpPr>
        <p:spPr>
          <a:xfrm>
            <a:off x="1051560" y="1473979"/>
            <a:ext cx="461772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7FDFD948-99CB-FC04-C668-41D5004AA1D0}"/>
              </a:ext>
            </a:extLst>
          </p:cNvPr>
          <p:cNvSpPr/>
          <p:nvPr/>
        </p:nvSpPr>
        <p:spPr>
          <a:xfrm>
            <a:off x="3328415" y="1473979"/>
            <a:ext cx="464820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9C972943-C82A-1E43-E013-110409A3D9D7}"/>
              </a:ext>
            </a:extLst>
          </p:cNvPr>
          <p:cNvSpPr/>
          <p:nvPr/>
        </p:nvSpPr>
        <p:spPr>
          <a:xfrm>
            <a:off x="5561076" y="1489218"/>
            <a:ext cx="464820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8F467EC8-AB35-65E5-4826-DE5092D9F748}"/>
              </a:ext>
            </a:extLst>
          </p:cNvPr>
          <p:cNvSpPr/>
          <p:nvPr/>
        </p:nvSpPr>
        <p:spPr>
          <a:xfrm>
            <a:off x="7812023" y="1505982"/>
            <a:ext cx="464820" cy="6050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605708FD-6721-9D8A-4314-A64F05CE9CC8}"/>
              </a:ext>
            </a:extLst>
          </p:cNvPr>
          <p:cNvSpPr txBox="1"/>
          <p:nvPr/>
        </p:nvSpPr>
        <p:spPr>
          <a:xfrm>
            <a:off x="7812023" y="1505982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272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4DAC827F-6E3E-61D6-AE5D-C43C4486FC1F}"/>
              </a:ext>
            </a:extLst>
          </p:cNvPr>
          <p:cNvSpPr txBox="1"/>
          <p:nvPr/>
        </p:nvSpPr>
        <p:spPr>
          <a:xfrm>
            <a:off x="5561076" y="1489218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77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B8D7C8F0-BEA5-63E3-F6E3-8E8A697CCF62}"/>
              </a:ext>
            </a:extLst>
          </p:cNvPr>
          <p:cNvSpPr txBox="1"/>
          <p:nvPr/>
        </p:nvSpPr>
        <p:spPr>
          <a:xfrm>
            <a:off x="3328415" y="1473979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97316D9C-72F8-AA96-C3B1-E560C9838F05}"/>
              </a:ext>
            </a:extLst>
          </p:cNvPr>
          <p:cNvSpPr txBox="1"/>
          <p:nvPr/>
        </p:nvSpPr>
        <p:spPr>
          <a:xfrm>
            <a:off x="1051560" y="1473979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8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EC96EAC1-455F-3C55-07F5-475AE49A8391}"/>
              </a:ext>
            </a:extLst>
          </p:cNvPr>
          <p:cNvSpPr/>
          <p:nvPr/>
        </p:nvSpPr>
        <p:spPr>
          <a:xfrm>
            <a:off x="619505" y="2527824"/>
            <a:ext cx="8075676" cy="2409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76DB86B0-C6C5-B73B-1BED-3AD9AF53F32A}"/>
              </a:ext>
            </a:extLst>
          </p:cNvPr>
          <p:cNvSpPr/>
          <p:nvPr/>
        </p:nvSpPr>
        <p:spPr>
          <a:xfrm>
            <a:off x="619505" y="2527824"/>
            <a:ext cx="8075930" cy="2409825"/>
          </a:xfrm>
          <a:custGeom>
            <a:avLst/>
            <a:gdLst/>
            <a:ahLst/>
            <a:cxnLst/>
            <a:rect l="l" t="t" r="r" b="b"/>
            <a:pathLst>
              <a:path w="8075930" h="2409825">
                <a:moveTo>
                  <a:pt x="0" y="401574"/>
                </a:moveTo>
                <a:lnTo>
                  <a:pt x="2701" y="354749"/>
                </a:lnTo>
                <a:lnTo>
                  <a:pt x="10606" y="309509"/>
                </a:lnTo>
                <a:lnTo>
                  <a:pt x="23411" y="266155"/>
                </a:lnTo>
                <a:lnTo>
                  <a:pt x="40817" y="224989"/>
                </a:lnTo>
                <a:lnTo>
                  <a:pt x="62521" y="186313"/>
                </a:lnTo>
                <a:lnTo>
                  <a:pt x="88223" y="150427"/>
                </a:lnTo>
                <a:lnTo>
                  <a:pt x="117621" y="117633"/>
                </a:lnTo>
                <a:lnTo>
                  <a:pt x="150413" y="88234"/>
                </a:lnTo>
                <a:lnTo>
                  <a:pt x="186299" y="62530"/>
                </a:lnTo>
                <a:lnTo>
                  <a:pt x="224977" y="40823"/>
                </a:lnTo>
                <a:lnTo>
                  <a:pt x="266147" y="23415"/>
                </a:lnTo>
                <a:lnTo>
                  <a:pt x="309505" y="10608"/>
                </a:lnTo>
                <a:lnTo>
                  <a:pt x="354752" y="2702"/>
                </a:lnTo>
                <a:lnTo>
                  <a:pt x="401586" y="0"/>
                </a:lnTo>
                <a:lnTo>
                  <a:pt x="7674102" y="0"/>
                </a:lnTo>
                <a:lnTo>
                  <a:pt x="7720926" y="2702"/>
                </a:lnTo>
                <a:lnTo>
                  <a:pt x="7766166" y="10608"/>
                </a:lnTo>
                <a:lnTo>
                  <a:pt x="7809520" y="23415"/>
                </a:lnTo>
                <a:lnTo>
                  <a:pt x="7850686" y="40823"/>
                </a:lnTo>
                <a:lnTo>
                  <a:pt x="7889362" y="62530"/>
                </a:lnTo>
                <a:lnTo>
                  <a:pt x="7925248" y="88234"/>
                </a:lnTo>
                <a:lnTo>
                  <a:pt x="7958042" y="117633"/>
                </a:lnTo>
                <a:lnTo>
                  <a:pt x="7987441" y="150427"/>
                </a:lnTo>
                <a:lnTo>
                  <a:pt x="8013145" y="186313"/>
                </a:lnTo>
                <a:lnTo>
                  <a:pt x="8034852" y="224989"/>
                </a:lnTo>
                <a:lnTo>
                  <a:pt x="8052260" y="266155"/>
                </a:lnTo>
                <a:lnTo>
                  <a:pt x="8065067" y="309509"/>
                </a:lnTo>
                <a:lnTo>
                  <a:pt x="8072973" y="354749"/>
                </a:lnTo>
                <a:lnTo>
                  <a:pt x="8075676" y="401574"/>
                </a:lnTo>
                <a:lnTo>
                  <a:pt x="8075676" y="2007870"/>
                </a:lnTo>
                <a:lnTo>
                  <a:pt x="8072973" y="2054694"/>
                </a:lnTo>
                <a:lnTo>
                  <a:pt x="8065067" y="2099934"/>
                </a:lnTo>
                <a:lnTo>
                  <a:pt x="8052260" y="2143288"/>
                </a:lnTo>
                <a:lnTo>
                  <a:pt x="8034852" y="2184454"/>
                </a:lnTo>
                <a:lnTo>
                  <a:pt x="8013145" y="2223130"/>
                </a:lnTo>
                <a:lnTo>
                  <a:pt x="7987441" y="2259016"/>
                </a:lnTo>
                <a:lnTo>
                  <a:pt x="7958042" y="2291810"/>
                </a:lnTo>
                <a:lnTo>
                  <a:pt x="7925248" y="2321209"/>
                </a:lnTo>
                <a:lnTo>
                  <a:pt x="7889362" y="2346913"/>
                </a:lnTo>
                <a:lnTo>
                  <a:pt x="7850686" y="2368620"/>
                </a:lnTo>
                <a:lnTo>
                  <a:pt x="7809520" y="2386028"/>
                </a:lnTo>
                <a:lnTo>
                  <a:pt x="7766166" y="2398835"/>
                </a:lnTo>
                <a:lnTo>
                  <a:pt x="7720926" y="2406741"/>
                </a:lnTo>
                <a:lnTo>
                  <a:pt x="7674102" y="2409443"/>
                </a:lnTo>
                <a:lnTo>
                  <a:pt x="401586" y="2409443"/>
                </a:lnTo>
                <a:lnTo>
                  <a:pt x="354752" y="2406741"/>
                </a:lnTo>
                <a:lnTo>
                  <a:pt x="309505" y="2398835"/>
                </a:lnTo>
                <a:lnTo>
                  <a:pt x="266147" y="2386028"/>
                </a:lnTo>
                <a:lnTo>
                  <a:pt x="224977" y="2368620"/>
                </a:lnTo>
                <a:lnTo>
                  <a:pt x="186299" y="2346913"/>
                </a:lnTo>
                <a:lnTo>
                  <a:pt x="150413" y="2321209"/>
                </a:lnTo>
                <a:lnTo>
                  <a:pt x="117621" y="2291810"/>
                </a:lnTo>
                <a:lnTo>
                  <a:pt x="88223" y="2259016"/>
                </a:lnTo>
                <a:lnTo>
                  <a:pt x="62521" y="2223130"/>
                </a:lnTo>
                <a:lnTo>
                  <a:pt x="40817" y="2184454"/>
                </a:lnTo>
                <a:lnTo>
                  <a:pt x="23411" y="2143288"/>
                </a:lnTo>
                <a:lnTo>
                  <a:pt x="10606" y="2099934"/>
                </a:lnTo>
                <a:lnTo>
                  <a:pt x="2701" y="2054694"/>
                </a:lnTo>
                <a:lnTo>
                  <a:pt x="0" y="2007870"/>
                </a:lnTo>
                <a:lnTo>
                  <a:pt x="0" y="40157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5">
            <a:extLst>
              <a:ext uri="{FF2B5EF4-FFF2-40B4-BE49-F238E27FC236}">
                <a16:creationId xmlns:a16="http://schemas.microsoft.com/office/drawing/2014/main" id="{AED2FF19-F049-11D1-4C79-B09BF7CFDD90}"/>
              </a:ext>
            </a:extLst>
          </p:cNvPr>
          <p:cNvSpPr/>
          <p:nvPr/>
        </p:nvSpPr>
        <p:spPr>
          <a:xfrm>
            <a:off x="1251203" y="491593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id="{0D60E097-D777-AB7D-D01F-DCF7CE829923}"/>
              </a:ext>
            </a:extLst>
          </p:cNvPr>
          <p:cNvSpPr/>
          <p:nvPr/>
        </p:nvSpPr>
        <p:spPr>
          <a:xfrm>
            <a:off x="3550920" y="491593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4AF27AFF-3462-FFD2-C22E-23A711A4DC2F}"/>
              </a:ext>
            </a:extLst>
          </p:cNvPr>
          <p:cNvSpPr/>
          <p:nvPr/>
        </p:nvSpPr>
        <p:spPr>
          <a:xfrm>
            <a:off x="5768340" y="496927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4E4EB85F-412F-579A-4480-F9FBF978B0CF}"/>
              </a:ext>
            </a:extLst>
          </p:cNvPr>
          <p:cNvSpPr/>
          <p:nvPr/>
        </p:nvSpPr>
        <p:spPr>
          <a:xfrm>
            <a:off x="7999476" y="496927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445B11A1-3828-C73D-A323-2F1907040455}"/>
              </a:ext>
            </a:extLst>
          </p:cNvPr>
          <p:cNvSpPr/>
          <p:nvPr/>
        </p:nvSpPr>
        <p:spPr>
          <a:xfrm>
            <a:off x="1226819" y="209958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F6FF94D8-E639-5201-CD05-8132B890E17D}"/>
              </a:ext>
            </a:extLst>
          </p:cNvPr>
          <p:cNvSpPr/>
          <p:nvPr/>
        </p:nvSpPr>
        <p:spPr>
          <a:xfrm>
            <a:off x="3526535" y="209958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020EAB06-94FE-B62D-2BE7-7E42328405E5}"/>
              </a:ext>
            </a:extLst>
          </p:cNvPr>
          <p:cNvSpPr/>
          <p:nvPr/>
        </p:nvSpPr>
        <p:spPr>
          <a:xfrm>
            <a:off x="5742432" y="215292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611FDF9C-C6F6-A413-9057-97BBE044CC6A}"/>
              </a:ext>
            </a:extLst>
          </p:cNvPr>
          <p:cNvSpPr/>
          <p:nvPr/>
        </p:nvSpPr>
        <p:spPr>
          <a:xfrm>
            <a:off x="7973568" y="215292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DD893F8F-3AE1-C1D8-DC85-E30EBC234C36}"/>
              </a:ext>
            </a:extLst>
          </p:cNvPr>
          <p:cNvSpPr/>
          <p:nvPr/>
        </p:nvSpPr>
        <p:spPr>
          <a:xfrm>
            <a:off x="1219200" y="2594880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0D8B74D2-4F16-F062-5E9A-2687378D5E4F}"/>
              </a:ext>
            </a:extLst>
          </p:cNvPr>
          <p:cNvSpPr/>
          <p:nvPr/>
        </p:nvSpPr>
        <p:spPr>
          <a:xfrm>
            <a:off x="1392174" y="2610121"/>
            <a:ext cx="2197735" cy="2318385"/>
          </a:xfrm>
          <a:custGeom>
            <a:avLst/>
            <a:gdLst/>
            <a:ahLst/>
            <a:cxnLst/>
            <a:rect l="l" t="t" r="r" b="b"/>
            <a:pathLst>
              <a:path w="2197735" h="2318385">
                <a:moveTo>
                  <a:pt x="2171191" y="2264537"/>
                </a:moveTo>
                <a:lnTo>
                  <a:pt x="2143505" y="2290699"/>
                </a:lnTo>
                <a:lnTo>
                  <a:pt x="2169667" y="2318385"/>
                </a:lnTo>
                <a:lnTo>
                  <a:pt x="2197354" y="2292223"/>
                </a:lnTo>
                <a:lnTo>
                  <a:pt x="2171191" y="2264537"/>
                </a:lnTo>
                <a:close/>
              </a:path>
              <a:path w="2197735" h="2318385">
                <a:moveTo>
                  <a:pt x="2118741" y="2209165"/>
                </a:moveTo>
                <a:lnTo>
                  <a:pt x="2091054" y="2235454"/>
                </a:lnTo>
                <a:lnTo>
                  <a:pt x="2117216" y="2263140"/>
                </a:lnTo>
                <a:lnTo>
                  <a:pt x="2144903" y="2236851"/>
                </a:lnTo>
                <a:lnTo>
                  <a:pt x="2118741" y="2209165"/>
                </a:lnTo>
                <a:close/>
              </a:path>
              <a:path w="2197735" h="2318385">
                <a:moveTo>
                  <a:pt x="2066289" y="2153920"/>
                </a:moveTo>
                <a:lnTo>
                  <a:pt x="2038730" y="2180082"/>
                </a:lnTo>
                <a:lnTo>
                  <a:pt x="2064892" y="2207768"/>
                </a:lnTo>
                <a:lnTo>
                  <a:pt x="2092578" y="2181606"/>
                </a:lnTo>
                <a:lnTo>
                  <a:pt x="2066289" y="2153920"/>
                </a:lnTo>
                <a:close/>
              </a:path>
              <a:path w="2197735" h="2318385">
                <a:moveTo>
                  <a:pt x="2013965" y="2098548"/>
                </a:moveTo>
                <a:lnTo>
                  <a:pt x="1986279" y="2124837"/>
                </a:lnTo>
                <a:lnTo>
                  <a:pt x="2012441" y="2152396"/>
                </a:lnTo>
                <a:lnTo>
                  <a:pt x="2040127" y="2126234"/>
                </a:lnTo>
                <a:lnTo>
                  <a:pt x="2013965" y="2098548"/>
                </a:lnTo>
                <a:close/>
              </a:path>
              <a:path w="2197735" h="2318385">
                <a:moveTo>
                  <a:pt x="1961514" y="2043303"/>
                </a:moveTo>
                <a:lnTo>
                  <a:pt x="1933828" y="2069465"/>
                </a:lnTo>
                <a:lnTo>
                  <a:pt x="1960117" y="2097151"/>
                </a:lnTo>
                <a:lnTo>
                  <a:pt x="1987677" y="2070862"/>
                </a:lnTo>
                <a:lnTo>
                  <a:pt x="1961514" y="2043303"/>
                </a:lnTo>
                <a:close/>
              </a:path>
              <a:path w="2197735" h="2318385">
                <a:moveTo>
                  <a:pt x="1909190" y="1987931"/>
                </a:moveTo>
                <a:lnTo>
                  <a:pt x="1881504" y="2014093"/>
                </a:lnTo>
                <a:lnTo>
                  <a:pt x="1907666" y="2041779"/>
                </a:lnTo>
                <a:lnTo>
                  <a:pt x="1935352" y="2015617"/>
                </a:lnTo>
                <a:lnTo>
                  <a:pt x="1909190" y="1987931"/>
                </a:lnTo>
                <a:close/>
              </a:path>
              <a:path w="2197735" h="2318385">
                <a:moveTo>
                  <a:pt x="1856739" y="1932559"/>
                </a:moveTo>
                <a:lnTo>
                  <a:pt x="1829053" y="1958848"/>
                </a:lnTo>
                <a:lnTo>
                  <a:pt x="1855215" y="1986534"/>
                </a:lnTo>
                <a:lnTo>
                  <a:pt x="1882902" y="1960245"/>
                </a:lnTo>
                <a:lnTo>
                  <a:pt x="1856739" y="1932559"/>
                </a:lnTo>
                <a:close/>
              </a:path>
              <a:path w="2197735" h="2318385">
                <a:moveTo>
                  <a:pt x="1804289" y="1877314"/>
                </a:moveTo>
                <a:lnTo>
                  <a:pt x="1776730" y="1903476"/>
                </a:lnTo>
                <a:lnTo>
                  <a:pt x="1802892" y="1931162"/>
                </a:lnTo>
                <a:lnTo>
                  <a:pt x="1830577" y="1905000"/>
                </a:lnTo>
                <a:lnTo>
                  <a:pt x="1804289" y="1877314"/>
                </a:lnTo>
                <a:close/>
              </a:path>
              <a:path w="2197735" h="2318385">
                <a:moveTo>
                  <a:pt x="1751964" y="1821942"/>
                </a:moveTo>
                <a:lnTo>
                  <a:pt x="1724278" y="1848104"/>
                </a:lnTo>
                <a:lnTo>
                  <a:pt x="1750440" y="1875790"/>
                </a:lnTo>
                <a:lnTo>
                  <a:pt x="1778127" y="1849628"/>
                </a:lnTo>
                <a:lnTo>
                  <a:pt x="1751964" y="1821942"/>
                </a:lnTo>
                <a:close/>
              </a:path>
              <a:path w="2197735" h="2318385">
                <a:moveTo>
                  <a:pt x="1699514" y="1766697"/>
                </a:moveTo>
                <a:lnTo>
                  <a:pt x="1671827" y="1792859"/>
                </a:lnTo>
                <a:lnTo>
                  <a:pt x="1698117" y="1820545"/>
                </a:lnTo>
                <a:lnTo>
                  <a:pt x="1725676" y="1794256"/>
                </a:lnTo>
                <a:lnTo>
                  <a:pt x="1699514" y="1766697"/>
                </a:lnTo>
                <a:close/>
              </a:path>
              <a:path w="2197735" h="2318385">
                <a:moveTo>
                  <a:pt x="1647189" y="1711325"/>
                </a:moveTo>
                <a:lnTo>
                  <a:pt x="1619503" y="1737487"/>
                </a:lnTo>
                <a:lnTo>
                  <a:pt x="1645665" y="1765173"/>
                </a:lnTo>
                <a:lnTo>
                  <a:pt x="1673352" y="1739011"/>
                </a:lnTo>
                <a:lnTo>
                  <a:pt x="1647189" y="1711325"/>
                </a:lnTo>
                <a:close/>
              </a:path>
              <a:path w="2197735" h="2318385">
                <a:moveTo>
                  <a:pt x="1594739" y="1655953"/>
                </a:moveTo>
                <a:lnTo>
                  <a:pt x="1567052" y="1682242"/>
                </a:lnTo>
                <a:lnTo>
                  <a:pt x="1593214" y="1709801"/>
                </a:lnTo>
                <a:lnTo>
                  <a:pt x="1620901" y="1683639"/>
                </a:lnTo>
                <a:lnTo>
                  <a:pt x="1594739" y="1655953"/>
                </a:lnTo>
                <a:close/>
              </a:path>
              <a:path w="2197735" h="2318385">
                <a:moveTo>
                  <a:pt x="1542288" y="1600708"/>
                </a:moveTo>
                <a:lnTo>
                  <a:pt x="1514728" y="1626870"/>
                </a:lnTo>
                <a:lnTo>
                  <a:pt x="1540890" y="1654556"/>
                </a:lnTo>
                <a:lnTo>
                  <a:pt x="1568577" y="1628394"/>
                </a:lnTo>
                <a:lnTo>
                  <a:pt x="1542288" y="1600708"/>
                </a:lnTo>
                <a:close/>
              </a:path>
              <a:path w="2197735" h="2318385">
                <a:moveTo>
                  <a:pt x="1489964" y="1545336"/>
                </a:moveTo>
                <a:lnTo>
                  <a:pt x="1462277" y="1571498"/>
                </a:lnTo>
                <a:lnTo>
                  <a:pt x="1488439" y="1599184"/>
                </a:lnTo>
                <a:lnTo>
                  <a:pt x="1516126" y="1573022"/>
                </a:lnTo>
                <a:lnTo>
                  <a:pt x="1489964" y="1545336"/>
                </a:lnTo>
                <a:close/>
              </a:path>
              <a:path w="2197735" h="2318385">
                <a:moveTo>
                  <a:pt x="1437513" y="1489964"/>
                </a:moveTo>
                <a:lnTo>
                  <a:pt x="1409827" y="1516253"/>
                </a:lnTo>
                <a:lnTo>
                  <a:pt x="1436115" y="1543939"/>
                </a:lnTo>
                <a:lnTo>
                  <a:pt x="1463675" y="1517650"/>
                </a:lnTo>
                <a:lnTo>
                  <a:pt x="1437513" y="1489964"/>
                </a:lnTo>
                <a:close/>
              </a:path>
              <a:path w="2197735" h="2318385">
                <a:moveTo>
                  <a:pt x="1385189" y="1434719"/>
                </a:moveTo>
                <a:lnTo>
                  <a:pt x="1357502" y="1460881"/>
                </a:lnTo>
                <a:lnTo>
                  <a:pt x="1383664" y="1488567"/>
                </a:lnTo>
                <a:lnTo>
                  <a:pt x="1411351" y="1462405"/>
                </a:lnTo>
                <a:lnTo>
                  <a:pt x="1385189" y="1434719"/>
                </a:lnTo>
                <a:close/>
              </a:path>
              <a:path w="2197735" h="2318385">
                <a:moveTo>
                  <a:pt x="1332738" y="1379347"/>
                </a:moveTo>
                <a:lnTo>
                  <a:pt x="1305052" y="1405636"/>
                </a:lnTo>
                <a:lnTo>
                  <a:pt x="1331214" y="1433195"/>
                </a:lnTo>
                <a:lnTo>
                  <a:pt x="1358900" y="1407033"/>
                </a:lnTo>
                <a:lnTo>
                  <a:pt x="1332738" y="1379347"/>
                </a:lnTo>
                <a:close/>
              </a:path>
              <a:path w="2197735" h="2318385">
                <a:moveTo>
                  <a:pt x="1280287" y="1324102"/>
                </a:moveTo>
                <a:lnTo>
                  <a:pt x="1252727" y="1350264"/>
                </a:lnTo>
                <a:lnTo>
                  <a:pt x="1278889" y="1377950"/>
                </a:lnTo>
                <a:lnTo>
                  <a:pt x="1306576" y="1351661"/>
                </a:lnTo>
                <a:lnTo>
                  <a:pt x="1280287" y="1324102"/>
                </a:lnTo>
                <a:close/>
              </a:path>
              <a:path w="2197735" h="2318385">
                <a:moveTo>
                  <a:pt x="1227963" y="1268730"/>
                </a:moveTo>
                <a:lnTo>
                  <a:pt x="1200277" y="1294892"/>
                </a:lnTo>
                <a:lnTo>
                  <a:pt x="1226439" y="1322578"/>
                </a:lnTo>
                <a:lnTo>
                  <a:pt x="1254125" y="1296416"/>
                </a:lnTo>
                <a:lnTo>
                  <a:pt x="1227963" y="1268730"/>
                </a:lnTo>
                <a:close/>
              </a:path>
              <a:path w="2197735" h="2318385">
                <a:moveTo>
                  <a:pt x="1175512" y="1213358"/>
                </a:moveTo>
                <a:lnTo>
                  <a:pt x="1147826" y="1239647"/>
                </a:lnTo>
                <a:lnTo>
                  <a:pt x="1174114" y="1267333"/>
                </a:lnTo>
                <a:lnTo>
                  <a:pt x="1201674" y="1241044"/>
                </a:lnTo>
                <a:lnTo>
                  <a:pt x="1175512" y="1213358"/>
                </a:lnTo>
                <a:close/>
              </a:path>
              <a:path w="2197735" h="2318385">
                <a:moveTo>
                  <a:pt x="1123188" y="1158113"/>
                </a:moveTo>
                <a:lnTo>
                  <a:pt x="1095502" y="1184275"/>
                </a:lnTo>
                <a:lnTo>
                  <a:pt x="1121664" y="1211961"/>
                </a:lnTo>
                <a:lnTo>
                  <a:pt x="1149350" y="1185799"/>
                </a:lnTo>
                <a:lnTo>
                  <a:pt x="1123188" y="1158113"/>
                </a:lnTo>
                <a:close/>
              </a:path>
              <a:path w="2197735" h="2318385">
                <a:moveTo>
                  <a:pt x="1070737" y="1102741"/>
                </a:moveTo>
                <a:lnTo>
                  <a:pt x="1043051" y="1128903"/>
                </a:lnTo>
                <a:lnTo>
                  <a:pt x="1069213" y="1156589"/>
                </a:lnTo>
                <a:lnTo>
                  <a:pt x="1096899" y="1130427"/>
                </a:lnTo>
                <a:lnTo>
                  <a:pt x="1070737" y="1102741"/>
                </a:lnTo>
                <a:close/>
              </a:path>
              <a:path w="2197735" h="2318385">
                <a:moveTo>
                  <a:pt x="1018286" y="1047496"/>
                </a:moveTo>
                <a:lnTo>
                  <a:pt x="990726" y="1073658"/>
                </a:lnTo>
                <a:lnTo>
                  <a:pt x="1016888" y="1101344"/>
                </a:lnTo>
                <a:lnTo>
                  <a:pt x="1044575" y="1075055"/>
                </a:lnTo>
                <a:lnTo>
                  <a:pt x="1018286" y="1047496"/>
                </a:lnTo>
                <a:close/>
              </a:path>
              <a:path w="2197735" h="2318385">
                <a:moveTo>
                  <a:pt x="965962" y="992124"/>
                </a:moveTo>
                <a:lnTo>
                  <a:pt x="938276" y="1018286"/>
                </a:lnTo>
                <a:lnTo>
                  <a:pt x="964438" y="1045972"/>
                </a:lnTo>
                <a:lnTo>
                  <a:pt x="992124" y="1019810"/>
                </a:lnTo>
                <a:lnTo>
                  <a:pt x="965962" y="992124"/>
                </a:lnTo>
                <a:close/>
              </a:path>
              <a:path w="2197735" h="2318385">
                <a:moveTo>
                  <a:pt x="913511" y="936752"/>
                </a:moveTo>
                <a:lnTo>
                  <a:pt x="885825" y="963041"/>
                </a:lnTo>
                <a:lnTo>
                  <a:pt x="912113" y="990600"/>
                </a:lnTo>
                <a:lnTo>
                  <a:pt x="939673" y="964438"/>
                </a:lnTo>
                <a:lnTo>
                  <a:pt x="913511" y="936752"/>
                </a:lnTo>
                <a:close/>
              </a:path>
              <a:path w="2197735" h="2318385">
                <a:moveTo>
                  <a:pt x="861187" y="881507"/>
                </a:moveTo>
                <a:lnTo>
                  <a:pt x="833501" y="907669"/>
                </a:lnTo>
                <a:lnTo>
                  <a:pt x="859663" y="935355"/>
                </a:lnTo>
                <a:lnTo>
                  <a:pt x="887349" y="909193"/>
                </a:lnTo>
                <a:lnTo>
                  <a:pt x="861187" y="881507"/>
                </a:lnTo>
                <a:close/>
              </a:path>
              <a:path w="2197735" h="2318385">
                <a:moveTo>
                  <a:pt x="808736" y="826135"/>
                </a:moveTo>
                <a:lnTo>
                  <a:pt x="781050" y="852297"/>
                </a:lnTo>
                <a:lnTo>
                  <a:pt x="807212" y="879983"/>
                </a:lnTo>
                <a:lnTo>
                  <a:pt x="834898" y="853821"/>
                </a:lnTo>
                <a:lnTo>
                  <a:pt x="808736" y="826135"/>
                </a:lnTo>
                <a:close/>
              </a:path>
              <a:path w="2197735" h="2318385">
                <a:moveTo>
                  <a:pt x="756284" y="770763"/>
                </a:moveTo>
                <a:lnTo>
                  <a:pt x="728726" y="797052"/>
                </a:lnTo>
                <a:lnTo>
                  <a:pt x="754888" y="824738"/>
                </a:lnTo>
                <a:lnTo>
                  <a:pt x="782574" y="798449"/>
                </a:lnTo>
                <a:lnTo>
                  <a:pt x="756284" y="770763"/>
                </a:lnTo>
                <a:close/>
              </a:path>
              <a:path w="2197735" h="2318385">
                <a:moveTo>
                  <a:pt x="703961" y="715518"/>
                </a:moveTo>
                <a:lnTo>
                  <a:pt x="676275" y="741680"/>
                </a:lnTo>
                <a:lnTo>
                  <a:pt x="702437" y="769366"/>
                </a:lnTo>
                <a:lnTo>
                  <a:pt x="730123" y="743204"/>
                </a:lnTo>
                <a:lnTo>
                  <a:pt x="703961" y="715518"/>
                </a:lnTo>
                <a:close/>
              </a:path>
              <a:path w="2197735" h="2318385">
                <a:moveTo>
                  <a:pt x="651509" y="660146"/>
                </a:moveTo>
                <a:lnTo>
                  <a:pt x="623824" y="686435"/>
                </a:lnTo>
                <a:lnTo>
                  <a:pt x="650113" y="713994"/>
                </a:lnTo>
                <a:lnTo>
                  <a:pt x="677671" y="687832"/>
                </a:lnTo>
                <a:lnTo>
                  <a:pt x="651509" y="660146"/>
                </a:lnTo>
                <a:close/>
              </a:path>
              <a:path w="2197735" h="2318385">
                <a:moveTo>
                  <a:pt x="599186" y="604901"/>
                </a:moveTo>
                <a:lnTo>
                  <a:pt x="571500" y="631063"/>
                </a:lnTo>
                <a:lnTo>
                  <a:pt x="597662" y="658749"/>
                </a:lnTo>
                <a:lnTo>
                  <a:pt x="625348" y="632460"/>
                </a:lnTo>
                <a:lnTo>
                  <a:pt x="599186" y="604901"/>
                </a:lnTo>
                <a:close/>
              </a:path>
              <a:path w="2197735" h="2318385">
                <a:moveTo>
                  <a:pt x="546734" y="549529"/>
                </a:moveTo>
                <a:lnTo>
                  <a:pt x="519049" y="575691"/>
                </a:lnTo>
                <a:lnTo>
                  <a:pt x="545211" y="603377"/>
                </a:lnTo>
                <a:lnTo>
                  <a:pt x="572896" y="577215"/>
                </a:lnTo>
                <a:lnTo>
                  <a:pt x="546734" y="549529"/>
                </a:lnTo>
                <a:close/>
              </a:path>
              <a:path w="2197735" h="2318385">
                <a:moveTo>
                  <a:pt x="494283" y="494157"/>
                </a:moveTo>
                <a:lnTo>
                  <a:pt x="466725" y="520446"/>
                </a:lnTo>
                <a:lnTo>
                  <a:pt x="492887" y="548132"/>
                </a:lnTo>
                <a:lnTo>
                  <a:pt x="520573" y="521843"/>
                </a:lnTo>
                <a:lnTo>
                  <a:pt x="494283" y="494157"/>
                </a:lnTo>
                <a:close/>
              </a:path>
              <a:path w="2197735" h="2318385">
                <a:moveTo>
                  <a:pt x="441959" y="438912"/>
                </a:moveTo>
                <a:lnTo>
                  <a:pt x="414274" y="465074"/>
                </a:lnTo>
                <a:lnTo>
                  <a:pt x="440436" y="492760"/>
                </a:lnTo>
                <a:lnTo>
                  <a:pt x="468121" y="466598"/>
                </a:lnTo>
                <a:lnTo>
                  <a:pt x="441959" y="438912"/>
                </a:lnTo>
                <a:close/>
              </a:path>
              <a:path w="2197735" h="2318385">
                <a:moveTo>
                  <a:pt x="389508" y="383540"/>
                </a:moveTo>
                <a:lnTo>
                  <a:pt x="361823" y="409702"/>
                </a:lnTo>
                <a:lnTo>
                  <a:pt x="388112" y="437388"/>
                </a:lnTo>
                <a:lnTo>
                  <a:pt x="415670" y="411225"/>
                </a:lnTo>
                <a:lnTo>
                  <a:pt x="389508" y="383540"/>
                </a:lnTo>
                <a:close/>
              </a:path>
              <a:path w="2197735" h="2318385">
                <a:moveTo>
                  <a:pt x="337184" y="328295"/>
                </a:moveTo>
                <a:lnTo>
                  <a:pt x="309499" y="354457"/>
                </a:lnTo>
                <a:lnTo>
                  <a:pt x="335661" y="382143"/>
                </a:lnTo>
                <a:lnTo>
                  <a:pt x="363346" y="355854"/>
                </a:lnTo>
                <a:lnTo>
                  <a:pt x="337184" y="328295"/>
                </a:lnTo>
                <a:close/>
              </a:path>
              <a:path w="2197735" h="2318385">
                <a:moveTo>
                  <a:pt x="284733" y="272923"/>
                </a:moveTo>
                <a:lnTo>
                  <a:pt x="257048" y="299085"/>
                </a:lnTo>
                <a:lnTo>
                  <a:pt x="283209" y="326771"/>
                </a:lnTo>
                <a:lnTo>
                  <a:pt x="310895" y="300609"/>
                </a:lnTo>
                <a:lnTo>
                  <a:pt x="284733" y="272923"/>
                </a:lnTo>
                <a:close/>
              </a:path>
              <a:path w="2197735" h="2318385">
                <a:moveTo>
                  <a:pt x="232282" y="217550"/>
                </a:moveTo>
                <a:lnTo>
                  <a:pt x="204723" y="243840"/>
                </a:lnTo>
                <a:lnTo>
                  <a:pt x="230885" y="271399"/>
                </a:lnTo>
                <a:lnTo>
                  <a:pt x="258571" y="245237"/>
                </a:lnTo>
                <a:lnTo>
                  <a:pt x="232282" y="217550"/>
                </a:lnTo>
                <a:close/>
              </a:path>
              <a:path w="2197735" h="2318385">
                <a:moveTo>
                  <a:pt x="179959" y="162306"/>
                </a:moveTo>
                <a:lnTo>
                  <a:pt x="152272" y="188468"/>
                </a:lnTo>
                <a:lnTo>
                  <a:pt x="178434" y="216154"/>
                </a:lnTo>
                <a:lnTo>
                  <a:pt x="206120" y="189992"/>
                </a:lnTo>
                <a:lnTo>
                  <a:pt x="179959" y="162306"/>
                </a:lnTo>
                <a:close/>
              </a:path>
              <a:path w="2197735" h="2318385">
                <a:moveTo>
                  <a:pt x="127507" y="106934"/>
                </a:moveTo>
                <a:lnTo>
                  <a:pt x="99822" y="133096"/>
                </a:lnTo>
                <a:lnTo>
                  <a:pt x="126110" y="160782"/>
                </a:lnTo>
                <a:lnTo>
                  <a:pt x="153669" y="134620"/>
                </a:lnTo>
                <a:lnTo>
                  <a:pt x="127507" y="106934"/>
                </a:lnTo>
                <a:close/>
              </a:path>
              <a:path w="2197735" h="2318385">
                <a:moveTo>
                  <a:pt x="0" y="0"/>
                </a:moveTo>
                <a:lnTo>
                  <a:pt x="37084" y="122300"/>
                </a:lnTo>
                <a:lnTo>
                  <a:pt x="64751" y="96113"/>
                </a:lnTo>
                <a:lnTo>
                  <a:pt x="51688" y="82296"/>
                </a:lnTo>
                <a:lnTo>
                  <a:pt x="79375" y="56007"/>
                </a:lnTo>
                <a:lnTo>
                  <a:pt x="107126" y="56007"/>
                </a:lnTo>
                <a:lnTo>
                  <a:pt x="120141" y="43687"/>
                </a:lnTo>
                <a:lnTo>
                  <a:pt x="0" y="0"/>
                </a:lnTo>
                <a:close/>
              </a:path>
              <a:path w="2197735" h="2318385">
                <a:moveTo>
                  <a:pt x="92480" y="69869"/>
                </a:moveTo>
                <a:lnTo>
                  <a:pt x="64751" y="96113"/>
                </a:lnTo>
                <a:lnTo>
                  <a:pt x="73659" y="105537"/>
                </a:lnTo>
                <a:lnTo>
                  <a:pt x="101345" y="79248"/>
                </a:lnTo>
                <a:lnTo>
                  <a:pt x="92480" y="69869"/>
                </a:lnTo>
                <a:close/>
              </a:path>
              <a:path w="2197735" h="2318385">
                <a:moveTo>
                  <a:pt x="79375" y="56007"/>
                </a:moveTo>
                <a:lnTo>
                  <a:pt x="51688" y="82296"/>
                </a:lnTo>
                <a:lnTo>
                  <a:pt x="64751" y="96113"/>
                </a:lnTo>
                <a:lnTo>
                  <a:pt x="92480" y="69869"/>
                </a:lnTo>
                <a:lnTo>
                  <a:pt x="79375" y="56007"/>
                </a:lnTo>
                <a:close/>
              </a:path>
              <a:path w="2197735" h="2318385">
                <a:moveTo>
                  <a:pt x="107126" y="56007"/>
                </a:moveTo>
                <a:lnTo>
                  <a:pt x="79375" y="56007"/>
                </a:lnTo>
                <a:lnTo>
                  <a:pt x="92480" y="69869"/>
                </a:lnTo>
                <a:lnTo>
                  <a:pt x="107126" y="56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EF834896-D23D-7E04-3D4D-70C0FF1E74F7}"/>
              </a:ext>
            </a:extLst>
          </p:cNvPr>
          <p:cNvSpPr/>
          <p:nvPr/>
        </p:nvSpPr>
        <p:spPr>
          <a:xfrm>
            <a:off x="1514094" y="2610121"/>
            <a:ext cx="4286885" cy="2343785"/>
          </a:xfrm>
          <a:custGeom>
            <a:avLst/>
            <a:gdLst/>
            <a:ahLst/>
            <a:cxnLst/>
            <a:rect l="l" t="t" r="r" b="b"/>
            <a:pathLst>
              <a:path w="4286885" h="2343785">
                <a:moveTo>
                  <a:pt x="4253103" y="2291842"/>
                </a:moveTo>
                <a:lnTo>
                  <a:pt x="4234815" y="2325370"/>
                </a:lnTo>
                <a:lnTo>
                  <a:pt x="4268343" y="2343531"/>
                </a:lnTo>
                <a:lnTo>
                  <a:pt x="4286504" y="2310130"/>
                </a:lnTo>
                <a:lnTo>
                  <a:pt x="4253103" y="2291842"/>
                </a:lnTo>
                <a:close/>
              </a:path>
              <a:path w="4286885" h="2343785">
                <a:moveTo>
                  <a:pt x="4186174" y="2255520"/>
                </a:moveTo>
                <a:lnTo>
                  <a:pt x="4167885" y="2288921"/>
                </a:lnTo>
                <a:lnTo>
                  <a:pt x="4201414" y="2307209"/>
                </a:lnTo>
                <a:lnTo>
                  <a:pt x="4219575" y="2273681"/>
                </a:lnTo>
                <a:lnTo>
                  <a:pt x="4186174" y="2255520"/>
                </a:lnTo>
                <a:close/>
              </a:path>
              <a:path w="4286885" h="2343785">
                <a:moveTo>
                  <a:pt x="4119245" y="2219071"/>
                </a:moveTo>
                <a:lnTo>
                  <a:pt x="4100956" y="2252472"/>
                </a:lnTo>
                <a:lnTo>
                  <a:pt x="4134484" y="2270760"/>
                </a:lnTo>
                <a:lnTo>
                  <a:pt x="4152646" y="2237232"/>
                </a:lnTo>
                <a:lnTo>
                  <a:pt x="4119245" y="2219071"/>
                </a:lnTo>
                <a:close/>
              </a:path>
              <a:path w="4286885" h="2343785">
                <a:moveTo>
                  <a:pt x="4052316" y="2182622"/>
                </a:moveTo>
                <a:lnTo>
                  <a:pt x="4034028" y="2216150"/>
                </a:lnTo>
                <a:lnTo>
                  <a:pt x="4067555" y="2234311"/>
                </a:lnTo>
                <a:lnTo>
                  <a:pt x="4085717" y="2200910"/>
                </a:lnTo>
                <a:lnTo>
                  <a:pt x="4052316" y="2182622"/>
                </a:lnTo>
                <a:close/>
              </a:path>
              <a:path w="4286885" h="2343785">
                <a:moveTo>
                  <a:pt x="3985259" y="2146300"/>
                </a:moveTo>
                <a:lnTo>
                  <a:pt x="3967099" y="2179701"/>
                </a:lnTo>
                <a:lnTo>
                  <a:pt x="4000627" y="2197862"/>
                </a:lnTo>
                <a:lnTo>
                  <a:pt x="4018788" y="2164461"/>
                </a:lnTo>
                <a:lnTo>
                  <a:pt x="3985259" y="2146300"/>
                </a:lnTo>
                <a:close/>
              </a:path>
              <a:path w="4286885" h="2343785">
                <a:moveTo>
                  <a:pt x="3918330" y="2109851"/>
                </a:moveTo>
                <a:lnTo>
                  <a:pt x="3900170" y="2143252"/>
                </a:lnTo>
                <a:lnTo>
                  <a:pt x="3933698" y="2161540"/>
                </a:lnTo>
                <a:lnTo>
                  <a:pt x="3951858" y="2128012"/>
                </a:lnTo>
                <a:lnTo>
                  <a:pt x="3918330" y="2109851"/>
                </a:lnTo>
                <a:close/>
              </a:path>
              <a:path w="4286885" h="2343785">
                <a:moveTo>
                  <a:pt x="3851402" y="2073402"/>
                </a:moveTo>
                <a:lnTo>
                  <a:pt x="3833241" y="2106930"/>
                </a:lnTo>
                <a:lnTo>
                  <a:pt x="3866642" y="2125091"/>
                </a:lnTo>
                <a:lnTo>
                  <a:pt x="3884929" y="2091563"/>
                </a:lnTo>
                <a:lnTo>
                  <a:pt x="3851402" y="2073402"/>
                </a:lnTo>
                <a:close/>
              </a:path>
              <a:path w="4286885" h="2343785">
                <a:moveTo>
                  <a:pt x="3784473" y="2036953"/>
                </a:moveTo>
                <a:lnTo>
                  <a:pt x="3766311" y="2070481"/>
                </a:lnTo>
                <a:lnTo>
                  <a:pt x="3799713" y="2088642"/>
                </a:lnTo>
                <a:lnTo>
                  <a:pt x="3818001" y="2055241"/>
                </a:lnTo>
                <a:lnTo>
                  <a:pt x="3784473" y="2036953"/>
                </a:lnTo>
                <a:close/>
              </a:path>
              <a:path w="4286885" h="2343785">
                <a:moveTo>
                  <a:pt x="3717544" y="2000631"/>
                </a:moveTo>
                <a:lnTo>
                  <a:pt x="3699382" y="2034032"/>
                </a:lnTo>
                <a:lnTo>
                  <a:pt x="3732783" y="2052320"/>
                </a:lnTo>
                <a:lnTo>
                  <a:pt x="3751072" y="2018792"/>
                </a:lnTo>
                <a:lnTo>
                  <a:pt x="3717544" y="2000631"/>
                </a:lnTo>
                <a:close/>
              </a:path>
              <a:path w="4286885" h="2343785">
                <a:moveTo>
                  <a:pt x="3650615" y="1964182"/>
                </a:moveTo>
                <a:lnTo>
                  <a:pt x="3632454" y="1997583"/>
                </a:lnTo>
                <a:lnTo>
                  <a:pt x="3665854" y="2015871"/>
                </a:lnTo>
                <a:lnTo>
                  <a:pt x="3684143" y="1982343"/>
                </a:lnTo>
                <a:lnTo>
                  <a:pt x="3650615" y="1964182"/>
                </a:lnTo>
                <a:close/>
              </a:path>
              <a:path w="4286885" h="2343785">
                <a:moveTo>
                  <a:pt x="3583685" y="1927733"/>
                </a:moveTo>
                <a:lnTo>
                  <a:pt x="3565525" y="1961261"/>
                </a:lnTo>
                <a:lnTo>
                  <a:pt x="3598926" y="1979422"/>
                </a:lnTo>
                <a:lnTo>
                  <a:pt x="3617214" y="1946021"/>
                </a:lnTo>
                <a:lnTo>
                  <a:pt x="3583685" y="1927733"/>
                </a:lnTo>
                <a:close/>
              </a:path>
              <a:path w="4286885" h="2343785">
                <a:moveTo>
                  <a:pt x="3516756" y="1891411"/>
                </a:moveTo>
                <a:lnTo>
                  <a:pt x="3498596" y="1924812"/>
                </a:lnTo>
                <a:lnTo>
                  <a:pt x="3531997" y="1942973"/>
                </a:lnTo>
                <a:lnTo>
                  <a:pt x="3550284" y="1909572"/>
                </a:lnTo>
                <a:lnTo>
                  <a:pt x="3516756" y="1891411"/>
                </a:lnTo>
                <a:close/>
              </a:path>
              <a:path w="4286885" h="2343785">
                <a:moveTo>
                  <a:pt x="3449828" y="1854962"/>
                </a:moveTo>
                <a:lnTo>
                  <a:pt x="3431667" y="1888363"/>
                </a:lnTo>
                <a:lnTo>
                  <a:pt x="3465068" y="1906651"/>
                </a:lnTo>
                <a:lnTo>
                  <a:pt x="3483229" y="1873123"/>
                </a:lnTo>
                <a:lnTo>
                  <a:pt x="3449828" y="1854962"/>
                </a:lnTo>
                <a:close/>
              </a:path>
              <a:path w="4286885" h="2343785">
                <a:moveTo>
                  <a:pt x="3382899" y="1818513"/>
                </a:moveTo>
                <a:lnTo>
                  <a:pt x="3364738" y="1852041"/>
                </a:lnTo>
                <a:lnTo>
                  <a:pt x="3398139" y="1870202"/>
                </a:lnTo>
                <a:lnTo>
                  <a:pt x="3416300" y="1836674"/>
                </a:lnTo>
                <a:lnTo>
                  <a:pt x="3382899" y="1818513"/>
                </a:lnTo>
                <a:close/>
              </a:path>
              <a:path w="4286885" h="2343785">
                <a:moveTo>
                  <a:pt x="3315970" y="1782064"/>
                </a:moveTo>
                <a:lnTo>
                  <a:pt x="3297681" y="1815592"/>
                </a:lnTo>
                <a:lnTo>
                  <a:pt x="3331209" y="1833753"/>
                </a:lnTo>
                <a:lnTo>
                  <a:pt x="3349371" y="1800352"/>
                </a:lnTo>
                <a:lnTo>
                  <a:pt x="3315970" y="1782064"/>
                </a:lnTo>
                <a:close/>
              </a:path>
              <a:path w="4286885" h="2343785">
                <a:moveTo>
                  <a:pt x="3249041" y="1745742"/>
                </a:moveTo>
                <a:lnTo>
                  <a:pt x="3230753" y="1779143"/>
                </a:lnTo>
                <a:lnTo>
                  <a:pt x="3264280" y="1797431"/>
                </a:lnTo>
                <a:lnTo>
                  <a:pt x="3282442" y="1763903"/>
                </a:lnTo>
                <a:lnTo>
                  <a:pt x="3249041" y="1745742"/>
                </a:lnTo>
                <a:close/>
              </a:path>
              <a:path w="4286885" h="2343785">
                <a:moveTo>
                  <a:pt x="3182111" y="1709293"/>
                </a:moveTo>
                <a:lnTo>
                  <a:pt x="3163823" y="1742821"/>
                </a:lnTo>
                <a:lnTo>
                  <a:pt x="3197352" y="1760982"/>
                </a:lnTo>
                <a:lnTo>
                  <a:pt x="3215513" y="1727454"/>
                </a:lnTo>
                <a:lnTo>
                  <a:pt x="3182111" y="1709293"/>
                </a:lnTo>
                <a:close/>
              </a:path>
              <a:path w="4286885" h="2343785">
                <a:moveTo>
                  <a:pt x="3115183" y="1672844"/>
                </a:moveTo>
                <a:lnTo>
                  <a:pt x="3096895" y="1706372"/>
                </a:lnTo>
                <a:lnTo>
                  <a:pt x="3130422" y="1724533"/>
                </a:lnTo>
                <a:lnTo>
                  <a:pt x="3148584" y="1691132"/>
                </a:lnTo>
                <a:lnTo>
                  <a:pt x="3115183" y="1672844"/>
                </a:lnTo>
                <a:close/>
              </a:path>
              <a:path w="4286885" h="2343785">
                <a:moveTo>
                  <a:pt x="3048254" y="1636522"/>
                </a:moveTo>
                <a:lnTo>
                  <a:pt x="3029966" y="1669923"/>
                </a:lnTo>
                <a:lnTo>
                  <a:pt x="3063494" y="1688084"/>
                </a:lnTo>
                <a:lnTo>
                  <a:pt x="3081655" y="1654683"/>
                </a:lnTo>
                <a:lnTo>
                  <a:pt x="3048254" y="1636522"/>
                </a:lnTo>
                <a:close/>
              </a:path>
              <a:path w="4286885" h="2343785">
                <a:moveTo>
                  <a:pt x="2981197" y="1600073"/>
                </a:moveTo>
                <a:lnTo>
                  <a:pt x="2963036" y="1633474"/>
                </a:lnTo>
                <a:lnTo>
                  <a:pt x="2996565" y="1651762"/>
                </a:lnTo>
                <a:lnTo>
                  <a:pt x="3014726" y="1618234"/>
                </a:lnTo>
                <a:lnTo>
                  <a:pt x="2981197" y="1600073"/>
                </a:lnTo>
                <a:close/>
              </a:path>
              <a:path w="4286885" h="2343785">
                <a:moveTo>
                  <a:pt x="2914269" y="1563624"/>
                </a:moveTo>
                <a:lnTo>
                  <a:pt x="2896108" y="1597152"/>
                </a:lnTo>
                <a:lnTo>
                  <a:pt x="2929635" y="1615313"/>
                </a:lnTo>
                <a:lnTo>
                  <a:pt x="2947797" y="1581785"/>
                </a:lnTo>
                <a:lnTo>
                  <a:pt x="2914269" y="1563624"/>
                </a:lnTo>
                <a:close/>
              </a:path>
              <a:path w="4286885" h="2343785">
                <a:moveTo>
                  <a:pt x="2847340" y="1527175"/>
                </a:moveTo>
                <a:lnTo>
                  <a:pt x="2829179" y="1560703"/>
                </a:lnTo>
                <a:lnTo>
                  <a:pt x="2862707" y="1578864"/>
                </a:lnTo>
                <a:lnTo>
                  <a:pt x="2880868" y="1545463"/>
                </a:lnTo>
                <a:lnTo>
                  <a:pt x="2847340" y="1527175"/>
                </a:lnTo>
                <a:close/>
              </a:path>
              <a:path w="4286885" h="2343785">
                <a:moveTo>
                  <a:pt x="2780410" y="1490853"/>
                </a:moveTo>
                <a:lnTo>
                  <a:pt x="2762250" y="1524254"/>
                </a:lnTo>
                <a:lnTo>
                  <a:pt x="2795651" y="1542542"/>
                </a:lnTo>
                <a:lnTo>
                  <a:pt x="2813939" y="1509014"/>
                </a:lnTo>
                <a:lnTo>
                  <a:pt x="2780410" y="1490853"/>
                </a:lnTo>
                <a:close/>
              </a:path>
              <a:path w="4286885" h="2343785">
                <a:moveTo>
                  <a:pt x="2713482" y="1454404"/>
                </a:moveTo>
                <a:lnTo>
                  <a:pt x="2695321" y="1487932"/>
                </a:lnTo>
                <a:lnTo>
                  <a:pt x="2728722" y="1506093"/>
                </a:lnTo>
                <a:lnTo>
                  <a:pt x="2747010" y="1472565"/>
                </a:lnTo>
                <a:lnTo>
                  <a:pt x="2713482" y="1454404"/>
                </a:lnTo>
                <a:close/>
              </a:path>
              <a:path w="4286885" h="2343785">
                <a:moveTo>
                  <a:pt x="2646553" y="1417955"/>
                </a:moveTo>
                <a:lnTo>
                  <a:pt x="2628392" y="1451483"/>
                </a:lnTo>
                <a:lnTo>
                  <a:pt x="2661793" y="1469644"/>
                </a:lnTo>
                <a:lnTo>
                  <a:pt x="2680081" y="1436243"/>
                </a:lnTo>
                <a:lnTo>
                  <a:pt x="2646553" y="1417955"/>
                </a:lnTo>
                <a:close/>
              </a:path>
              <a:path w="4286885" h="2343785">
                <a:moveTo>
                  <a:pt x="2579623" y="1381633"/>
                </a:moveTo>
                <a:lnTo>
                  <a:pt x="2561463" y="1415034"/>
                </a:lnTo>
                <a:lnTo>
                  <a:pt x="2594864" y="1433195"/>
                </a:lnTo>
                <a:lnTo>
                  <a:pt x="2613152" y="1399794"/>
                </a:lnTo>
                <a:lnTo>
                  <a:pt x="2579623" y="1381633"/>
                </a:lnTo>
                <a:close/>
              </a:path>
              <a:path w="4286885" h="2343785">
                <a:moveTo>
                  <a:pt x="2512695" y="1345184"/>
                </a:moveTo>
                <a:lnTo>
                  <a:pt x="2494534" y="1378585"/>
                </a:lnTo>
                <a:lnTo>
                  <a:pt x="2527935" y="1396873"/>
                </a:lnTo>
                <a:lnTo>
                  <a:pt x="2546222" y="1363345"/>
                </a:lnTo>
                <a:lnTo>
                  <a:pt x="2512695" y="1345184"/>
                </a:lnTo>
                <a:close/>
              </a:path>
              <a:path w="4286885" h="2343785">
                <a:moveTo>
                  <a:pt x="2445766" y="1308735"/>
                </a:moveTo>
                <a:lnTo>
                  <a:pt x="2427605" y="1342263"/>
                </a:lnTo>
                <a:lnTo>
                  <a:pt x="2461006" y="1360424"/>
                </a:lnTo>
                <a:lnTo>
                  <a:pt x="2479294" y="1327023"/>
                </a:lnTo>
                <a:lnTo>
                  <a:pt x="2445766" y="1308735"/>
                </a:lnTo>
                <a:close/>
              </a:path>
              <a:path w="4286885" h="2343785">
                <a:moveTo>
                  <a:pt x="2378836" y="1272286"/>
                </a:moveTo>
                <a:lnTo>
                  <a:pt x="2360676" y="1305814"/>
                </a:lnTo>
                <a:lnTo>
                  <a:pt x="2394077" y="1323975"/>
                </a:lnTo>
                <a:lnTo>
                  <a:pt x="2412238" y="1290574"/>
                </a:lnTo>
                <a:lnTo>
                  <a:pt x="2378836" y="1272286"/>
                </a:lnTo>
                <a:close/>
              </a:path>
              <a:path w="4286885" h="2343785">
                <a:moveTo>
                  <a:pt x="2311908" y="1235964"/>
                </a:moveTo>
                <a:lnTo>
                  <a:pt x="2293620" y="1269365"/>
                </a:lnTo>
                <a:lnTo>
                  <a:pt x="2327147" y="1287653"/>
                </a:lnTo>
                <a:lnTo>
                  <a:pt x="2345309" y="1254125"/>
                </a:lnTo>
                <a:lnTo>
                  <a:pt x="2311908" y="1235964"/>
                </a:lnTo>
                <a:close/>
              </a:path>
              <a:path w="4286885" h="2343785">
                <a:moveTo>
                  <a:pt x="2244979" y="1199515"/>
                </a:moveTo>
                <a:lnTo>
                  <a:pt x="2226691" y="1233043"/>
                </a:lnTo>
                <a:lnTo>
                  <a:pt x="2260219" y="1251204"/>
                </a:lnTo>
                <a:lnTo>
                  <a:pt x="2278380" y="1217676"/>
                </a:lnTo>
                <a:lnTo>
                  <a:pt x="2244979" y="1199515"/>
                </a:lnTo>
                <a:close/>
              </a:path>
              <a:path w="4286885" h="2343785">
                <a:moveTo>
                  <a:pt x="2178050" y="1163066"/>
                </a:moveTo>
                <a:lnTo>
                  <a:pt x="2159761" y="1196594"/>
                </a:lnTo>
                <a:lnTo>
                  <a:pt x="2193290" y="1214755"/>
                </a:lnTo>
                <a:lnTo>
                  <a:pt x="2211451" y="1181354"/>
                </a:lnTo>
                <a:lnTo>
                  <a:pt x="2178050" y="1163066"/>
                </a:lnTo>
                <a:close/>
              </a:path>
              <a:path w="4286885" h="2343785">
                <a:moveTo>
                  <a:pt x="2111121" y="1126744"/>
                </a:moveTo>
                <a:lnTo>
                  <a:pt x="2092833" y="1160145"/>
                </a:lnTo>
                <a:lnTo>
                  <a:pt x="2126360" y="1178306"/>
                </a:lnTo>
                <a:lnTo>
                  <a:pt x="2144522" y="1144905"/>
                </a:lnTo>
                <a:lnTo>
                  <a:pt x="2111121" y="1126744"/>
                </a:lnTo>
                <a:close/>
              </a:path>
              <a:path w="4286885" h="2343785">
                <a:moveTo>
                  <a:pt x="2044192" y="1090295"/>
                </a:moveTo>
                <a:lnTo>
                  <a:pt x="2025904" y="1123696"/>
                </a:lnTo>
                <a:lnTo>
                  <a:pt x="2059432" y="1141984"/>
                </a:lnTo>
                <a:lnTo>
                  <a:pt x="2077593" y="1108456"/>
                </a:lnTo>
                <a:lnTo>
                  <a:pt x="2044192" y="1090295"/>
                </a:lnTo>
                <a:close/>
              </a:path>
              <a:path w="4286885" h="2343785">
                <a:moveTo>
                  <a:pt x="1977263" y="1053846"/>
                </a:moveTo>
                <a:lnTo>
                  <a:pt x="1958975" y="1087374"/>
                </a:lnTo>
                <a:lnTo>
                  <a:pt x="1992503" y="1105535"/>
                </a:lnTo>
                <a:lnTo>
                  <a:pt x="2010664" y="1072134"/>
                </a:lnTo>
                <a:lnTo>
                  <a:pt x="1977263" y="1053846"/>
                </a:lnTo>
                <a:close/>
              </a:path>
              <a:path w="4286885" h="2343785">
                <a:moveTo>
                  <a:pt x="1910207" y="1017397"/>
                </a:moveTo>
                <a:lnTo>
                  <a:pt x="1892045" y="1050925"/>
                </a:lnTo>
                <a:lnTo>
                  <a:pt x="1925573" y="1069086"/>
                </a:lnTo>
                <a:lnTo>
                  <a:pt x="1943734" y="1035685"/>
                </a:lnTo>
                <a:lnTo>
                  <a:pt x="1910207" y="1017397"/>
                </a:lnTo>
                <a:close/>
              </a:path>
              <a:path w="4286885" h="2343785">
                <a:moveTo>
                  <a:pt x="1843278" y="981075"/>
                </a:moveTo>
                <a:lnTo>
                  <a:pt x="1825117" y="1014476"/>
                </a:lnTo>
                <a:lnTo>
                  <a:pt x="1858645" y="1032763"/>
                </a:lnTo>
                <a:lnTo>
                  <a:pt x="1876806" y="999236"/>
                </a:lnTo>
                <a:lnTo>
                  <a:pt x="1843278" y="981075"/>
                </a:lnTo>
                <a:close/>
              </a:path>
              <a:path w="4286885" h="2343785">
                <a:moveTo>
                  <a:pt x="1776348" y="944626"/>
                </a:moveTo>
                <a:lnTo>
                  <a:pt x="1758188" y="978154"/>
                </a:lnTo>
                <a:lnTo>
                  <a:pt x="1791716" y="996315"/>
                </a:lnTo>
                <a:lnTo>
                  <a:pt x="1809877" y="962787"/>
                </a:lnTo>
                <a:lnTo>
                  <a:pt x="1776348" y="944626"/>
                </a:lnTo>
                <a:close/>
              </a:path>
              <a:path w="4286885" h="2343785">
                <a:moveTo>
                  <a:pt x="1709420" y="908177"/>
                </a:moveTo>
                <a:lnTo>
                  <a:pt x="1691258" y="941705"/>
                </a:lnTo>
                <a:lnTo>
                  <a:pt x="1724660" y="959866"/>
                </a:lnTo>
                <a:lnTo>
                  <a:pt x="1742947" y="926465"/>
                </a:lnTo>
                <a:lnTo>
                  <a:pt x="1709420" y="908177"/>
                </a:lnTo>
                <a:close/>
              </a:path>
              <a:path w="4286885" h="2343785">
                <a:moveTo>
                  <a:pt x="1642491" y="871855"/>
                </a:moveTo>
                <a:lnTo>
                  <a:pt x="1624330" y="905256"/>
                </a:lnTo>
                <a:lnTo>
                  <a:pt x="1657731" y="923544"/>
                </a:lnTo>
                <a:lnTo>
                  <a:pt x="1676019" y="890016"/>
                </a:lnTo>
                <a:lnTo>
                  <a:pt x="1642491" y="871855"/>
                </a:lnTo>
                <a:close/>
              </a:path>
              <a:path w="4286885" h="2343785">
                <a:moveTo>
                  <a:pt x="1575562" y="835406"/>
                </a:moveTo>
                <a:lnTo>
                  <a:pt x="1557401" y="868807"/>
                </a:lnTo>
                <a:lnTo>
                  <a:pt x="1590802" y="887095"/>
                </a:lnTo>
                <a:lnTo>
                  <a:pt x="1609089" y="853567"/>
                </a:lnTo>
                <a:lnTo>
                  <a:pt x="1575562" y="835406"/>
                </a:lnTo>
                <a:close/>
              </a:path>
              <a:path w="4286885" h="2343785">
                <a:moveTo>
                  <a:pt x="1508633" y="798957"/>
                </a:moveTo>
                <a:lnTo>
                  <a:pt x="1490472" y="832485"/>
                </a:lnTo>
                <a:lnTo>
                  <a:pt x="1523873" y="850646"/>
                </a:lnTo>
                <a:lnTo>
                  <a:pt x="1542161" y="817245"/>
                </a:lnTo>
                <a:lnTo>
                  <a:pt x="1508633" y="798957"/>
                </a:lnTo>
                <a:close/>
              </a:path>
              <a:path w="4286885" h="2343785">
                <a:moveTo>
                  <a:pt x="1441704" y="762508"/>
                </a:moveTo>
                <a:lnTo>
                  <a:pt x="1423543" y="796036"/>
                </a:lnTo>
                <a:lnTo>
                  <a:pt x="1456944" y="814197"/>
                </a:lnTo>
                <a:lnTo>
                  <a:pt x="1475232" y="780796"/>
                </a:lnTo>
                <a:lnTo>
                  <a:pt x="1441704" y="762508"/>
                </a:lnTo>
                <a:close/>
              </a:path>
              <a:path w="4286885" h="2343785">
                <a:moveTo>
                  <a:pt x="1374775" y="726186"/>
                </a:moveTo>
                <a:lnTo>
                  <a:pt x="1356614" y="759587"/>
                </a:lnTo>
                <a:lnTo>
                  <a:pt x="1390014" y="777875"/>
                </a:lnTo>
                <a:lnTo>
                  <a:pt x="1408303" y="744347"/>
                </a:lnTo>
                <a:lnTo>
                  <a:pt x="1374775" y="726186"/>
                </a:lnTo>
                <a:close/>
              </a:path>
              <a:path w="4286885" h="2343785">
                <a:moveTo>
                  <a:pt x="1307845" y="689737"/>
                </a:moveTo>
                <a:lnTo>
                  <a:pt x="1289685" y="723265"/>
                </a:lnTo>
                <a:lnTo>
                  <a:pt x="1323086" y="741426"/>
                </a:lnTo>
                <a:lnTo>
                  <a:pt x="1341247" y="707898"/>
                </a:lnTo>
                <a:lnTo>
                  <a:pt x="1307845" y="689737"/>
                </a:lnTo>
                <a:close/>
              </a:path>
              <a:path w="4286885" h="2343785">
                <a:moveTo>
                  <a:pt x="1240917" y="653288"/>
                </a:moveTo>
                <a:lnTo>
                  <a:pt x="1222629" y="686816"/>
                </a:lnTo>
                <a:lnTo>
                  <a:pt x="1256157" y="704977"/>
                </a:lnTo>
                <a:lnTo>
                  <a:pt x="1274318" y="671576"/>
                </a:lnTo>
                <a:lnTo>
                  <a:pt x="1240917" y="653288"/>
                </a:lnTo>
                <a:close/>
              </a:path>
              <a:path w="4286885" h="2343785">
                <a:moveTo>
                  <a:pt x="1173988" y="616966"/>
                </a:moveTo>
                <a:lnTo>
                  <a:pt x="1155700" y="650367"/>
                </a:lnTo>
                <a:lnTo>
                  <a:pt x="1189228" y="668655"/>
                </a:lnTo>
                <a:lnTo>
                  <a:pt x="1207389" y="635127"/>
                </a:lnTo>
                <a:lnTo>
                  <a:pt x="1173988" y="616966"/>
                </a:lnTo>
                <a:close/>
              </a:path>
              <a:path w="4286885" h="2343785">
                <a:moveTo>
                  <a:pt x="1107058" y="580517"/>
                </a:moveTo>
                <a:lnTo>
                  <a:pt x="1088770" y="613918"/>
                </a:lnTo>
                <a:lnTo>
                  <a:pt x="1122299" y="632206"/>
                </a:lnTo>
                <a:lnTo>
                  <a:pt x="1140460" y="598678"/>
                </a:lnTo>
                <a:lnTo>
                  <a:pt x="1107058" y="580517"/>
                </a:lnTo>
                <a:close/>
              </a:path>
              <a:path w="4286885" h="2343785">
                <a:moveTo>
                  <a:pt x="1040130" y="544068"/>
                </a:moveTo>
                <a:lnTo>
                  <a:pt x="1021842" y="577596"/>
                </a:lnTo>
                <a:lnTo>
                  <a:pt x="1055370" y="595757"/>
                </a:lnTo>
                <a:lnTo>
                  <a:pt x="1073531" y="562356"/>
                </a:lnTo>
                <a:lnTo>
                  <a:pt x="1040130" y="544068"/>
                </a:lnTo>
                <a:close/>
              </a:path>
              <a:path w="4286885" h="2343785">
                <a:moveTo>
                  <a:pt x="973201" y="507746"/>
                </a:moveTo>
                <a:lnTo>
                  <a:pt x="954913" y="541147"/>
                </a:lnTo>
                <a:lnTo>
                  <a:pt x="988441" y="559308"/>
                </a:lnTo>
                <a:lnTo>
                  <a:pt x="1006601" y="525907"/>
                </a:lnTo>
                <a:lnTo>
                  <a:pt x="973201" y="507746"/>
                </a:lnTo>
                <a:close/>
              </a:path>
              <a:path w="4286885" h="2343785">
                <a:moveTo>
                  <a:pt x="906272" y="471297"/>
                </a:moveTo>
                <a:lnTo>
                  <a:pt x="887983" y="504698"/>
                </a:lnTo>
                <a:lnTo>
                  <a:pt x="921512" y="522986"/>
                </a:lnTo>
                <a:lnTo>
                  <a:pt x="939673" y="489458"/>
                </a:lnTo>
                <a:lnTo>
                  <a:pt x="906272" y="471297"/>
                </a:lnTo>
                <a:close/>
              </a:path>
              <a:path w="4286885" h="2343785">
                <a:moveTo>
                  <a:pt x="839216" y="434848"/>
                </a:moveTo>
                <a:lnTo>
                  <a:pt x="821055" y="468375"/>
                </a:lnTo>
                <a:lnTo>
                  <a:pt x="854582" y="486537"/>
                </a:lnTo>
                <a:lnTo>
                  <a:pt x="872744" y="453009"/>
                </a:lnTo>
                <a:lnTo>
                  <a:pt x="839216" y="434848"/>
                </a:lnTo>
                <a:close/>
              </a:path>
              <a:path w="4286885" h="2343785">
                <a:moveTo>
                  <a:pt x="772287" y="398399"/>
                </a:moveTo>
                <a:lnTo>
                  <a:pt x="754126" y="431927"/>
                </a:lnTo>
                <a:lnTo>
                  <a:pt x="787654" y="450088"/>
                </a:lnTo>
                <a:lnTo>
                  <a:pt x="805814" y="416687"/>
                </a:lnTo>
                <a:lnTo>
                  <a:pt x="772287" y="398399"/>
                </a:lnTo>
                <a:close/>
              </a:path>
              <a:path w="4286885" h="2343785">
                <a:moveTo>
                  <a:pt x="705357" y="362077"/>
                </a:moveTo>
                <a:lnTo>
                  <a:pt x="687197" y="395478"/>
                </a:lnTo>
                <a:lnTo>
                  <a:pt x="720598" y="413766"/>
                </a:lnTo>
                <a:lnTo>
                  <a:pt x="738886" y="380238"/>
                </a:lnTo>
                <a:lnTo>
                  <a:pt x="705357" y="362077"/>
                </a:lnTo>
                <a:close/>
              </a:path>
              <a:path w="4286885" h="2343785">
                <a:moveTo>
                  <a:pt x="638429" y="325628"/>
                </a:moveTo>
                <a:lnTo>
                  <a:pt x="620268" y="359029"/>
                </a:lnTo>
                <a:lnTo>
                  <a:pt x="653669" y="377317"/>
                </a:lnTo>
                <a:lnTo>
                  <a:pt x="671957" y="343788"/>
                </a:lnTo>
                <a:lnTo>
                  <a:pt x="638429" y="325628"/>
                </a:lnTo>
                <a:close/>
              </a:path>
              <a:path w="4286885" h="2343785">
                <a:moveTo>
                  <a:pt x="571500" y="289179"/>
                </a:moveTo>
                <a:lnTo>
                  <a:pt x="553338" y="322707"/>
                </a:lnTo>
                <a:lnTo>
                  <a:pt x="586739" y="340868"/>
                </a:lnTo>
                <a:lnTo>
                  <a:pt x="605028" y="307467"/>
                </a:lnTo>
                <a:lnTo>
                  <a:pt x="571500" y="289179"/>
                </a:lnTo>
                <a:close/>
              </a:path>
              <a:path w="4286885" h="2343785">
                <a:moveTo>
                  <a:pt x="504570" y="252857"/>
                </a:moveTo>
                <a:lnTo>
                  <a:pt x="486410" y="286258"/>
                </a:lnTo>
                <a:lnTo>
                  <a:pt x="519811" y="304419"/>
                </a:lnTo>
                <a:lnTo>
                  <a:pt x="538099" y="271018"/>
                </a:lnTo>
                <a:lnTo>
                  <a:pt x="504570" y="252857"/>
                </a:lnTo>
                <a:close/>
              </a:path>
              <a:path w="4286885" h="2343785">
                <a:moveTo>
                  <a:pt x="437642" y="216408"/>
                </a:moveTo>
                <a:lnTo>
                  <a:pt x="419481" y="249809"/>
                </a:lnTo>
                <a:lnTo>
                  <a:pt x="452881" y="268097"/>
                </a:lnTo>
                <a:lnTo>
                  <a:pt x="471169" y="234569"/>
                </a:lnTo>
                <a:lnTo>
                  <a:pt x="437642" y="216408"/>
                </a:lnTo>
                <a:close/>
              </a:path>
              <a:path w="4286885" h="2343785">
                <a:moveTo>
                  <a:pt x="370713" y="179959"/>
                </a:moveTo>
                <a:lnTo>
                  <a:pt x="352551" y="213487"/>
                </a:lnTo>
                <a:lnTo>
                  <a:pt x="385953" y="231648"/>
                </a:lnTo>
                <a:lnTo>
                  <a:pt x="404241" y="198120"/>
                </a:lnTo>
                <a:lnTo>
                  <a:pt x="370713" y="179959"/>
                </a:lnTo>
                <a:close/>
              </a:path>
              <a:path w="4286885" h="2343785">
                <a:moveTo>
                  <a:pt x="303783" y="143510"/>
                </a:moveTo>
                <a:lnTo>
                  <a:pt x="285623" y="177037"/>
                </a:lnTo>
                <a:lnTo>
                  <a:pt x="319024" y="195199"/>
                </a:lnTo>
                <a:lnTo>
                  <a:pt x="337185" y="161798"/>
                </a:lnTo>
                <a:lnTo>
                  <a:pt x="303783" y="143510"/>
                </a:lnTo>
                <a:close/>
              </a:path>
              <a:path w="4286885" h="2343785">
                <a:moveTo>
                  <a:pt x="236855" y="107187"/>
                </a:moveTo>
                <a:lnTo>
                  <a:pt x="218567" y="140588"/>
                </a:lnTo>
                <a:lnTo>
                  <a:pt x="252094" y="158877"/>
                </a:lnTo>
                <a:lnTo>
                  <a:pt x="270256" y="125349"/>
                </a:lnTo>
                <a:lnTo>
                  <a:pt x="236855" y="107187"/>
                </a:lnTo>
                <a:close/>
              </a:path>
              <a:path w="4286885" h="2343785">
                <a:moveTo>
                  <a:pt x="169925" y="70738"/>
                </a:moveTo>
                <a:lnTo>
                  <a:pt x="151637" y="104267"/>
                </a:lnTo>
                <a:lnTo>
                  <a:pt x="185166" y="122428"/>
                </a:lnTo>
                <a:lnTo>
                  <a:pt x="203326" y="88900"/>
                </a:lnTo>
                <a:lnTo>
                  <a:pt x="169925" y="70738"/>
                </a:lnTo>
                <a:close/>
              </a:path>
              <a:path w="4286885" h="2343785">
                <a:moveTo>
                  <a:pt x="0" y="0"/>
                </a:moveTo>
                <a:lnTo>
                  <a:pt x="73152" y="104775"/>
                </a:lnTo>
                <a:lnTo>
                  <a:pt x="91319" y="71398"/>
                </a:lnTo>
                <a:lnTo>
                  <a:pt x="84709" y="67818"/>
                </a:lnTo>
                <a:lnTo>
                  <a:pt x="102997" y="34290"/>
                </a:lnTo>
                <a:lnTo>
                  <a:pt x="111517" y="34290"/>
                </a:lnTo>
                <a:lnTo>
                  <a:pt x="127762" y="4445"/>
                </a:lnTo>
                <a:lnTo>
                  <a:pt x="0" y="0"/>
                </a:lnTo>
                <a:close/>
              </a:path>
              <a:path w="4286885" h="2343785">
                <a:moveTo>
                  <a:pt x="109561" y="37883"/>
                </a:moveTo>
                <a:lnTo>
                  <a:pt x="91319" y="71398"/>
                </a:lnTo>
                <a:lnTo>
                  <a:pt x="118237" y="85979"/>
                </a:lnTo>
                <a:lnTo>
                  <a:pt x="136398" y="52578"/>
                </a:lnTo>
                <a:lnTo>
                  <a:pt x="109561" y="37883"/>
                </a:lnTo>
                <a:close/>
              </a:path>
              <a:path w="4286885" h="2343785">
                <a:moveTo>
                  <a:pt x="102997" y="34290"/>
                </a:moveTo>
                <a:lnTo>
                  <a:pt x="84709" y="67818"/>
                </a:lnTo>
                <a:lnTo>
                  <a:pt x="91319" y="71398"/>
                </a:lnTo>
                <a:lnTo>
                  <a:pt x="109561" y="37883"/>
                </a:lnTo>
                <a:lnTo>
                  <a:pt x="102997" y="34290"/>
                </a:lnTo>
                <a:close/>
              </a:path>
              <a:path w="4286885" h="2343785">
                <a:moveTo>
                  <a:pt x="111517" y="34290"/>
                </a:moveTo>
                <a:lnTo>
                  <a:pt x="102997" y="34290"/>
                </a:lnTo>
                <a:lnTo>
                  <a:pt x="109561" y="37883"/>
                </a:lnTo>
                <a:lnTo>
                  <a:pt x="111517" y="3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6">
            <a:extLst>
              <a:ext uri="{FF2B5EF4-FFF2-40B4-BE49-F238E27FC236}">
                <a16:creationId xmlns:a16="http://schemas.microsoft.com/office/drawing/2014/main" id="{CE3F2C04-7378-986A-58E9-2DCFC6FB6205}"/>
              </a:ext>
            </a:extLst>
          </p:cNvPr>
          <p:cNvSpPr/>
          <p:nvPr/>
        </p:nvSpPr>
        <p:spPr>
          <a:xfrm>
            <a:off x="1689354" y="2580149"/>
            <a:ext cx="6388100" cy="2346325"/>
          </a:xfrm>
          <a:custGeom>
            <a:avLst/>
            <a:gdLst/>
            <a:ahLst/>
            <a:cxnLst/>
            <a:rect l="l" t="t" r="r" b="b"/>
            <a:pathLst>
              <a:path w="6388100" h="2346325">
                <a:moveTo>
                  <a:pt x="6352032" y="2297303"/>
                </a:moveTo>
                <a:lnTo>
                  <a:pt x="6339078" y="2333116"/>
                </a:lnTo>
                <a:lnTo>
                  <a:pt x="6374892" y="2346071"/>
                </a:lnTo>
                <a:lnTo>
                  <a:pt x="6387846" y="2310256"/>
                </a:lnTo>
                <a:lnTo>
                  <a:pt x="6352032" y="2297303"/>
                </a:lnTo>
                <a:close/>
              </a:path>
              <a:path w="6388100" h="2346325">
                <a:moveTo>
                  <a:pt x="6280404" y="2271267"/>
                </a:moveTo>
                <a:lnTo>
                  <a:pt x="6267450" y="2307081"/>
                </a:lnTo>
                <a:lnTo>
                  <a:pt x="6303264" y="2320035"/>
                </a:lnTo>
                <a:lnTo>
                  <a:pt x="6316218" y="2284222"/>
                </a:lnTo>
                <a:lnTo>
                  <a:pt x="6280404" y="2271267"/>
                </a:lnTo>
                <a:close/>
              </a:path>
              <a:path w="6388100" h="2346325">
                <a:moveTo>
                  <a:pt x="6208776" y="2245360"/>
                </a:moveTo>
                <a:lnTo>
                  <a:pt x="6195822" y="2281173"/>
                </a:lnTo>
                <a:lnTo>
                  <a:pt x="6231636" y="2294128"/>
                </a:lnTo>
                <a:lnTo>
                  <a:pt x="6244590" y="2258313"/>
                </a:lnTo>
                <a:lnTo>
                  <a:pt x="6208776" y="2245360"/>
                </a:lnTo>
                <a:close/>
              </a:path>
              <a:path w="6388100" h="2346325">
                <a:moveTo>
                  <a:pt x="6137148" y="2219324"/>
                </a:moveTo>
                <a:lnTo>
                  <a:pt x="6124194" y="2255138"/>
                </a:lnTo>
                <a:lnTo>
                  <a:pt x="6160008" y="2268092"/>
                </a:lnTo>
                <a:lnTo>
                  <a:pt x="6172962" y="2232279"/>
                </a:lnTo>
                <a:lnTo>
                  <a:pt x="6137148" y="2219324"/>
                </a:lnTo>
                <a:close/>
              </a:path>
              <a:path w="6388100" h="2346325">
                <a:moveTo>
                  <a:pt x="6065520" y="2193416"/>
                </a:moveTo>
                <a:lnTo>
                  <a:pt x="6052566" y="2229230"/>
                </a:lnTo>
                <a:lnTo>
                  <a:pt x="6088380" y="2242185"/>
                </a:lnTo>
                <a:lnTo>
                  <a:pt x="6101334" y="2206371"/>
                </a:lnTo>
                <a:lnTo>
                  <a:pt x="6065520" y="2193416"/>
                </a:lnTo>
                <a:close/>
              </a:path>
              <a:path w="6388100" h="2346325">
                <a:moveTo>
                  <a:pt x="5993892" y="2167381"/>
                </a:moveTo>
                <a:lnTo>
                  <a:pt x="5980938" y="2203196"/>
                </a:lnTo>
                <a:lnTo>
                  <a:pt x="6016752" y="2216149"/>
                </a:lnTo>
                <a:lnTo>
                  <a:pt x="6029706" y="2180335"/>
                </a:lnTo>
                <a:lnTo>
                  <a:pt x="5993892" y="2167381"/>
                </a:lnTo>
                <a:close/>
              </a:path>
              <a:path w="6388100" h="2346325">
                <a:moveTo>
                  <a:pt x="5922264" y="2141473"/>
                </a:moveTo>
                <a:lnTo>
                  <a:pt x="5909310" y="2177287"/>
                </a:lnTo>
                <a:lnTo>
                  <a:pt x="5945124" y="2190241"/>
                </a:lnTo>
                <a:lnTo>
                  <a:pt x="5958078" y="2154428"/>
                </a:lnTo>
                <a:lnTo>
                  <a:pt x="5922264" y="2141473"/>
                </a:lnTo>
                <a:close/>
              </a:path>
              <a:path w="6388100" h="2346325">
                <a:moveTo>
                  <a:pt x="5850636" y="2115438"/>
                </a:moveTo>
                <a:lnTo>
                  <a:pt x="5837555" y="2151253"/>
                </a:lnTo>
                <a:lnTo>
                  <a:pt x="5873369" y="2164334"/>
                </a:lnTo>
                <a:lnTo>
                  <a:pt x="5886450" y="2128392"/>
                </a:lnTo>
                <a:lnTo>
                  <a:pt x="5850636" y="2115438"/>
                </a:lnTo>
                <a:close/>
              </a:path>
              <a:path w="6388100" h="2346325">
                <a:moveTo>
                  <a:pt x="5779008" y="2089530"/>
                </a:moveTo>
                <a:lnTo>
                  <a:pt x="5765927" y="2125344"/>
                </a:lnTo>
                <a:lnTo>
                  <a:pt x="5801741" y="2138298"/>
                </a:lnTo>
                <a:lnTo>
                  <a:pt x="5814822" y="2102485"/>
                </a:lnTo>
                <a:lnTo>
                  <a:pt x="5779008" y="2089530"/>
                </a:lnTo>
                <a:close/>
              </a:path>
              <a:path w="6388100" h="2346325">
                <a:moveTo>
                  <a:pt x="5707380" y="2063495"/>
                </a:moveTo>
                <a:lnTo>
                  <a:pt x="5694299" y="2099310"/>
                </a:lnTo>
                <a:lnTo>
                  <a:pt x="5730113" y="2112391"/>
                </a:lnTo>
                <a:lnTo>
                  <a:pt x="5743194" y="2076449"/>
                </a:lnTo>
                <a:lnTo>
                  <a:pt x="5707380" y="2063495"/>
                </a:lnTo>
                <a:close/>
              </a:path>
              <a:path w="6388100" h="2346325">
                <a:moveTo>
                  <a:pt x="5635625" y="2037587"/>
                </a:moveTo>
                <a:lnTo>
                  <a:pt x="5622671" y="2073402"/>
                </a:lnTo>
                <a:lnTo>
                  <a:pt x="5658485" y="2086355"/>
                </a:lnTo>
                <a:lnTo>
                  <a:pt x="5671439" y="2050541"/>
                </a:lnTo>
                <a:lnTo>
                  <a:pt x="5635625" y="2037587"/>
                </a:lnTo>
                <a:close/>
              </a:path>
              <a:path w="6388100" h="2346325">
                <a:moveTo>
                  <a:pt x="5563997" y="2011552"/>
                </a:moveTo>
                <a:lnTo>
                  <a:pt x="5551043" y="2047366"/>
                </a:lnTo>
                <a:lnTo>
                  <a:pt x="5586857" y="2060447"/>
                </a:lnTo>
                <a:lnTo>
                  <a:pt x="5599811" y="2024633"/>
                </a:lnTo>
                <a:lnTo>
                  <a:pt x="5563997" y="2011552"/>
                </a:lnTo>
                <a:close/>
              </a:path>
              <a:path w="6388100" h="2346325">
                <a:moveTo>
                  <a:pt x="5492369" y="1985644"/>
                </a:moveTo>
                <a:lnTo>
                  <a:pt x="5479415" y="2021458"/>
                </a:lnTo>
                <a:lnTo>
                  <a:pt x="5515229" y="2034412"/>
                </a:lnTo>
                <a:lnTo>
                  <a:pt x="5528183" y="1998598"/>
                </a:lnTo>
                <a:lnTo>
                  <a:pt x="5492369" y="1985644"/>
                </a:lnTo>
                <a:close/>
              </a:path>
              <a:path w="6388100" h="2346325">
                <a:moveTo>
                  <a:pt x="5420741" y="1959609"/>
                </a:moveTo>
                <a:lnTo>
                  <a:pt x="5407787" y="1995423"/>
                </a:lnTo>
                <a:lnTo>
                  <a:pt x="5443601" y="2008504"/>
                </a:lnTo>
                <a:lnTo>
                  <a:pt x="5456555" y="1972690"/>
                </a:lnTo>
                <a:lnTo>
                  <a:pt x="5420741" y="1959609"/>
                </a:lnTo>
                <a:close/>
              </a:path>
              <a:path w="6388100" h="2346325">
                <a:moveTo>
                  <a:pt x="5349113" y="1933702"/>
                </a:moveTo>
                <a:lnTo>
                  <a:pt x="5336159" y="1969515"/>
                </a:lnTo>
                <a:lnTo>
                  <a:pt x="5371973" y="1982469"/>
                </a:lnTo>
                <a:lnTo>
                  <a:pt x="5384927" y="1946655"/>
                </a:lnTo>
                <a:lnTo>
                  <a:pt x="5349113" y="1933702"/>
                </a:lnTo>
                <a:close/>
              </a:path>
              <a:path w="6388100" h="2346325">
                <a:moveTo>
                  <a:pt x="5277485" y="1907666"/>
                </a:moveTo>
                <a:lnTo>
                  <a:pt x="5264531" y="1943480"/>
                </a:lnTo>
                <a:lnTo>
                  <a:pt x="5300345" y="1956561"/>
                </a:lnTo>
                <a:lnTo>
                  <a:pt x="5313299" y="1920747"/>
                </a:lnTo>
                <a:lnTo>
                  <a:pt x="5277485" y="1907666"/>
                </a:lnTo>
                <a:close/>
              </a:path>
              <a:path w="6388100" h="2346325">
                <a:moveTo>
                  <a:pt x="5205857" y="1881758"/>
                </a:moveTo>
                <a:lnTo>
                  <a:pt x="5192903" y="1917572"/>
                </a:lnTo>
                <a:lnTo>
                  <a:pt x="5228717" y="1930527"/>
                </a:lnTo>
                <a:lnTo>
                  <a:pt x="5241671" y="1894712"/>
                </a:lnTo>
                <a:lnTo>
                  <a:pt x="5205857" y="1881758"/>
                </a:lnTo>
                <a:close/>
              </a:path>
              <a:path w="6388100" h="2346325">
                <a:moveTo>
                  <a:pt x="5134229" y="1855723"/>
                </a:moveTo>
                <a:lnTo>
                  <a:pt x="5121275" y="1891537"/>
                </a:lnTo>
                <a:lnTo>
                  <a:pt x="5157089" y="1904618"/>
                </a:lnTo>
                <a:lnTo>
                  <a:pt x="5170043" y="1868804"/>
                </a:lnTo>
                <a:lnTo>
                  <a:pt x="5134229" y="1855723"/>
                </a:lnTo>
                <a:close/>
              </a:path>
              <a:path w="6388100" h="2346325">
                <a:moveTo>
                  <a:pt x="5062601" y="1829815"/>
                </a:moveTo>
                <a:lnTo>
                  <a:pt x="5049647" y="1865629"/>
                </a:lnTo>
                <a:lnTo>
                  <a:pt x="5085461" y="1878583"/>
                </a:lnTo>
                <a:lnTo>
                  <a:pt x="5098415" y="1842769"/>
                </a:lnTo>
                <a:lnTo>
                  <a:pt x="5062601" y="1829815"/>
                </a:lnTo>
                <a:close/>
              </a:path>
              <a:path w="6388100" h="2346325">
                <a:moveTo>
                  <a:pt x="4990973" y="1803780"/>
                </a:moveTo>
                <a:lnTo>
                  <a:pt x="4978019" y="1839594"/>
                </a:lnTo>
                <a:lnTo>
                  <a:pt x="5013833" y="1852675"/>
                </a:lnTo>
                <a:lnTo>
                  <a:pt x="5026787" y="1816861"/>
                </a:lnTo>
                <a:lnTo>
                  <a:pt x="4990973" y="1803780"/>
                </a:lnTo>
                <a:close/>
              </a:path>
              <a:path w="6388100" h="2346325">
                <a:moveTo>
                  <a:pt x="4919345" y="1777872"/>
                </a:moveTo>
                <a:lnTo>
                  <a:pt x="4906264" y="1813686"/>
                </a:lnTo>
                <a:lnTo>
                  <a:pt x="4942078" y="1826640"/>
                </a:lnTo>
                <a:lnTo>
                  <a:pt x="4955159" y="1790827"/>
                </a:lnTo>
                <a:lnTo>
                  <a:pt x="4919345" y="1777872"/>
                </a:lnTo>
                <a:close/>
              </a:path>
              <a:path w="6388100" h="2346325">
                <a:moveTo>
                  <a:pt x="4847717" y="1751837"/>
                </a:moveTo>
                <a:lnTo>
                  <a:pt x="4834636" y="1787652"/>
                </a:lnTo>
                <a:lnTo>
                  <a:pt x="4870450" y="1800732"/>
                </a:lnTo>
                <a:lnTo>
                  <a:pt x="4883531" y="1764918"/>
                </a:lnTo>
                <a:lnTo>
                  <a:pt x="4847717" y="1751837"/>
                </a:lnTo>
                <a:close/>
              </a:path>
              <a:path w="6388100" h="2346325">
                <a:moveTo>
                  <a:pt x="4776088" y="1725929"/>
                </a:moveTo>
                <a:lnTo>
                  <a:pt x="4763008" y="1761743"/>
                </a:lnTo>
                <a:lnTo>
                  <a:pt x="4798822" y="1774697"/>
                </a:lnTo>
                <a:lnTo>
                  <a:pt x="4811903" y="1738883"/>
                </a:lnTo>
                <a:lnTo>
                  <a:pt x="4776088" y="1725929"/>
                </a:lnTo>
                <a:close/>
              </a:path>
              <a:path w="6388100" h="2346325">
                <a:moveTo>
                  <a:pt x="4704333" y="1699894"/>
                </a:moveTo>
                <a:lnTo>
                  <a:pt x="4691380" y="1735708"/>
                </a:lnTo>
                <a:lnTo>
                  <a:pt x="4727194" y="1748789"/>
                </a:lnTo>
                <a:lnTo>
                  <a:pt x="4740275" y="1712975"/>
                </a:lnTo>
                <a:lnTo>
                  <a:pt x="4704333" y="1699894"/>
                </a:lnTo>
                <a:close/>
              </a:path>
              <a:path w="6388100" h="2346325">
                <a:moveTo>
                  <a:pt x="4632706" y="1673986"/>
                </a:moveTo>
                <a:lnTo>
                  <a:pt x="4619752" y="1709800"/>
                </a:lnTo>
                <a:lnTo>
                  <a:pt x="4655566" y="1722754"/>
                </a:lnTo>
                <a:lnTo>
                  <a:pt x="4668520" y="1686940"/>
                </a:lnTo>
                <a:lnTo>
                  <a:pt x="4632706" y="1673986"/>
                </a:lnTo>
                <a:close/>
              </a:path>
              <a:path w="6388100" h="2346325">
                <a:moveTo>
                  <a:pt x="4561078" y="1647952"/>
                </a:moveTo>
                <a:lnTo>
                  <a:pt x="4548124" y="1683765"/>
                </a:lnTo>
                <a:lnTo>
                  <a:pt x="4583937" y="1696846"/>
                </a:lnTo>
                <a:lnTo>
                  <a:pt x="4596892" y="1661032"/>
                </a:lnTo>
                <a:lnTo>
                  <a:pt x="4561078" y="1647952"/>
                </a:lnTo>
                <a:close/>
              </a:path>
              <a:path w="6388100" h="2346325">
                <a:moveTo>
                  <a:pt x="4489450" y="1622043"/>
                </a:moveTo>
                <a:lnTo>
                  <a:pt x="4476496" y="1657857"/>
                </a:lnTo>
                <a:lnTo>
                  <a:pt x="4512309" y="1670811"/>
                </a:lnTo>
                <a:lnTo>
                  <a:pt x="4525263" y="1634997"/>
                </a:lnTo>
                <a:lnTo>
                  <a:pt x="4489450" y="1622043"/>
                </a:lnTo>
                <a:close/>
              </a:path>
              <a:path w="6388100" h="2346325">
                <a:moveTo>
                  <a:pt x="4417822" y="1596008"/>
                </a:moveTo>
                <a:lnTo>
                  <a:pt x="4404868" y="1631822"/>
                </a:lnTo>
                <a:lnTo>
                  <a:pt x="4440682" y="1644903"/>
                </a:lnTo>
                <a:lnTo>
                  <a:pt x="4453635" y="1609089"/>
                </a:lnTo>
                <a:lnTo>
                  <a:pt x="4417822" y="1596008"/>
                </a:lnTo>
                <a:close/>
              </a:path>
              <a:path w="6388100" h="2346325">
                <a:moveTo>
                  <a:pt x="4346194" y="1570100"/>
                </a:moveTo>
                <a:lnTo>
                  <a:pt x="4333240" y="1605914"/>
                </a:lnTo>
                <a:lnTo>
                  <a:pt x="4369054" y="1618868"/>
                </a:lnTo>
                <a:lnTo>
                  <a:pt x="4382008" y="1583054"/>
                </a:lnTo>
                <a:lnTo>
                  <a:pt x="4346194" y="1570100"/>
                </a:lnTo>
                <a:close/>
              </a:path>
              <a:path w="6388100" h="2346325">
                <a:moveTo>
                  <a:pt x="4274566" y="1544065"/>
                </a:moveTo>
                <a:lnTo>
                  <a:pt x="4261611" y="1579879"/>
                </a:lnTo>
                <a:lnTo>
                  <a:pt x="4297426" y="1592960"/>
                </a:lnTo>
                <a:lnTo>
                  <a:pt x="4310380" y="1557146"/>
                </a:lnTo>
                <a:lnTo>
                  <a:pt x="4274566" y="1544065"/>
                </a:lnTo>
                <a:close/>
              </a:path>
              <a:path w="6388100" h="2346325">
                <a:moveTo>
                  <a:pt x="4202937" y="1518157"/>
                </a:moveTo>
                <a:lnTo>
                  <a:pt x="4189983" y="1553971"/>
                </a:lnTo>
                <a:lnTo>
                  <a:pt x="4225798" y="1566925"/>
                </a:lnTo>
                <a:lnTo>
                  <a:pt x="4238752" y="1531111"/>
                </a:lnTo>
                <a:lnTo>
                  <a:pt x="4202937" y="1518157"/>
                </a:lnTo>
                <a:close/>
              </a:path>
              <a:path w="6388100" h="2346325">
                <a:moveTo>
                  <a:pt x="4131309" y="1492122"/>
                </a:moveTo>
                <a:lnTo>
                  <a:pt x="4118355" y="1527936"/>
                </a:lnTo>
                <a:lnTo>
                  <a:pt x="4154170" y="1541017"/>
                </a:lnTo>
                <a:lnTo>
                  <a:pt x="4167124" y="1505203"/>
                </a:lnTo>
                <a:lnTo>
                  <a:pt x="4131309" y="1492122"/>
                </a:lnTo>
                <a:close/>
              </a:path>
              <a:path w="6388100" h="2346325">
                <a:moveTo>
                  <a:pt x="4059681" y="1466214"/>
                </a:moveTo>
                <a:lnTo>
                  <a:pt x="4046728" y="1502028"/>
                </a:lnTo>
                <a:lnTo>
                  <a:pt x="4082542" y="1514982"/>
                </a:lnTo>
                <a:lnTo>
                  <a:pt x="4095496" y="1479168"/>
                </a:lnTo>
                <a:lnTo>
                  <a:pt x="4059681" y="1466214"/>
                </a:lnTo>
                <a:close/>
              </a:path>
              <a:path w="6388100" h="2346325">
                <a:moveTo>
                  <a:pt x="3988054" y="1440179"/>
                </a:moveTo>
                <a:lnTo>
                  <a:pt x="3974973" y="1475993"/>
                </a:lnTo>
                <a:lnTo>
                  <a:pt x="4010786" y="1489074"/>
                </a:lnTo>
                <a:lnTo>
                  <a:pt x="4023868" y="1453260"/>
                </a:lnTo>
                <a:lnTo>
                  <a:pt x="3988054" y="1440179"/>
                </a:lnTo>
                <a:close/>
              </a:path>
              <a:path w="6388100" h="2346325">
                <a:moveTo>
                  <a:pt x="3916426" y="1414271"/>
                </a:moveTo>
                <a:lnTo>
                  <a:pt x="3903345" y="1450085"/>
                </a:lnTo>
                <a:lnTo>
                  <a:pt x="3939158" y="1463039"/>
                </a:lnTo>
                <a:lnTo>
                  <a:pt x="3952240" y="1427226"/>
                </a:lnTo>
                <a:lnTo>
                  <a:pt x="3916426" y="1414271"/>
                </a:lnTo>
                <a:close/>
              </a:path>
              <a:path w="6388100" h="2346325">
                <a:moveTo>
                  <a:pt x="3844798" y="1388237"/>
                </a:moveTo>
                <a:lnTo>
                  <a:pt x="3831717" y="1424051"/>
                </a:lnTo>
                <a:lnTo>
                  <a:pt x="3867530" y="1437131"/>
                </a:lnTo>
                <a:lnTo>
                  <a:pt x="3880611" y="1401317"/>
                </a:lnTo>
                <a:lnTo>
                  <a:pt x="3844798" y="1388237"/>
                </a:lnTo>
                <a:close/>
              </a:path>
              <a:path w="6388100" h="2346325">
                <a:moveTo>
                  <a:pt x="3773043" y="1362328"/>
                </a:moveTo>
                <a:lnTo>
                  <a:pt x="3760088" y="1398142"/>
                </a:lnTo>
                <a:lnTo>
                  <a:pt x="3795903" y="1411096"/>
                </a:lnTo>
                <a:lnTo>
                  <a:pt x="3808983" y="1375282"/>
                </a:lnTo>
                <a:lnTo>
                  <a:pt x="3773043" y="1362328"/>
                </a:lnTo>
                <a:close/>
              </a:path>
              <a:path w="6388100" h="2346325">
                <a:moveTo>
                  <a:pt x="3701415" y="1336293"/>
                </a:moveTo>
                <a:lnTo>
                  <a:pt x="3688460" y="1372107"/>
                </a:lnTo>
                <a:lnTo>
                  <a:pt x="3724275" y="1385189"/>
                </a:lnTo>
                <a:lnTo>
                  <a:pt x="3737229" y="1349375"/>
                </a:lnTo>
                <a:lnTo>
                  <a:pt x="3701415" y="1336293"/>
                </a:lnTo>
                <a:close/>
              </a:path>
              <a:path w="6388100" h="2346325">
                <a:moveTo>
                  <a:pt x="3629786" y="1310385"/>
                </a:moveTo>
                <a:lnTo>
                  <a:pt x="3616832" y="1346200"/>
                </a:lnTo>
                <a:lnTo>
                  <a:pt x="3652647" y="1359153"/>
                </a:lnTo>
                <a:lnTo>
                  <a:pt x="3665601" y="1323339"/>
                </a:lnTo>
                <a:lnTo>
                  <a:pt x="3629786" y="1310385"/>
                </a:lnTo>
                <a:close/>
              </a:path>
              <a:path w="6388100" h="2346325">
                <a:moveTo>
                  <a:pt x="3558158" y="1284351"/>
                </a:moveTo>
                <a:lnTo>
                  <a:pt x="3545204" y="1320164"/>
                </a:lnTo>
                <a:lnTo>
                  <a:pt x="3581019" y="1333245"/>
                </a:lnTo>
                <a:lnTo>
                  <a:pt x="3593973" y="1297431"/>
                </a:lnTo>
                <a:lnTo>
                  <a:pt x="3558158" y="1284351"/>
                </a:lnTo>
                <a:close/>
              </a:path>
              <a:path w="6388100" h="2346325">
                <a:moveTo>
                  <a:pt x="3486530" y="1258442"/>
                </a:moveTo>
                <a:lnTo>
                  <a:pt x="3473577" y="1294256"/>
                </a:lnTo>
                <a:lnTo>
                  <a:pt x="3509391" y="1307210"/>
                </a:lnTo>
                <a:lnTo>
                  <a:pt x="3522345" y="1271396"/>
                </a:lnTo>
                <a:lnTo>
                  <a:pt x="3486530" y="1258442"/>
                </a:lnTo>
                <a:close/>
              </a:path>
              <a:path w="6388100" h="2346325">
                <a:moveTo>
                  <a:pt x="3414903" y="1232407"/>
                </a:moveTo>
                <a:lnTo>
                  <a:pt x="3401949" y="1268349"/>
                </a:lnTo>
                <a:lnTo>
                  <a:pt x="3437762" y="1281302"/>
                </a:lnTo>
                <a:lnTo>
                  <a:pt x="3450717" y="1245489"/>
                </a:lnTo>
                <a:lnTo>
                  <a:pt x="3414903" y="1232407"/>
                </a:lnTo>
                <a:close/>
              </a:path>
              <a:path w="6388100" h="2346325">
                <a:moveTo>
                  <a:pt x="3343275" y="1206500"/>
                </a:moveTo>
                <a:lnTo>
                  <a:pt x="3330321" y="1242314"/>
                </a:lnTo>
                <a:lnTo>
                  <a:pt x="3366134" y="1255267"/>
                </a:lnTo>
                <a:lnTo>
                  <a:pt x="3379088" y="1219453"/>
                </a:lnTo>
                <a:lnTo>
                  <a:pt x="3343275" y="1206500"/>
                </a:lnTo>
                <a:close/>
              </a:path>
              <a:path w="6388100" h="2346325">
                <a:moveTo>
                  <a:pt x="3271647" y="1180464"/>
                </a:moveTo>
                <a:lnTo>
                  <a:pt x="3258693" y="1216405"/>
                </a:lnTo>
                <a:lnTo>
                  <a:pt x="3294506" y="1229359"/>
                </a:lnTo>
                <a:lnTo>
                  <a:pt x="3307460" y="1193545"/>
                </a:lnTo>
                <a:lnTo>
                  <a:pt x="3271647" y="1180464"/>
                </a:lnTo>
                <a:close/>
              </a:path>
              <a:path w="6388100" h="2346325">
                <a:moveTo>
                  <a:pt x="3200019" y="1154556"/>
                </a:moveTo>
                <a:lnTo>
                  <a:pt x="3187065" y="1190370"/>
                </a:lnTo>
                <a:lnTo>
                  <a:pt x="3222879" y="1203325"/>
                </a:lnTo>
                <a:lnTo>
                  <a:pt x="3235833" y="1167510"/>
                </a:lnTo>
                <a:lnTo>
                  <a:pt x="3200019" y="1154556"/>
                </a:lnTo>
                <a:close/>
              </a:path>
              <a:path w="6388100" h="2346325">
                <a:moveTo>
                  <a:pt x="3128391" y="1128521"/>
                </a:moveTo>
                <a:lnTo>
                  <a:pt x="3115436" y="1164463"/>
                </a:lnTo>
                <a:lnTo>
                  <a:pt x="3151250" y="1177416"/>
                </a:lnTo>
                <a:lnTo>
                  <a:pt x="3164205" y="1141602"/>
                </a:lnTo>
                <a:lnTo>
                  <a:pt x="3128391" y="1128521"/>
                </a:lnTo>
                <a:close/>
              </a:path>
              <a:path w="6388100" h="2346325">
                <a:moveTo>
                  <a:pt x="3056762" y="1102614"/>
                </a:moveTo>
                <a:lnTo>
                  <a:pt x="3043682" y="1138427"/>
                </a:lnTo>
                <a:lnTo>
                  <a:pt x="3079622" y="1151381"/>
                </a:lnTo>
                <a:lnTo>
                  <a:pt x="3092576" y="1115567"/>
                </a:lnTo>
                <a:lnTo>
                  <a:pt x="3056762" y="1102614"/>
                </a:lnTo>
                <a:close/>
              </a:path>
              <a:path w="6388100" h="2346325">
                <a:moveTo>
                  <a:pt x="2985135" y="1076705"/>
                </a:moveTo>
                <a:lnTo>
                  <a:pt x="2972054" y="1112519"/>
                </a:lnTo>
                <a:lnTo>
                  <a:pt x="3007868" y="1125474"/>
                </a:lnTo>
                <a:lnTo>
                  <a:pt x="3020948" y="1089659"/>
                </a:lnTo>
                <a:lnTo>
                  <a:pt x="2985135" y="1076705"/>
                </a:lnTo>
                <a:close/>
              </a:path>
              <a:path w="6388100" h="2346325">
                <a:moveTo>
                  <a:pt x="2913507" y="1050670"/>
                </a:moveTo>
                <a:lnTo>
                  <a:pt x="2900425" y="1086484"/>
                </a:lnTo>
                <a:lnTo>
                  <a:pt x="2936240" y="1099439"/>
                </a:lnTo>
                <a:lnTo>
                  <a:pt x="2949321" y="1063625"/>
                </a:lnTo>
                <a:lnTo>
                  <a:pt x="2913507" y="1050670"/>
                </a:lnTo>
                <a:close/>
              </a:path>
              <a:path w="6388100" h="2346325">
                <a:moveTo>
                  <a:pt x="2841879" y="1024763"/>
                </a:moveTo>
                <a:lnTo>
                  <a:pt x="2828797" y="1060577"/>
                </a:lnTo>
                <a:lnTo>
                  <a:pt x="2864611" y="1073530"/>
                </a:lnTo>
                <a:lnTo>
                  <a:pt x="2877693" y="1037716"/>
                </a:lnTo>
                <a:lnTo>
                  <a:pt x="2841879" y="1024763"/>
                </a:lnTo>
                <a:close/>
              </a:path>
              <a:path w="6388100" h="2346325">
                <a:moveTo>
                  <a:pt x="2770123" y="998727"/>
                </a:moveTo>
                <a:lnTo>
                  <a:pt x="2757170" y="1034541"/>
                </a:lnTo>
                <a:lnTo>
                  <a:pt x="2792984" y="1047495"/>
                </a:lnTo>
                <a:lnTo>
                  <a:pt x="2805937" y="1011681"/>
                </a:lnTo>
                <a:lnTo>
                  <a:pt x="2770123" y="998727"/>
                </a:lnTo>
                <a:close/>
              </a:path>
              <a:path w="6388100" h="2346325">
                <a:moveTo>
                  <a:pt x="2698496" y="972819"/>
                </a:moveTo>
                <a:lnTo>
                  <a:pt x="2685542" y="1008633"/>
                </a:lnTo>
                <a:lnTo>
                  <a:pt x="2721356" y="1021588"/>
                </a:lnTo>
                <a:lnTo>
                  <a:pt x="2734310" y="985774"/>
                </a:lnTo>
                <a:lnTo>
                  <a:pt x="2698496" y="972819"/>
                </a:lnTo>
                <a:close/>
              </a:path>
              <a:path w="6388100" h="2346325">
                <a:moveTo>
                  <a:pt x="2626868" y="946784"/>
                </a:moveTo>
                <a:lnTo>
                  <a:pt x="2613913" y="982599"/>
                </a:lnTo>
                <a:lnTo>
                  <a:pt x="2649728" y="995552"/>
                </a:lnTo>
                <a:lnTo>
                  <a:pt x="2662682" y="959738"/>
                </a:lnTo>
                <a:lnTo>
                  <a:pt x="2626868" y="946784"/>
                </a:lnTo>
                <a:close/>
              </a:path>
              <a:path w="6388100" h="2346325">
                <a:moveTo>
                  <a:pt x="2555240" y="920876"/>
                </a:moveTo>
                <a:lnTo>
                  <a:pt x="2542285" y="956690"/>
                </a:lnTo>
                <a:lnTo>
                  <a:pt x="2578099" y="969644"/>
                </a:lnTo>
                <a:lnTo>
                  <a:pt x="2591054" y="933830"/>
                </a:lnTo>
                <a:lnTo>
                  <a:pt x="2555240" y="920876"/>
                </a:lnTo>
                <a:close/>
              </a:path>
              <a:path w="6388100" h="2346325">
                <a:moveTo>
                  <a:pt x="2483611" y="894841"/>
                </a:moveTo>
                <a:lnTo>
                  <a:pt x="2470658" y="930655"/>
                </a:lnTo>
                <a:lnTo>
                  <a:pt x="2506472" y="943609"/>
                </a:lnTo>
                <a:lnTo>
                  <a:pt x="2519425" y="907795"/>
                </a:lnTo>
                <a:lnTo>
                  <a:pt x="2483611" y="894841"/>
                </a:lnTo>
                <a:close/>
              </a:path>
              <a:path w="6388100" h="2346325">
                <a:moveTo>
                  <a:pt x="2411984" y="868933"/>
                </a:moveTo>
                <a:lnTo>
                  <a:pt x="2399030" y="904747"/>
                </a:lnTo>
                <a:lnTo>
                  <a:pt x="2434844" y="917701"/>
                </a:lnTo>
                <a:lnTo>
                  <a:pt x="2447797" y="881888"/>
                </a:lnTo>
                <a:lnTo>
                  <a:pt x="2411984" y="868933"/>
                </a:lnTo>
                <a:close/>
              </a:path>
              <a:path w="6388100" h="2346325">
                <a:moveTo>
                  <a:pt x="2340356" y="842899"/>
                </a:moveTo>
                <a:lnTo>
                  <a:pt x="2327401" y="878713"/>
                </a:lnTo>
                <a:lnTo>
                  <a:pt x="2363216" y="891666"/>
                </a:lnTo>
                <a:lnTo>
                  <a:pt x="2376170" y="855852"/>
                </a:lnTo>
                <a:lnTo>
                  <a:pt x="2340356" y="842899"/>
                </a:lnTo>
                <a:close/>
              </a:path>
              <a:path w="6388100" h="2346325">
                <a:moveTo>
                  <a:pt x="2268728" y="816990"/>
                </a:moveTo>
                <a:lnTo>
                  <a:pt x="2255773" y="852804"/>
                </a:lnTo>
                <a:lnTo>
                  <a:pt x="2291587" y="865758"/>
                </a:lnTo>
                <a:lnTo>
                  <a:pt x="2304542" y="829944"/>
                </a:lnTo>
                <a:lnTo>
                  <a:pt x="2268728" y="816990"/>
                </a:lnTo>
                <a:close/>
              </a:path>
              <a:path w="6388100" h="2346325">
                <a:moveTo>
                  <a:pt x="2197099" y="790955"/>
                </a:moveTo>
                <a:lnTo>
                  <a:pt x="2184146" y="826769"/>
                </a:lnTo>
                <a:lnTo>
                  <a:pt x="2219960" y="839724"/>
                </a:lnTo>
                <a:lnTo>
                  <a:pt x="2232913" y="803909"/>
                </a:lnTo>
                <a:lnTo>
                  <a:pt x="2197099" y="790955"/>
                </a:lnTo>
                <a:close/>
              </a:path>
              <a:path w="6388100" h="2346325">
                <a:moveTo>
                  <a:pt x="2125472" y="765047"/>
                </a:moveTo>
                <a:lnTo>
                  <a:pt x="2112518" y="800862"/>
                </a:lnTo>
                <a:lnTo>
                  <a:pt x="2148332" y="813815"/>
                </a:lnTo>
                <a:lnTo>
                  <a:pt x="2161285" y="778001"/>
                </a:lnTo>
                <a:lnTo>
                  <a:pt x="2125472" y="765047"/>
                </a:lnTo>
                <a:close/>
              </a:path>
              <a:path w="6388100" h="2346325">
                <a:moveTo>
                  <a:pt x="2053844" y="739013"/>
                </a:moveTo>
                <a:lnTo>
                  <a:pt x="2040762" y="774826"/>
                </a:lnTo>
                <a:lnTo>
                  <a:pt x="2076576" y="787780"/>
                </a:lnTo>
                <a:lnTo>
                  <a:pt x="2089658" y="751966"/>
                </a:lnTo>
                <a:lnTo>
                  <a:pt x="2053844" y="739013"/>
                </a:lnTo>
                <a:close/>
              </a:path>
              <a:path w="6388100" h="2346325">
                <a:moveTo>
                  <a:pt x="1982216" y="713104"/>
                </a:moveTo>
                <a:lnTo>
                  <a:pt x="1969134" y="748918"/>
                </a:lnTo>
                <a:lnTo>
                  <a:pt x="2004948" y="761872"/>
                </a:lnTo>
                <a:lnTo>
                  <a:pt x="2018030" y="726058"/>
                </a:lnTo>
                <a:lnTo>
                  <a:pt x="1982216" y="713104"/>
                </a:lnTo>
                <a:close/>
              </a:path>
              <a:path w="6388100" h="2346325">
                <a:moveTo>
                  <a:pt x="1910587" y="687069"/>
                </a:moveTo>
                <a:lnTo>
                  <a:pt x="1897507" y="722883"/>
                </a:lnTo>
                <a:lnTo>
                  <a:pt x="1933320" y="735838"/>
                </a:lnTo>
                <a:lnTo>
                  <a:pt x="1946401" y="700024"/>
                </a:lnTo>
                <a:lnTo>
                  <a:pt x="1910587" y="687069"/>
                </a:lnTo>
                <a:close/>
              </a:path>
              <a:path w="6388100" h="2346325">
                <a:moveTo>
                  <a:pt x="1838833" y="661162"/>
                </a:moveTo>
                <a:lnTo>
                  <a:pt x="1825879" y="696976"/>
                </a:lnTo>
                <a:lnTo>
                  <a:pt x="1861693" y="709929"/>
                </a:lnTo>
                <a:lnTo>
                  <a:pt x="1874646" y="674115"/>
                </a:lnTo>
                <a:lnTo>
                  <a:pt x="1838833" y="661162"/>
                </a:lnTo>
                <a:close/>
              </a:path>
              <a:path w="6388100" h="2346325">
                <a:moveTo>
                  <a:pt x="1767205" y="635126"/>
                </a:moveTo>
                <a:lnTo>
                  <a:pt x="1754250" y="670940"/>
                </a:lnTo>
                <a:lnTo>
                  <a:pt x="1790065" y="683894"/>
                </a:lnTo>
                <a:lnTo>
                  <a:pt x="1803019" y="648080"/>
                </a:lnTo>
                <a:lnTo>
                  <a:pt x="1767205" y="635126"/>
                </a:lnTo>
                <a:close/>
              </a:path>
              <a:path w="6388100" h="2346325">
                <a:moveTo>
                  <a:pt x="1695576" y="609218"/>
                </a:moveTo>
                <a:lnTo>
                  <a:pt x="1682622" y="645032"/>
                </a:lnTo>
                <a:lnTo>
                  <a:pt x="1718436" y="657987"/>
                </a:lnTo>
                <a:lnTo>
                  <a:pt x="1731391" y="622172"/>
                </a:lnTo>
                <a:lnTo>
                  <a:pt x="1695576" y="609218"/>
                </a:lnTo>
                <a:close/>
              </a:path>
              <a:path w="6388100" h="2346325">
                <a:moveTo>
                  <a:pt x="1623948" y="583183"/>
                </a:moveTo>
                <a:lnTo>
                  <a:pt x="1610995" y="618997"/>
                </a:lnTo>
                <a:lnTo>
                  <a:pt x="1646808" y="631951"/>
                </a:lnTo>
                <a:lnTo>
                  <a:pt x="1659762" y="596138"/>
                </a:lnTo>
                <a:lnTo>
                  <a:pt x="1623948" y="583183"/>
                </a:lnTo>
                <a:close/>
              </a:path>
              <a:path w="6388100" h="2346325">
                <a:moveTo>
                  <a:pt x="1552320" y="557276"/>
                </a:moveTo>
                <a:lnTo>
                  <a:pt x="1539366" y="593089"/>
                </a:lnTo>
                <a:lnTo>
                  <a:pt x="1575181" y="606043"/>
                </a:lnTo>
                <a:lnTo>
                  <a:pt x="1588134" y="570229"/>
                </a:lnTo>
                <a:lnTo>
                  <a:pt x="1552320" y="557276"/>
                </a:lnTo>
                <a:close/>
              </a:path>
              <a:path w="6388100" h="2346325">
                <a:moveTo>
                  <a:pt x="1480693" y="531240"/>
                </a:moveTo>
                <a:lnTo>
                  <a:pt x="1467739" y="567054"/>
                </a:lnTo>
                <a:lnTo>
                  <a:pt x="1503552" y="580008"/>
                </a:lnTo>
                <a:lnTo>
                  <a:pt x="1516507" y="544194"/>
                </a:lnTo>
                <a:lnTo>
                  <a:pt x="1480693" y="531240"/>
                </a:lnTo>
                <a:close/>
              </a:path>
              <a:path w="6388100" h="2346325">
                <a:moveTo>
                  <a:pt x="1409064" y="505332"/>
                </a:moveTo>
                <a:lnTo>
                  <a:pt x="1396110" y="541146"/>
                </a:lnTo>
                <a:lnTo>
                  <a:pt x="1431925" y="554101"/>
                </a:lnTo>
                <a:lnTo>
                  <a:pt x="1444878" y="518287"/>
                </a:lnTo>
                <a:lnTo>
                  <a:pt x="1409064" y="505332"/>
                </a:lnTo>
                <a:close/>
              </a:path>
              <a:path w="6388100" h="2346325">
                <a:moveTo>
                  <a:pt x="1337437" y="479297"/>
                </a:moveTo>
                <a:lnTo>
                  <a:pt x="1324483" y="515112"/>
                </a:lnTo>
                <a:lnTo>
                  <a:pt x="1360296" y="528065"/>
                </a:lnTo>
                <a:lnTo>
                  <a:pt x="1373251" y="492251"/>
                </a:lnTo>
                <a:lnTo>
                  <a:pt x="1337437" y="479297"/>
                </a:lnTo>
                <a:close/>
              </a:path>
              <a:path w="6388100" h="2346325">
                <a:moveTo>
                  <a:pt x="1265808" y="453389"/>
                </a:moveTo>
                <a:lnTo>
                  <a:pt x="1252854" y="489203"/>
                </a:lnTo>
                <a:lnTo>
                  <a:pt x="1288669" y="502157"/>
                </a:lnTo>
                <a:lnTo>
                  <a:pt x="1301622" y="466343"/>
                </a:lnTo>
                <a:lnTo>
                  <a:pt x="1265808" y="453389"/>
                </a:lnTo>
                <a:close/>
              </a:path>
              <a:path w="6388100" h="2346325">
                <a:moveTo>
                  <a:pt x="1194181" y="427354"/>
                </a:moveTo>
                <a:lnTo>
                  <a:pt x="1181100" y="463168"/>
                </a:lnTo>
                <a:lnTo>
                  <a:pt x="1217040" y="476122"/>
                </a:lnTo>
                <a:lnTo>
                  <a:pt x="1229995" y="440308"/>
                </a:lnTo>
                <a:lnTo>
                  <a:pt x="1194181" y="427354"/>
                </a:lnTo>
                <a:close/>
              </a:path>
              <a:path w="6388100" h="2346325">
                <a:moveTo>
                  <a:pt x="1122552" y="401446"/>
                </a:moveTo>
                <a:lnTo>
                  <a:pt x="1109471" y="437260"/>
                </a:lnTo>
                <a:lnTo>
                  <a:pt x="1145285" y="450214"/>
                </a:lnTo>
                <a:lnTo>
                  <a:pt x="1158366" y="414400"/>
                </a:lnTo>
                <a:lnTo>
                  <a:pt x="1122552" y="401446"/>
                </a:lnTo>
                <a:close/>
              </a:path>
              <a:path w="6388100" h="2346325">
                <a:moveTo>
                  <a:pt x="1050925" y="375412"/>
                </a:moveTo>
                <a:lnTo>
                  <a:pt x="1037844" y="411225"/>
                </a:lnTo>
                <a:lnTo>
                  <a:pt x="1073658" y="424179"/>
                </a:lnTo>
                <a:lnTo>
                  <a:pt x="1086739" y="388365"/>
                </a:lnTo>
                <a:lnTo>
                  <a:pt x="1050925" y="375412"/>
                </a:lnTo>
                <a:close/>
              </a:path>
              <a:path w="6388100" h="2346325">
                <a:moveTo>
                  <a:pt x="979169" y="349503"/>
                </a:moveTo>
                <a:lnTo>
                  <a:pt x="966215" y="385317"/>
                </a:lnTo>
                <a:lnTo>
                  <a:pt x="1002029" y="398271"/>
                </a:lnTo>
                <a:lnTo>
                  <a:pt x="1015110" y="362457"/>
                </a:lnTo>
                <a:lnTo>
                  <a:pt x="979169" y="349503"/>
                </a:lnTo>
                <a:close/>
              </a:path>
              <a:path w="6388100" h="2346325">
                <a:moveTo>
                  <a:pt x="907541" y="323468"/>
                </a:moveTo>
                <a:lnTo>
                  <a:pt x="894588" y="359282"/>
                </a:lnTo>
                <a:lnTo>
                  <a:pt x="930401" y="372363"/>
                </a:lnTo>
                <a:lnTo>
                  <a:pt x="943356" y="336422"/>
                </a:lnTo>
                <a:lnTo>
                  <a:pt x="907541" y="323468"/>
                </a:lnTo>
                <a:close/>
              </a:path>
              <a:path w="6388100" h="2346325">
                <a:moveTo>
                  <a:pt x="835913" y="297560"/>
                </a:moveTo>
                <a:lnTo>
                  <a:pt x="822959" y="333375"/>
                </a:lnTo>
                <a:lnTo>
                  <a:pt x="858773" y="346328"/>
                </a:lnTo>
                <a:lnTo>
                  <a:pt x="871727" y="310514"/>
                </a:lnTo>
                <a:lnTo>
                  <a:pt x="835913" y="297560"/>
                </a:lnTo>
                <a:close/>
              </a:path>
              <a:path w="6388100" h="2346325">
                <a:moveTo>
                  <a:pt x="764285" y="271525"/>
                </a:moveTo>
                <a:lnTo>
                  <a:pt x="751332" y="307339"/>
                </a:lnTo>
                <a:lnTo>
                  <a:pt x="787145" y="320420"/>
                </a:lnTo>
                <a:lnTo>
                  <a:pt x="800100" y="284479"/>
                </a:lnTo>
                <a:lnTo>
                  <a:pt x="764285" y="271525"/>
                </a:lnTo>
                <a:close/>
              </a:path>
              <a:path w="6388100" h="2346325">
                <a:moveTo>
                  <a:pt x="692657" y="245617"/>
                </a:moveTo>
                <a:lnTo>
                  <a:pt x="679703" y="281431"/>
                </a:lnTo>
                <a:lnTo>
                  <a:pt x="715518" y="294385"/>
                </a:lnTo>
                <a:lnTo>
                  <a:pt x="728471" y="258571"/>
                </a:lnTo>
                <a:lnTo>
                  <a:pt x="692657" y="245617"/>
                </a:lnTo>
                <a:close/>
              </a:path>
              <a:path w="6388100" h="2346325">
                <a:moveTo>
                  <a:pt x="621029" y="219582"/>
                </a:moveTo>
                <a:lnTo>
                  <a:pt x="608076" y="255396"/>
                </a:lnTo>
                <a:lnTo>
                  <a:pt x="643889" y="268477"/>
                </a:lnTo>
                <a:lnTo>
                  <a:pt x="656844" y="232537"/>
                </a:lnTo>
                <a:lnTo>
                  <a:pt x="621029" y="219582"/>
                </a:lnTo>
                <a:close/>
              </a:path>
              <a:path w="6388100" h="2346325">
                <a:moveTo>
                  <a:pt x="549401" y="193675"/>
                </a:moveTo>
                <a:lnTo>
                  <a:pt x="536447" y="229488"/>
                </a:lnTo>
                <a:lnTo>
                  <a:pt x="572262" y="242442"/>
                </a:lnTo>
                <a:lnTo>
                  <a:pt x="585215" y="206628"/>
                </a:lnTo>
                <a:lnTo>
                  <a:pt x="549401" y="193675"/>
                </a:lnTo>
                <a:close/>
              </a:path>
              <a:path w="6388100" h="2346325">
                <a:moveTo>
                  <a:pt x="477773" y="167639"/>
                </a:moveTo>
                <a:lnTo>
                  <a:pt x="464819" y="203453"/>
                </a:lnTo>
                <a:lnTo>
                  <a:pt x="500633" y="216534"/>
                </a:lnTo>
                <a:lnTo>
                  <a:pt x="513588" y="180720"/>
                </a:lnTo>
                <a:lnTo>
                  <a:pt x="477773" y="167639"/>
                </a:lnTo>
                <a:close/>
              </a:path>
              <a:path w="6388100" h="2346325">
                <a:moveTo>
                  <a:pt x="406145" y="141731"/>
                </a:moveTo>
                <a:lnTo>
                  <a:pt x="393191" y="177545"/>
                </a:lnTo>
                <a:lnTo>
                  <a:pt x="429006" y="190500"/>
                </a:lnTo>
                <a:lnTo>
                  <a:pt x="441959" y="154685"/>
                </a:lnTo>
                <a:lnTo>
                  <a:pt x="406145" y="141731"/>
                </a:lnTo>
                <a:close/>
              </a:path>
              <a:path w="6388100" h="2346325">
                <a:moveTo>
                  <a:pt x="334518" y="115696"/>
                </a:moveTo>
                <a:lnTo>
                  <a:pt x="321563" y="151510"/>
                </a:lnTo>
                <a:lnTo>
                  <a:pt x="357377" y="164591"/>
                </a:lnTo>
                <a:lnTo>
                  <a:pt x="370331" y="128777"/>
                </a:lnTo>
                <a:lnTo>
                  <a:pt x="334518" y="115696"/>
                </a:lnTo>
                <a:close/>
              </a:path>
              <a:path w="6388100" h="2346325">
                <a:moveTo>
                  <a:pt x="262889" y="89788"/>
                </a:moveTo>
                <a:lnTo>
                  <a:pt x="249808" y="125602"/>
                </a:lnTo>
                <a:lnTo>
                  <a:pt x="285750" y="138556"/>
                </a:lnTo>
                <a:lnTo>
                  <a:pt x="298703" y="102742"/>
                </a:lnTo>
                <a:lnTo>
                  <a:pt x="262889" y="89788"/>
                </a:lnTo>
                <a:close/>
              </a:path>
              <a:path w="6388100" h="2346325">
                <a:moveTo>
                  <a:pt x="191262" y="63753"/>
                </a:moveTo>
                <a:lnTo>
                  <a:pt x="178181" y="99567"/>
                </a:lnTo>
                <a:lnTo>
                  <a:pt x="213994" y="112649"/>
                </a:lnTo>
                <a:lnTo>
                  <a:pt x="227075" y="76834"/>
                </a:lnTo>
                <a:lnTo>
                  <a:pt x="191262" y="63753"/>
                </a:lnTo>
                <a:close/>
              </a:path>
              <a:path w="6388100" h="2346325">
                <a:moveTo>
                  <a:pt x="126872" y="0"/>
                </a:moveTo>
                <a:lnTo>
                  <a:pt x="0" y="14731"/>
                </a:lnTo>
                <a:lnTo>
                  <a:pt x="88010" y="107441"/>
                </a:lnTo>
                <a:lnTo>
                  <a:pt x="126872" y="0"/>
                </a:lnTo>
                <a:close/>
              </a:path>
              <a:path w="6388100" h="2346325">
                <a:moveTo>
                  <a:pt x="119633" y="37845"/>
                </a:moveTo>
                <a:lnTo>
                  <a:pt x="106552" y="73659"/>
                </a:lnTo>
                <a:lnTo>
                  <a:pt x="142366" y="86613"/>
                </a:lnTo>
                <a:lnTo>
                  <a:pt x="155447" y="50800"/>
                </a:lnTo>
                <a:lnTo>
                  <a:pt x="119633" y="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7">
            <a:extLst>
              <a:ext uri="{FF2B5EF4-FFF2-40B4-BE49-F238E27FC236}">
                <a16:creationId xmlns:a16="http://schemas.microsoft.com/office/drawing/2014/main" id="{0DC46F96-0F38-CD68-EB81-7EF03B418407}"/>
              </a:ext>
            </a:extLst>
          </p:cNvPr>
          <p:cNvSpPr/>
          <p:nvPr/>
        </p:nvSpPr>
        <p:spPr>
          <a:xfrm>
            <a:off x="3509771" y="2591833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C479B434-B838-A6FB-3E3E-E8A15C4BC35E}"/>
              </a:ext>
            </a:extLst>
          </p:cNvPr>
          <p:cNvSpPr/>
          <p:nvPr/>
        </p:nvSpPr>
        <p:spPr>
          <a:xfrm>
            <a:off x="5756147" y="2588784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39">
            <a:extLst>
              <a:ext uri="{FF2B5EF4-FFF2-40B4-BE49-F238E27FC236}">
                <a16:creationId xmlns:a16="http://schemas.microsoft.com/office/drawing/2014/main" id="{2441336A-2E47-D56C-347C-2FF54A8C0FFF}"/>
              </a:ext>
            </a:extLst>
          </p:cNvPr>
          <p:cNvSpPr/>
          <p:nvPr/>
        </p:nvSpPr>
        <p:spPr>
          <a:xfrm>
            <a:off x="7987283" y="2588784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0">
            <a:extLst>
              <a:ext uri="{FF2B5EF4-FFF2-40B4-BE49-F238E27FC236}">
                <a16:creationId xmlns:a16="http://schemas.microsoft.com/office/drawing/2014/main" id="{3C748B21-110A-65ED-28E8-AD5153882593}"/>
              </a:ext>
            </a:extLst>
          </p:cNvPr>
          <p:cNvSpPr/>
          <p:nvPr/>
        </p:nvSpPr>
        <p:spPr>
          <a:xfrm>
            <a:off x="1326514" y="2594880"/>
            <a:ext cx="2181225" cy="2326640"/>
          </a:xfrm>
          <a:custGeom>
            <a:avLst/>
            <a:gdLst/>
            <a:ahLst/>
            <a:cxnLst/>
            <a:rect l="l" t="t" r="r" b="b"/>
            <a:pathLst>
              <a:path w="2181225" h="2326640">
                <a:moveTo>
                  <a:pt x="26034" y="2272538"/>
                </a:moveTo>
                <a:lnTo>
                  <a:pt x="0" y="2300351"/>
                </a:lnTo>
                <a:lnTo>
                  <a:pt x="27685" y="2326386"/>
                </a:lnTo>
                <a:lnTo>
                  <a:pt x="53847" y="2298700"/>
                </a:lnTo>
                <a:lnTo>
                  <a:pt x="26034" y="2272538"/>
                </a:lnTo>
                <a:close/>
              </a:path>
              <a:path w="2181225" h="2326640">
                <a:moveTo>
                  <a:pt x="78104" y="2217039"/>
                </a:moveTo>
                <a:lnTo>
                  <a:pt x="52069" y="2244852"/>
                </a:lnTo>
                <a:lnTo>
                  <a:pt x="79882" y="2270887"/>
                </a:lnTo>
                <a:lnTo>
                  <a:pt x="105918" y="2243074"/>
                </a:lnTo>
                <a:lnTo>
                  <a:pt x="78104" y="2217039"/>
                </a:lnTo>
                <a:close/>
              </a:path>
              <a:path w="2181225" h="2326640">
                <a:moveTo>
                  <a:pt x="130175" y="2161413"/>
                </a:moveTo>
                <a:lnTo>
                  <a:pt x="104140" y="2189226"/>
                </a:lnTo>
                <a:lnTo>
                  <a:pt x="131953" y="2215261"/>
                </a:lnTo>
                <a:lnTo>
                  <a:pt x="157987" y="2187448"/>
                </a:lnTo>
                <a:lnTo>
                  <a:pt x="130175" y="2161413"/>
                </a:lnTo>
                <a:close/>
              </a:path>
              <a:path w="2181225" h="2326640">
                <a:moveTo>
                  <a:pt x="182244" y="2105787"/>
                </a:moveTo>
                <a:lnTo>
                  <a:pt x="156209" y="2133600"/>
                </a:lnTo>
                <a:lnTo>
                  <a:pt x="184022" y="2159635"/>
                </a:lnTo>
                <a:lnTo>
                  <a:pt x="210057" y="2131822"/>
                </a:lnTo>
                <a:lnTo>
                  <a:pt x="182244" y="2105787"/>
                </a:lnTo>
                <a:close/>
              </a:path>
              <a:path w="2181225" h="2326640">
                <a:moveTo>
                  <a:pt x="234315" y="2050161"/>
                </a:moveTo>
                <a:lnTo>
                  <a:pt x="208279" y="2077974"/>
                </a:lnTo>
                <a:lnTo>
                  <a:pt x="236093" y="2104009"/>
                </a:lnTo>
                <a:lnTo>
                  <a:pt x="262128" y="2076196"/>
                </a:lnTo>
                <a:lnTo>
                  <a:pt x="234315" y="2050161"/>
                </a:lnTo>
                <a:close/>
              </a:path>
              <a:path w="2181225" h="2326640">
                <a:moveTo>
                  <a:pt x="286512" y="1994535"/>
                </a:moveTo>
                <a:lnTo>
                  <a:pt x="260350" y="2022348"/>
                </a:lnTo>
                <a:lnTo>
                  <a:pt x="288163" y="2048383"/>
                </a:lnTo>
                <a:lnTo>
                  <a:pt x="314197" y="2020570"/>
                </a:lnTo>
                <a:lnTo>
                  <a:pt x="286512" y="1994535"/>
                </a:lnTo>
                <a:close/>
              </a:path>
              <a:path w="2181225" h="2326640">
                <a:moveTo>
                  <a:pt x="338582" y="1938909"/>
                </a:moveTo>
                <a:lnTo>
                  <a:pt x="312547" y="1966722"/>
                </a:lnTo>
                <a:lnTo>
                  <a:pt x="340359" y="1992757"/>
                </a:lnTo>
                <a:lnTo>
                  <a:pt x="366395" y="1964944"/>
                </a:lnTo>
                <a:lnTo>
                  <a:pt x="338582" y="1938909"/>
                </a:lnTo>
                <a:close/>
              </a:path>
              <a:path w="2181225" h="2326640">
                <a:moveTo>
                  <a:pt x="390652" y="1883283"/>
                </a:moveTo>
                <a:lnTo>
                  <a:pt x="364616" y="1911096"/>
                </a:lnTo>
                <a:lnTo>
                  <a:pt x="392429" y="1937131"/>
                </a:lnTo>
                <a:lnTo>
                  <a:pt x="418465" y="1909318"/>
                </a:lnTo>
                <a:lnTo>
                  <a:pt x="390652" y="1883283"/>
                </a:lnTo>
                <a:close/>
              </a:path>
              <a:path w="2181225" h="2326640">
                <a:moveTo>
                  <a:pt x="442722" y="1827657"/>
                </a:moveTo>
                <a:lnTo>
                  <a:pt x="416686" y="1855470"/>
                </a:lnTo>
                <a:lnTo>
                  <a:pt x="444499" y="1881505"/>
                </a:lnTo>
                <a:lnTo>
                  <a:pt x="470534" y="1853692"/>
                </a:lnTo>
                <a:lnTo>
                  <a:pt x="442722" y="1827657"/>
                </a:lnTo>
                <a:close/>
              </a:path>
              <a:path w="2181225" h="2326640">
                <a:moveTo>
                  <a:pt x="494791" y="1772031"/>
                </a:moveTo>
                <a:lnTo>
                  <a:pt x="468757" y="1799844"/>
                </a:lnTo>
                <a:lnTo>
                  <a:pt x="496570" y="1825879"/>
                </a:lnTo>
                <a:lnTo>
                  <a:pt x="522604" y="1798193"/>
                </a:lnTo>
                <a:lnTo>
                  <a:pt x="494791" y="1772031"/>
                </a:lnTo>
                <a:close/>
              </a:path>
              <a:path w="2181225" h="2326640">
                <a:moveTo>
                  <a:pt x="546861" y="1716532"/>
                </a:moveTo>
                <a:lnTo>
                  <a:pt x="520827" y="1744218"/>
                </a:lnTo>
                <a:lnTo>
                  <a:pt x="548640" y="1770380"/>
                </a:lnTo>
                <a:lnTo>
                  <a:pt x="574674" y="1742567"/>
                </a:lnTo>
                <a:lnTo>
                  <a:pt x="546861" y="1716532"/>
                </a:lnTo>
                <a:close/>
              </a:path>
              <a:path w="2181225" h="2326640">
                <a:moveTo>
                  <a:pt x="599059" y="1660906"/>
                </a:moveTo>
                <a:lnTo>
                  <a:pt x="573023" y="1688719"/>
                </a:lnTo>
                <a:lnTo>
                  <a:pt x="600710" y="1714754"/>
                </a:lnTo>
                <a:lnTo>
                  <a:pt x="626872" y="1686941"/>
                </a:lnTo>
                <a:lnTo>
                  <a:pt x="599059" y="1660906"/>
                </a:lnTo>
                <a:close/>
              </a:path>
              <a:path w="2181225" h="2326640">
                <a:moveTo>
                  <a:pt x="651129" y="1605280"/>
                </a:moveTo>
                <a:lnTo>
                  <a:pt x="625093" y="1633093"/>
                </a:lnTo>
                <a:lnTo>
                  <a:pt x="652907" y="1659128"/>
                </a:lnTo>
                <a:lnTo>
                  <a:pt x="678941" y="1631315"/>
                </a:lnTo>
                <a:lnTo>
                  <a:pt x="651129" y="1605280"/>
                </a:lnTo>
                <a:close/>
              </a:path>
              <a:path w="2181225" h="2326640">
                <a:moveTo>
                  <a:pt x="703198" y="1549654"/>
                </a:moveTo>
                <a:lnTo>
                  <a:pt x="677164" y="1577467"/>
                </a:lnTo>
                <a:lnTo>
                  <a:pt x="704977" y="1603502"/>
                </a:lnTo>
                <a:lnTo>
                  <a:pt x="731011" y="1575689"/>
                </a:lnTo>
                <a:lnTo>
                  <a:pt x="703198" y="1549654"/>
                </a:lnTo>
                <a:close/>
              </a:path>
              <a:path w="2181225" h="2326640">
                <a:moveTo>
                  <a:pt x="755268" y="1494028"/>
                </a:moveTo>
                <a:lnTo>
                  <a:pt x="729234" y="1521841"/>
                </a:lnTo>
                <a:lnTo>
                  <a:pt x="757047" y="1547876"/>
                </a:lnTo>
                <a:lnTo>
                  <a:pt x="783082" y="1520063"/>
                </a:lnTo>
                <a:lnTo>
                  <a:pt x="755268" y="1494028"/>
                </a:lnTo>
                <a:close/>
              </a:path>
              <a:path w="2181225" h="2326640">
                <a:moveTo>
                  <a:pt x="807339" y="1438402"/>
                </a:moveTo>
                <a:lnTo>
                  <a:pt x="781304" y="1466215"/>
                </a:lnTo>
                <a:lnTo>
                  <a:pt x="809116" y="1492250"/>
                </a:lnTo>
                <a:lnTo>
                  <a:pt x="835152" y="1464437"/>
                </a:lnTo>
                <a:lnTo>
                  <a:pt x="807339" y="1438402"/>
                </a:lnTo>
                <a:close/>
              </a:path>
              <a:path w="2181225" h="2326640">
                <a:moveTo>
                  <a:pt x="859535" y="1382776"/>
                </a:moveTo>
                <a:lnTo>
                  <a:pt x="833373" y="1410589"/>
                </a:lnTo>
                <a:lnTo>
                  <a:pt x="861186" y="1436624"/>
                </a:lnTo>
                <a:lnTo>
                  <a:pt x="887222" y="1408811"/>
                </a:lnTo>
                <a:lnTo>
                  <a:pt x="859535" y="1382776"/>
                </a:lnTo>
                <a:close/>
              </a:path>
              <a:path w="2181225" h="2326640">
                <a:moveTo>
                  <a:pt x="911605" y="1327150"/>
                </a:moveTo>
                <a:lnTo>
                  <a:pt x="885571" y="1354963"/>
                </a:lnTo>
                <a:lnTo>
                  <a:pt x="913384" y="1380998"/>
                </a:lnTo>
                <a:lnTo>
                  <a:pt x="939418" y="1353185"/>
                </a:lnTo>
                <a:lnTo>
                  <a:pt x="911605" y="1327150"/>
                </a:lnTo>
                <a:close/>
              </a:path>
              <a:path w="2181225" h="2326640">
                <a:moveTo>
                  <a:pt x="963676" y="1271524"/>
                </a:moveTo>
                <a:lnTo>
                  <a:pt x="937641" y="1299337"/>
                </a:lnTo>
                <a:lnTo>
                  <a:pt x="965454" y="1325372"/>
                </a:lnTo>
                <a:lnTo>
                  <a:pt x="991489" y="1297559"/>
                </a:lnTo>
                <a:lnTo>
                  <a:pt x="963676" y="1271524"/>
                </a:lnTo>
                <a:close/>
              </a:path>
              <a:path w="2181225" h="2326640">
                <a:moveTo>
                  <a:pt x="1015746" y="1215898"/>
                </a:moveTo>
                <a:lnTo>
                  <a:pt x="989710" y="1243711"/>
                </a:lnTo>
                <a:lnTo>
                  <a:pt x="1017523" y="1269873"/>
                </a:lnTo>
                <a:lnTo>
                  <a:pt x="1043559" y="1242060"/>
                </a:lnTo>
                <a:lnTo>
                  <a:pt x="1015746" y="1215898"/>
                </a:lnTo>
                <a:close/>
              </a:path>
              <a:path w="2181225" h="2326640">
                <a:moveTo>
                  <a:pt x="1067816" y="1160399"/>
                </a:moveTo>
                <a:lnTo>
                  <a:pt x="1041780" y="1188212"/>
                </a:lnTo>
                <a:lnTo>
                  <a:pt x="1069593" y="1214247"/>
                </a:lnTo>
                <a:lnTo>
                  <a:pt x="1095629" y="1186434"/>
                </a:lnTo>
                <a:lnTo>
                  <a:pt x="1067816" y="1160399"/>
                </a:lnTo>
                <a:close/>
              </a:path>
              <a:path w="2181225" h="2326640">
                <a:moveTo>
                  <a:pt x="1119886" y="1104773"/>
                </a:moveTo>
                <a:lnTo>
                  <a:pt x="1093851" y="1132586"/>
                </a:lnTo>
                <a:lnTo>
                  <a:pt x="1121664" y="1158621"/>
                </a:lnTo>
                <a:lnTo>
                  <a:pt x="1147698" y="1130808"/>
                </a:lnTo>
                <a:lnTo>
                  <a:pt x="1119886" y="1104773"/>
                </a:lnTo>
                <a:close/>
              </a:path>
              <a:path w="2181225" h="2326640">
                <a:moveTo>
                  <a:pt x="1172083" y="1049147"/>
                </a:moveTo>
                <a:lnTo>
                  <a:pt x="1146048" y="1076960"/>
                </a:lnTo>
                <a:lnTo>
                  <a:pt x="1173734" y="1102995"/>
                </a:lnTo>
                <a:lnTo>
                  <a:pt x="1199896" y="1075182"/>
                </a:lnTo>
                <a:lnTo>
                  <a:pt x="1172083" y="1049147"/>
                </a:lnTo>
                <a:close/>
              </a:path>
              <a:path w="2181225" h="2326640">
                <a:moveTo>
                  <a:pt x="1224153" y="993521"/>
                </a:moveTo>
                <a:lnTo>
                  <a:pt x="1198117" y="1021334"/>
                </a:lnTo>
                <a:lnTo>
                  <a:pt x="1225930" y="1047369"/>
                </a:lnTo>
                <a:lnTo>
                  <a:pt x="1251966" y="1019556"/>
                </a:lnTo>
                <a:lnTo>
                  <a:pt x="1224153" y="993521"/>
                </a:lnTo>
                <a:close/>
              </a:path>
              <a:path w="2181225" h="2326640">
                <a:moveTo>
                  <a:pt x="1276223" y="937895"/>
                </a:moveTo>
                <a:lnTo>
                  <a:pt x="1250187" y="965708"/>
                </a:lnTo>
                <a:lnTo>
                  <a:pt x="1278001" y="991743"/>
                </a:lnTo>
                <a:lnTo>
                  <a:pt x="1304036" y="963930"/>
                </a:lnTo>
                <a:lnTo>
                  <a:pt x="1276223" y="937895"/>
                </a:lnTo>
                <a:close/>
              </a:path>
              <a:path w="2181225" h="2326640">
                <a:moveTo>
                  <a:pt x="1328292" y="882269"/>
                </a:moveTo>
                <a:lnTo>
                  <a:pt x="1302258" y="910082"/>
                </a:lnTo>
                <a:lnTo>
                  <a:pt x="1330071" y="936117"/>
                </a:lnTo>
                <a:lnTo>
                  <a:pt x="1356105" y="908303"/>
                </a:lnTo>
                <a:lnTo>
                  <a:pt x="1328292" y="882269"/>
                </a:lnTo>
                <a:close/>
              </a:path>
              <a:path w="2181225" h="2326640">
                <a:moveTo>
                  <a:pt x="1380362" y="826643"/>
                </a:moveTo>
                <a:lnTo>
                  <a:pt x="1354328" y="854456"/>
                </a:lnTo>
                <a:lnTo>
                  <a:pt x="1382141" y="880490"/>
                </a:lnTo>
                <a:lnTo>
                  <a:pt x="1408176" y="852677"/>
                </a:lnTo>
                <a:lnTo>
                  <a:pt x="1380362" y="826643"/>
                </a:lnTo>
                <a:close/>
              </a:path>
              <a:path w="2181225" h="2326640">
                <a:moveTo>
                  <a:pt x="1432560" y="771017"/>
                </a:moveTo>
                <a:lnTo>
                  <a:pt x="1406398" y="798830"/>
                </a:lnTo>
                <a:lnTo>
                  <a:pt x="1434211" y="824864"/>
                </a:lnTo>
                <a:lnTo>
                  <a:pt x="1460246" y="797051"/>
                </a:lnTo>
                <a:lnTo>
                  <a:pt x="1432560" y="771017"/>
                </a:lnTo>
                <a:close/>
              </a:path>
              <a:path w="2181225" h="2326640">
                <a:moveTo>
                  <a:pt x="1484630" y="715390"/>
                </a:moveTo>
                <a:lnTo>
                  <a:pt x="1458595" y="743203"/>
                </a:lnTo>
                <a:lnTo>
                  <a:pt x="1486408" y="769365"/>
                </a:lnTo>
                <a:lnTo>
                  <a:pt x="1512442" y="741552"/>
                </a:lnTo>
                <a:lnTo>
                  <a:pt x="1484630" y="715390"/>
                </a:lnTo>
                <a:close/>
              </a:path>
              <a:path w="2181225" h="2326640">
                <a:moveTo>
                  <a:pt x="1536699" y="659892"/>
                </a:moveTo>
                <a:lnTo>
                  <a:pt x="1510665" y="687705"/>
                </a:lnTo>
                <a:lnTo>
                  <a:pt x="1538478" y="713739"/>
                </a:lnTo>
                <a:lnTo>
                  <a:pt x="1564512" y="685926"/>
                </a:lnTo>
                <a:lnTo>
                  <a:pt x="1536699" y="659892"/>
                </a:lnTo>
                <a:close/>
              </a:path>
              <a:path w="2181225" h="2326640">
                <a:moveTo>
                  <a:pt x="1588770" y="604265"/>
                </a:moveTo>
                <a:lnTo>
                  <a:pt x="1562735" y="632078"/>
                </a:lnTo>
                <a:lnTo>
                  <a:pt x="1590548" y="658113"/>
                </a:lnTo>
                <a:lnTo>
                  <a:pt x="1616583" y="630301"/>
                </a:lnTo>
                <a:lnTo>
                  <a:pt x="1588770" y="604265"/>
                </a:lnTo>
                <a:close/>
              </a:path>
              <a:path w="2181225" h="2326640">
                <a:moveTo>
                  <a:pt x="1640839" y="548639"/>
                </a:moveTo>
                <a:lnTo>
                  <a:pt x="1614805" y="576452"/>
                </a:lnTo>
                <a:lnTo>
                  <a:pt x="1642617" y="602488"/>
                </a:lnTo>
                <a:lnTo>
                  <a:pt x="1668652" y="574675"/>
                </a:lnTo>
                <a:lnTo>
                  <a:pt x="1640839" y="548639"/>
                </a:lnTo>
                <a:close/>
              </a:path>
              <a:path w="2181225" h="2326640">
                <a:moveTo>
                  <a:pt x="1692910" y="493013"/>
                </a:moveTo>
                <a:lnTo>
                  <a:pt x="1666875" y="520826"/>
                </a:lnTo>
                <a:lnTo>
                  <a:pt x="1694688" y="546862"/>
                </a:lnTo>
                <a:lnTo>
                  <a:pt x="1720723" y="519049"/>
                </a:lnTo>
                <a:lnTo>
                  <a:pt x="1692910" y="493013"/>
                </a:lnTo>
                <a:close/>
              </a:path>
              <a:path w="2181225" h="2326640">
                <a:moveTo>
                  <a:pt x="1745107" y="437388"/>
                </a:moveTo>
                <a:lnTo>
                  <a:pt x="1719072" y="465200"/>
                </a:lnTo>
                <a:lnTo>
                  <a:pt x="1746758" y="491236"/>
                </a:lnTo>
                <a:lnTo>
                  <a:pt x="1772920" y="463423"/>
                </a:lnTo>
                <a:lnTo>
                  <a:pt x="1745107" y="437388"/>
                </a:lnTo>
                <a:close/>
              </a:path>
              <a:path w="2181225" h="2326640">
                <a:moveTo>
                  <a:pt x="1797177" y="381762"/>
                </a:moveTo>
                <a:lnTo>
                  <a:pt x="1771141" y="409575"/>
                </a:lnTo>
                <a:lnTo>
                  <a:pt x="1798954" y="435610"/>
                </a:lnTo>
                <a:lnTo>
                  <a:pt x="1824989" y="407797"/>
                </a:lnTo>
                <a:lnTo>
                  <a:pt x="1797177" y="381762"/>
                </a:lnTo>
                <a:close/>
              </a:path>
              <a:path w="2181225" h="2326640">
                <a:moveTo>
                  <a:pt x="1849247" y="326136"/>
                </a:moveTo>
                <a:lnTo>
                  <a:pt x="1823212" y="353949"/>
                </a:lnTo>
                <a:lnTo>
                  <a:pt x="1851025" y="379984"/>
                </a:lnTo>
                <a:lnTo>
                  <a:pt x="1877060" y="352171"/>
                </a:lnTo>
                <a:lnTo>
                  <a:pt x="1849247" y="326136"/>
                </a:lnTo>
                <a:close/>
              </a:path>
              <a:path w="2181225" h="2326640">
                <a:moveTo>
                  <a:pt x="1901316" y="270510"/>
                </a:moveTo>
                <a:lnTo>
                  <a:pt x="1875282" y="298323"/>
                </a:lnTo>
                <a:lnTo>
                  <a:pt x="1903095" y="324358"/>
                </a:lnTo>
                <a:lnTo>
                  <a:pt x="1929130" y="296545"/>
                </a:lnTo>
                <a:lnTo>
                  <a:pt x="1901316" y="270510"/>
                </a:lnTo>
                <a:close/>
              </a:path>
              <a:path w="2181225" h="2326640">
                <a:moveTo>
                  <a:pt x="1953387" y="214884"/>
                </a:moveTo>
                <a:lnTo>
                  <a:pt x="1927352" y="242697"/>
                </a:lnTo>
                <a:lnTo>
                  <a:pt x="1955164" y="268732"/>
                </a:lnTo>
                <a:lnTo>
                  <a:pt x="1981200" y="241046"/>
                </a:lnTo>
                <a:lnTo>
                  <a:pt x="1953387" y="214884"/>
                </a:lnTo>
                <a:close/>
              </a:path>
              <a:path w="2181225" h="2326640">
                <a:moveTo>
                  <a:pt x="2005584" y="159385"/>
                </a:moveTo>
                <a:lnTo>
                  <a:pt x="1979422" y="187071"/>
                </a:lnTo>
                <a:lnTo>
                  <a:pt x="2007235" y="213233"/>
                </a:lnTo>
                <a:lnTo>
                  <a:pt x="2033397" y="185420"/>
                </a:lnTo>
                <a:lnTo>
                  <a:pt x="2005584" y="159385"/>
                </a:lnTo>
                <a:close/>
              </a:path>
              <a:path w="2181225" h="2326640">
                <a:moveTo>
                  <a:pt x="2057654" y="103759"/>
                </a:moveTo>
                <a:lnTo>
                  <a:pt x="2031619" y="131572"/>
                </a:lnTo>
                <a:lnTo>
                  <a:pt x="2059432" y="157607"/>
                </a:lnTo>
                <a:lnTo>
                  <a:pt x="2085467" y="129794"/>
                </a:lnTo>
                <a:lnTo>
                  <a:pt x="2057654" y="103759"/>
                </a:lnTo>
                <a:close/>
              </a:path>
              <a:path w="2181225" h="2326640">
                <a:moveTo>
                  <a:pt x="2164018" y="56514"/>
                </a:moveTo>
                <a:lnTo>
                  <a:pt x="2101850" y="56514"/>
                </a:lnTo>
                <a:lnTo>
                  <a:pt x="2129663" y="82550"/>
                </a:lnTo>
                <a:lnTo>
                  <a:pt x="2116677" y="96443"/>
                </a:lnTo>
                <a:lnTo>
                  <a:pt x="2144395" y="122427"/>
                </a:lnTo>
                <a:lnTo>
                  <a:pt x="2164018" y="56514"/>
                </a:lnTo>
                <a:close/>
              </a:path>
              <a:path w="2181225" h="2326640">
                <a:moveTo>
                  <a:pt x="2088884" y="70387"/>
                </a:moveTo>
                <a:lnTo>
                  <a:pt x="2083689" y="75946"/>
                </a:lnTo>
                <a:lnTo>
                  <a:pt x="2111502" y="101981"/>
                </a:lnTo>
                <a:lnTo>
                  <a:pt x="2116677" y="96443"/>
                </a:lnTo>
                <a:lnTo>
                  <a:pt x="2088884" y="70387"/>
                </a:lnTo>
                <a:close/>
              </a:path>
              <a:path w="2181225" h="2326640">
                <a:moveTo>
                  <a:pt x="2101850" y="56514"/>
                </a:moveTo>
                <a:lnTo>
                  <a:pt x="2088884" y="70387"/>
                </a:lnTo>
                <a:lnTo>
                  <a:pt x="2116677" y="96443"/>
                </a:lnTo>
                <a:lnTo>
                  <a:pt x="2129663" y="82550"/>
                </a:lnTo>
                <a:lnTo>
                  <a:pt x="2101850" y="56514"/>
                </a:lnTo>
                <a:close/>
              </a:path>
              <a:path w="2181225" h="2326640">
                <a:moveTo>
                  <a:pt x="2180844" y="0"/>
                </a:moveTo>
                <a:lnTo>
                  <a:pt x="2061083" y="44323"/>
                </a:lnTo>
                <a:lnTo>
                  <a:pt x="2088884" y="70387"/>
                </a:lnTo>
                <a:lnTo>
                  <a:pt x="2101850" y="56514"/>
                </a:lnTo>
                <a:lnTo>
                  <a:pt x="2164018" y="56514"/>
                </a:lnTo>
                <a:lnTo>
                  <a:pt x="21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1">
            <a:extLst>
              <a:ext uri="{FF2B5EF4-FFF2-40B4-BE49-F238E27FC236}">
                <a16:creationId xmlns:a16="http://schemas.microsoft.com/office/drawing/2014/main" id="{40DDE38D-4D5D-3786-2D3C-C0DFE3095E0E}"/>
              </a:ext>
            </a:extLst>
          </p:cNvPr>
          <p:cNvSpPr/>
          <p:nvPr/>
        </p:nvSpPr>
        <p:spPr>
          <a:xfrm>
            <a:off x="3638550" y="2610121"/>
            <a:ext cx="2161540" cy="2296795"/>
          </a:xfrm>
          <a:custGeom>
            <a:avLst/>
            <a:gdLst/>
            <a:ahLst/>
            <a:cxnLst/>
            <a:rect l="l" t="t" r="r" b="b"/>
            <a:pathLst>
              <a:path w="2161540" h="2296795">
                <a:moveTo>
                  <a:pt x="2135124" y="2242947"/>
                </a:moveTo>
                <a:lnTo>
                  <a:pt x="2107311" y="2269109"/>
                </a:lnTo>
                <a:lnTo>
                  <a:pt x="2133473" y="2296795"/>
                </a:lnTo>
                <a:lnTo>
                  <a:pt x="2161159" y="2270760"/>
                </a:lnTo>
                <a:lnTo>
                  <a:pt x="2135124" y="2242947"/>
                </a:lnTo>
                <a:close/>
              </a:path>
              <a:path w="2161540" h="2296795">
                <a:moveTo>
                  <a:pt x="2082927" y="2187448"/>
                </a:moveTo>
                <a:lnTo>
                  <a:pt x="2055114" y="2213610"/>
                </a:lnTo>
                <a:lnTo>
                  <a:pt x="2081276" y="2241296"/>
                </a:lnTo>
                <a:lnTo>
                  <a:pt x="2108962" y="2215261"/>
                </a:lnTo>
                <a:lnTo>
                  <a:pt x="2082927" y="2187448"/>
                </a:lnTo>
                <a:close/>
              </a:path>
              <a:path w="2161540" h="2296795">
                <a:moveTo>
                  <a:pt x="2030729" y="2131949"/>
                </a:moveTo>
                <a:lnTo>
                  <a:pt x="2002916" y="2158111"/>
                </a:lnTo>
                <a:lnTo>
                  <a:pt x="2029078" y="2185797"/>
                </a:lnTo>
                <a:lnTo>
                  <a:pt x="2056764" y="2159762"/>
                </a:lnTo>
                <a:lnTo>
                  <a:pt x="2030729" y="2131949"/>
                </a:lnTo>
                <a:close/>
              </a:path>
              <a:path w="2161540" h="2296795">
                <a:moveTo>
                  <a:pt x="1978533" y="2076450"/>
                </a:moveTo>
                <a:lnTo>
                  <a:pt x="1950720" y="2102612"/>
                </a:lnTo>
                <a:lnTo>
                  <a:pt x="1976882" y="2130298"/>
                </a:lnTo>
                <a:lnTo>
                  <a:pt x="2004567" y="2104263"/>
                </a:lnTo>
                <a:lnTo>
                  <a:pt x="1978533" y="2076450"/>
                </a:lnTo>
                <a:close/>
              </a:path>
              <a:path w="2161540" h="2296795">
                <a:moveTo>
                  <a:pt x="1926336" y="2020951"/>
                </a:moveTo>
                <a:lnTo>
                  <a:pt x="1898523" y="2046986"/>
                </a:lnTo>
                <a:lnTo>
                  <a:pt x="1924685" y="2074799"/>
                </a:lnTo>
                <a:lnTo>
                  <a:pt x="1952371" y="2048637"/>
                </a:lnTo>
                <a:lnTo>
                  <a:pt x="1926336" y="2020951"/>
                </a:lnTo>
                <a:close/>
              </a:path>
              <a:path w="2161540" h="2296795">
                <a:moveTo>
                  <a:pt x="1874139" y="1965452"/>
                </a:moveTo>
                <a:lnTo>
                  <a:pt x="1846326" y="1991487"/>
                </a:lnTo>
                <a:lnTo>
                  <a:pt x="1872488" y="2019300"/>
                </a:lnTo>
                <a:lnTo>
                  <a:pt x="1900174" y="1993138"/>
                </a:lnTo>
                <a:lnTo>
                  <a:pt x="1874139" y="1965452"/>
                </a:lnTo>
                <a:close/>
              </a:path>
              <a:path w="2161540" h="2296795">
                <a:moveTo>
                  <a:pt x="1821941" y="1909953"/>
                </a:moveTo>
                <a:lnTo>
                  <a:pt x="1794128" y="1935988"/>
                </a:lnTo>
                <a:lnTo>
                  <a:pt x="1820290" y="1963801"/>
                </a:lnTo>
                <a:lnTo>
                  <a:pt x="1847977" y="1937639"/>
                </a:lnTo>
                <a:lnTo>
                  <a:pt x="1821941" y="1909953"/>
                </a:lnTo>
                <a:close/>
              </a:path>
              <a:path w="2161540" h="2296795">
                <a:moveTo>
                  <a:pt x="1769745" y="1854454"/>
                </a:moveTo>
                <a:lnTo>
                  <a:pt x="1741932" y="1880489"/>
                </a:lnTo>
                <a:lnTo>
                  <a:pt x="1768094" y="1908302"/>
                </a:lnTo>
                <a:lnTo>
                  <a:pt x="1795779" y="1882140"/>
                </a:lnTo>
                <a:lnTo>
                  <a:pt x="1769745" y="1854454"/>
                </a:lnTo>
                <a:close/>
              </a:path>
              <a:path w="2161540" h="2296795">
                <a:moveTo>
                  <a:pt x="1717548" y="1798828"/>
                </a:moveTo>
                <a:lnTo>
                  <a:pt x="1689735" y="1824990"/>
                </a:lnTo>
                <a:lnTo>
                  <a:pt x="1715897" y="1852676"/>
                </a:lnTo>
                <a:lnTo>
                  <a:pt x="1743583" y="1826641"/>
                </a:lnTo>
                <a:lnTo>
                  <a:pt x="1717548" y="1798828"/>
                </a:lnTo>
                <a:close/>
              </a:path>
              <a:path w="2161540" h="2296795">
                <a:moveTo>
                  <a:pt x="1665351" y="1743329"/>
                </a:moveTo>
                <a:lnTo>
                  <a:pt x="1637538" y="1769491"/>
                </a:lnTo>
                <a:lnTo>
                  <a:pt x="1663700" y="1797177"/>
                </a:lnTo>
                <a:lnTo>
                  <a:pt x="1691386" y="1771142"/>
                </a:lnTo>
                <a:lnTo>
                  <a:pt x="1665351" y="1743329"/>
                </a:lnTo>
                <a:close/>
              </a:path>
              <a:path w="2161540" h="2296795">
                <a:moveTo>
                  <a:pt x="1613153" y="1687830"/>
                </a:moveTo>
                <a:lnTo>
                  <a:pt x="1585340" y="1713992"/>
                </a:lnTo>
                <a:lnTo>
                  <a:pt x="1611502" y="1741678"/>
                </a:lnTo>
                <a:lnTo>
                  <a:pt x="1639189" y="1715643"/>
                </a:lnTo>
                <a:lnTo>
                  <a:pt x="1613153" y="1687830"/>
                </a:lnTo>
                <a:close/>
              </a:path>
              <a:path w="2161540" h="2296795">
                <a:moveTo>
                  <a:pt x="1560957" y="1632331"/>
                </a:moveTo>
                <a:lnTo>
                  <a:pt x="1533144" y="1658493"/>
                </a:lnTo>
                <a:lnTo>
                  <a:pt x="1559305" y="1686179"/>
                </a:lnTo>
                <a:lnTo>
                  <a:pt x="1586991" y="1660144"/>
                </a:lnTo>
                <a:lnTo>
                  <a:pt x="1560957" y="1632331"/>
                </a:lnTo>
                <a:close/>
              </a:path>
              <a:path w="2161540" h="2296795">
                <a:moveTo>
                  <a:pt x="1508760" y="1576832"/>
                </a:moveTo>
                <a:lnTo>
                  <a:pt x="1480947" y="1602867"/>
                </a:lnTo>
                <a:lnTo>
                  <a:pt x="1507109" y="1630680"/>
                </a:lnTo>
                <a:lnTo>
                  <a:pt x="1534795" y="1604518"/>
                </a:lnTo>
                <a:lnTo>
                  <a:pt x="1508760" y="1576832"/>
                </a:lnTo>
                <a:close/>
              </a:path>
              <a:path w="2161540" h="2296795">
                <a:moveTo>
                  <a:pt x="1456563" y="1521333"/>
                </a:moveTo>
                <a:lnTo>
                  <a:pt x="1428750" y="1547368"/>
                </a:lnTo>
                <a:lnTo>
                  <a:pt x="1454912" y="1575181"/>
                </a:lnTo>
                <a:lnTo>
                  <a:pt x="1482598" y="1549019"/>
                </a:lnTo>
                <a:lnTo>
                  <a:pt x="1456563" y="1521333"/>
                </a:lnTo>
                <a:close/>
              </a:path>
              <a:path w="2161540" h="2296795">
                <a:moveTo>
                  <a:pt x="1404365" y="1465834"/>
                </a:moveTo>
                <a:lnTo>
                  <a:pt x="1376552" y="1491869"/>
                </a:lnTo>
                <a:lnTo>
                  <a:pt x="1402714" y="1519682"/>
                </a:lnTo>
                <a:lnTo>
                  <a:pt x="1430401" y="1493520"/>
                </a:lnTo>
                <a:lnTo>
                  <a:pt x="1404365" y="1465834"/>
                </a:lnTo>
                <a:close/>
              </a:path>
              <a:path w="2161540" h="2296795">
                <a:moveTo>
                  <a:pt x="1352169" y="1410335"/>
                </a:moveTo>
                <a:lnTo>
                  <a:pt x="1324355" y="1436370"/>
                </a:lnTo>
                <a:lnTo>
                  <a:pt x="1350517" y="1464183"/>
                </a:lnTo>
                <a:lnTo>
                  <a:pt x="1378203" y="1438021"/>
                </a:lnTo>
                <a:lnTo>
                  <a:pt x="1352169" y="1410335"/>
                </a:lnTo>
                <a:close/>
              </a:path>
              <a:path w="2161540" h="2296795">
                <a:moveTo>
                  <a:pt x="1299972" y="1354709"/>
                </a:moveTo>
                <a:lnTo>
                  <a:pt x="1272159" y="1380871"/>
                </a:lnTo>
                <a:lnTo>
                  <a:pt x="1298321" y="1408557"/>
                </a:lnTo>
                <a:lnTo>
                  <a:pt x="1326007" y="1382522"/>
                </a:lnTo>
                <a:lnTo>
                  <a:pt x="1299972" y="1354709"/>
                </a:lnTo>
                <a:close/>
              </a:path>
              <a:path w="2161540" h="2296795">
                <a:moveTo>
                  <a:pt x="1247775" y="1299210"/>
                </a:moveTo>
                <a:lnTo>
                  <a:pt x="1219962" y="1325372"/>
                </a:lnTo>
                <a:lnTo>
                  <a:pt x="1246124" y="1353058"/>
                </a:lnTo>
                <a:lnTo>
                  <a:pt x="1273810" y="1327023"/>
                </a:lnTo>
                <a:lnTo>
                  <a:pt x="1247775" y="1299210"/>
                </a:lnTo>
                <a:close/>
              </a:path>
              <a:path w="2161540" h="2296795">
                <a:moveTo>
                  <a:pt x="1195577" y="1243711"/>
                </a:moveTo>
                <a:lnTo>
                  <a:pt x="1167764" y="1269873"/>
                </a:lnTo>
                <a:lnTo>
                  <a:pt x="1193927" y="1297559"/>
                </a:lnTo>
                <a:lnTo>
                  <a:pt x="1221613" y="1271524"/>
                </a:lnTo>
                <a:lnTo>
                  <a:pt x="1195577" y="1243711"/>
                </a:lnTo>
                <a:close/>
              </a:path>
              <a:path w="2161540" h="2296795">
                <a:moveTo>
                  <a:pt x="1143380" y="1188212"/>
                </a:moveTo>
                <a:lnTo>
                  <a:pt x="1115567" y="1214374"/>
                </a:lnTo>
                <a:lnTo>
                  <a:pt x="1141729" y="1242060"/>
                </a:lnTo>
                <a:lnTo>
                  <a:pt x="1169415" y="1216025"/>
                </a:lnTo>
                <a:lnTo>
                  <a:pt x="1143380" y="1188212"/>
                </a:lnTo>
                <a:close/>
              </a:path>
              <a:path w="2161540" h="2296795">
                <a:moveTo>
                  <a:pt x="1091184" y="1132713"/>
                </a:moveTo>
                <a:lnTo>
                  <a:pt x="1063371" y="1158748"/>
                </a:lnTo>
                <a:lnTo>
                  <a:pt x="1089533" y="1186561"/>
                </a:lnTo>
                <a:lnTo>
                  <a:pt x="1117219" y="1160399"/>
                </a:lnTo>
                <a:lnTo>
                  <a:pt x="1091184" y="1132713"/>
                </a:lnTo>
                <a:close/>
              </a:path>
              <a:path w="2161540" h="2296795">
                <a:moveTo>
                  <a:pt x="1038987" y="1077214"/>
                </a:moveTo>
                <a:lnTo>
                  <a:pt x="1011174" y="1103249"/>
                </a:lnTo>
                <a:lnTo>
                  <a:pt x="1037336" y="1131062"/>
                </a:lnTo>
                <a:lnTo>
                  <a:pt x="1065022" y="1104900"/>
                </a:lnTo>
                <a:lnTo>
                  <a:pt x="1038987" y="1077214"/>
                </a:lnTo>
                <a:close/>
              </a:path>
              <a:path w="2161540" h="2296795">
                <a:moveTo>
                  <a:pt x="986789" y="1021715"/>
                </a:moveTo>
                <a:lnTo>
                  <a:pt x="958976" y="1047750"/>
                </a:lnTo>
                <a:lnTo>
                  <a:pt x="985138" y="1075563"/>
                </a:lnTo>
                <a:lnTo>
                  <a:pt x="1012825" y="1049401"/>
                </a:lnTo>
                <a:lnTo>
                  <a:pt x="986789" y="1021715"/>
                </a:lnTo>
                <a:close/>
              </a:path>
              <a:path w="2161540" h="2296795">
                <a:moveTo>
                  <a:pt x="934592" y="966216"/>
                </a:moveTo>
                <a:lnTo>
                  <a:pt x="906779" y="992251"/>
                </a:lnTo>
                <a:lnTo>
                  <a:pt x="932941" y="1020063"/>
                </a:lnTo>
                <a:lnTo>
                  <a:pt x="960627" y="993902"/>
                </a:lnTo>
                <a:lnTo>
                  <a:pt x="934592" y="966216"/>
                </a:lnTo>
                <a:close/>
              </a:path>
              <a:path w="2161540" h="2296795">
                <a:moveTo>
                  <a:pt x="882396" y="910590"/>
                </a:moveTo>
                <a:lnTo>
                  <a:pt x="854583" y="936752"/>
                </a:lnTo>
                <a:lnTo>
                  <a:pt x="880745" y="964438"/>
                </a:lnTo>
                <a:lnTo>
                  <a:pt x="908430" y="938403"/>
                </a:lnTo>
                <a:lnTo>
                  <a:pt x="882396" y="910590"/>
                </a:lnTo>
                <a:close/>
              </a:path>
              <a:path w="2161540" h="2296795">
                <a:moveTo>
                  <a:pt x="830199" y="855091"/>
                </a:moveTo>
                <a:lnTo>
                  <a:pt x="802386" y="881253"/>
                </a:lnTo>
                <a:lnTo>
                  <a:pt x="828548" y="908938"/>
                </a:lnTo>
                <a:lnTo>
                  <a:pt x="856234" y="882904"/>
                </a:lnTo>
                <a:lnTo>
                  <a:pt x="830199" y="855091"/>
                </a:lnTo>
                <a:close/>
              </a:path>
              <a:path w="2161540" h="2296795">
                <a:moveTo>
                  <a:pt x="778001" y="799592"/>
                </a:moveTo>
                <a:lnTo>
                  <a:pt x="750188" y="825754"/>
                </a:lnTo>
                <a:lnTo>
                  <a:pt x="776351" y="853440"/>
                </a:lnTo>
                <a:lnTo>
                  <a:pt x="804037" y="827405"/>
                </a:lnTo>
                <a:lnTo>
                  <a:pt x="778001" y="799592"/>
                </a:lnTo>
                <a:close/>
              </a:path>
              <a:path w="2161540" h="2296795">
                <a:moveTo>
                  <a:pt x="725804" y="744093"/>
                </a:moveTo>
                <a:lnTo>
                  <a:pt x="697991" y="770255"/>
                </a:lnTo>
                <a:lnTo>
                  <a:pt x="724153" y="797941"/>
                </a:lnTo>
                <a:lnTo>
                  <a:pt x="751839" y="771906"/>
                </a:lnTo>
                <a:lnTo>
                  <a:pt x="725804" y="744093"/>
                </a:lnTo>
                <a:close/>
              </a:path>
              <a:path w="2161540" h="2296795">
                <a:moveTo>
                  <a:pt x="673608" y="688594"/>
                </a:moveTo>
                <a:lnTo>
                  <a:pt x="645795" y="714629"/>
                </a:lnTo>
                <a:lnTo>
                  <a:pt x="671957" y="742442"/>
                </a:lnTo>
                <a:lnTo>
                  <a:pt x="699642" y="716280"/>
                </a:lnTo>
                <a:lnTo>
                  <a:pt x="673608" y="688594"/>
                </a:lnTo>
                <a:close/>
              </a:path>
              <a:path w="2161540" h="2296795">
                <a:moveTo>
                  <a:pt x="621411" y="633095"/>
                </a:moveTo>
                <a:lnTo>
                  <a:pt x="593598" y="659130"/>
                </a:lnTo>
                <a:lnTo>
                  <a:pt x="619760" y="686943"/>
                </a:lnTo>
                <a:lnTo>
                  <a:pt x="647446" y="660781"/>
                </a:lnTo>
                <a:lnTo>
                  <a:pt x="621411" y="633095"/>
                </a:lnTo>
                <a:close/>
              </a:path>
              <a:path w="2161540" h="2296795">
                <a:moveTo>
                  <a:pt x="569213" y="577596"/>
                </a:moveTo>
                <a:lnTo>
                  <a:pt x="541401" y="603631"/>
                </a:lnTo>
                <a:lnTo>
                  <a:pt x="567563" y="631444"/>
                </a:lnTo>
                <a:lnTo>
                  <a:pt x="595249" y="605282"/>
                </a:lnTo>
                <a:lnTo>
                  <a:pt x="569213" y="577596"/>
                </a:lnTo>
                <a:close/>
              </a:path>
              <a:path w="2161540" h="2296795">
                <a:moveTo>
                  <a:pt x="517016" y="522097"/>
                </a:moveTo>
                <a:lnTo>
                  <a:pt x="489203" y="548132"/>
                </a:lnTo>
                <a:lnTo>
                  <a:pt x="515365" y="575945"/>
                </a:lnTo>
                <a:lnTo>
                  <a:pt x="543051" y="549783"/>
                </a:lnTo>
                <a:lnTo>
                  <a:pt x="517016" y="522097"/>
                </a:lnTo>
                <a:close/>
              </a:path>
              <a:path w="2161540" h="2296795">
                <a:moveTo>
                  <a:pt x="464820" y="466471"/>
                </a:moveTo>
                <a:lnTo>
                  <a:pt x="437007" y="492633"/>
                </a:lnTo>
                <a:lnTo>
                  <a:pt x="463169" y="520319"/>
                </a:lnTo>
                <a:lnTo>
                  <a:pt x="490854" y="494284"/>
                </a:lnTo>
                <a:lnTo>
                  <a:pt x="464820" y="466471"/>
                </a:lnTo>
                <a:close/>
              </a:path>
              <a:path w="2161540" h="2296795">
                <a:moveTo>
                  <a:pt x="412623" y="410972"/>
                </a:moveTo>
                <a:lnTo>
                  <a:pt x="384810" y="437134"/>
                </a:lnTo>
                <a:lnTo>
                  <a:pt x="410972" y="464820"/>
                </a:lnTo>
                <a:lnTo>
                  <a:pt x="438658" y="438785"/>
                </a:lnTo>
                <a:lnTo>
                  <a:pt x="412623" y="410972"/>
                </a:lnTo>
                <a:close/>
              </a:path>
              <a:path w="2161540" h="2296795">
                <a:moveTo>
                  <a:pt x="360425" y="355473"/>
                </a:moveTo>
                <a:lnTo>
                  <a:pt x="332613" y="381635"/>
                </a:lnTo>
                <a:lnTo>
                  <a:pt x="358775" y="409321"/>
                </a:lnTo>
                <a:lnTo>
                  <a:pt x="386461" y="383286"/>
                </a:lnTo>
                <a:lnTo>
                  <a:pt x="360425" y="355473"/>
                </a:lnTo>
                <a:close/>
              </a:path>
              <a:path w="2161540" h="2296795">
                <a:moveTo>
                  <a:pt x="308228" y="299974"/>
                </a:moveTo>
                <a:lnTo>
                  <a:pt x="280415" y="326136"/>
                </a:lnTo>
                <a:lnTo>
                  <a:pt x="306577" y="353822"/>
                </a:lnTo>
                <a:lnTo>
                  <a:pt x="334263" y="327787"/>
                </a:lnTo>
                <a:lnTo>
                  <a:pt x="308228" y="299974"/>
                </a:lnTo>
                <a:close/>
              </a:path>
              <a:path w="2161540" h="2296795">
                <a:moveTo>
                  <a:pt x="256032" y="244475"/>
                </a:moveTo>
                <a:lnTo>
                  <a:pt x="228219" y="270510"/>
                </a:lnTo>
                <a:lnTo>
                  <a:pt x="254380" y="298323"/>
                </a:lnTo>
                <a:lnTo>
                  <a:pt x="282066" y="272161"/>
                </a:lnTo>
                <a:lnTo>
                  <a:pt x="256032" y="244475"/>
                </a:lnTo>
                <a:close/>
              </a:path>
              <a:path w="2161540" h="2296795">
                <a:moveTo>
                  <a:pt x="203835" y="188975"/>
                </a:moveTo>
                <a:lnTo>
                  <a:pt x="176022" y="215011"/>
                </a:lnTo>
                <a:lnTo>
                  <a:pt x="202184" y="242824"/>
                </a:lnTo>
                <a:lnTo>
                  <a:pt x="229870" y="216662"/>
                </a:lnTo>
                <a:lnTo>
                  <a:pt x="203835" y="188975"/>
                </a:lnTo>
                <a:close/>
              </a:path>
              <a:path w="2161540" h="2296795">
                <a:moveTo>
                  <a:pt x="151637" y="133477"/>
                </a:moveTo>
                <a:lnTo>
                  <a:pt x="123825" y="159512"/>
                </a:lnTo>
                <a:lnTo>
                  <a:pt x="149987" y="187325"/>
                </a:lnTo>
                <a:lnTo>
                  <a:pt x="177673" y="161162"/>
                </a:lnTo>
                <a:lnTo>
                  <a:pt x="151637" y="133477"/>
                </a:lnTo>
                <a:close/>
              </a:path>
              <a:path w="2161540" h="2296795">
                <a:moveTo>
                  <a:pt x="99440" y="77978"/>
                </a:moveTo>
                <a:lnTo>
                  <a:pt x="71627" y="104012"/>
                </a:lnTo>
                <a:lnTo>
                  <a:pt x="97789" y="131825"/>
                </a:lnTo>
                <a:lnTo>
                  <a:pt x="125475" y="105663"/>
                </a:lnTo>
                <a:lnTo>
                  <a:pt x="99440" y="77978"/>
                </a:lnTo>
                <a:close/>
              </a:path>
              <a:path w="2161540" h="2296795">
                <a:moveTo>
                  <a:pt x="0" y="0"/>
                </a:moveTo>
                <a:lnTo>
                  <a:pt x="36702" y="122428"/>
                </a:lnTo>
                <a:lnTo>
                  <a:pt x="119887" y="440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2">
            <a:extLst>
              <a:ext uri="{FF2B5EF4-FFF2-40B4-BE49-F238E27FC236}">
                <a16:creationId xmlns:a16="http://schemas.microsoft.com/office/drawing/2014/main" id="{738046ED-45E4-1E99-C9F9-431B53479C58}"/>
              </a:ext>
            </a:extLst>
          </p:cNvPr>
          <p:cNvSpPr/>
          <p:nvPr/>
        </p:nvSpPr>
        <p:spPr>
          <a:xfrm>
            <a:off x="3713226" y="2602501"/>
            <a:ext cx="4340225" cy="2322830"/>
          </a:xfrm>
          <a:custGeom>
            <a:avLst/>
            <a:gdLst/>
            <a:ahLst/>
            <a:cxnLst/>
            <a:rect l="l" t="t" r="r" b="b"/>
            <a:pathLst>
              <a:path w="4340225" h="2322829">
                <a:moveTo>
                  <a:pt x="4306570" y="2271267"/>
                </a:moveTo>
                <a:lnTo>
                  <a:pt x="4288663" y="2304922"/>
                </a:lnTo>
                <a:lnTo>
                  <a:pt x="4322318" y="2322829"/>
                </a:lnTo>
                <a:lnTo>
                  <a:pt x="4340225" y="2289175"/>
                </a:lnTo>
                <a:lnTo>
                  <a:pt x="4306570" y="2271267"/>
                </a:lnTo>
                <a:close/>
              </a:path>
              <a:path w="4340225" h="2322829">
                <a:moveTo>
                  <a:pt x="4239387" y="2235454"/>
                </a:moveTo>
                <a:lnTo>
                  <a:pt x="4221480" y="2269109"/>
                </a:lnTo>
                <a:lnTo>
                  <a:pt x="4255008" y="2287016"/>
                </a:lnTo>
                <a:lnTo>
                  <a:pt x="4272915" y="2253360"/>
                </a:lnTo>
                <a:lnTo>
                  <a:pt x="4239387" y="2235454"/>
                </a:lnTo>
                <a:close/>
              </a:path>
              <a:path w="4340225" h="2322829">
                <a:moveTo>
                  <a:pt x="4172077" y="2199640"/>
                </a:moveTo>
                <a:lnTo>
                  <a:pt x="4154170" y="2233295"/>
                </a:lnTo>
                <a:lnTo>
                  <a:pt x="4187825" y="2251202"/>
                </a:lnTo>
                <a:lnTo>
                  <a:pt x="4205732" y="2217547"/>
                </a:lnTo>
                <a:lnTo>
                  <a:pt x="4172077" y="2199640"/>
                </a:lnTo>
                <a:close/>
              </a:path>
              <a:path w="4340225" h="2322829">
                <a:moveTo>
                  <a:pt x="4104767" y="2163826"/>
                </a:moveTo>
                <a:lnTo>
                  <a:pt x="4086859" y="2197480"/>
                </a:lnTo>
                <a:lnTo>
                  <a:pt x="4120515" y="2215388"/>
                </a:lnTo>
                <a:lnTo>
                  <a:pt x="4138422" y="2181733"/>
                </a:lnTo>
                <a:lnTo>
                  <a:pt x="4104767" y="2163826"/>
                </a:lnTo>
                <a:close/>
              </a:path>
              <a:path w="4340225" h="2322829">
                <a:moveTo>
                  <a:pt x="4037583" y="2128011"/>
                </a:moveTo>
                <a:lnTo>
                  <a:pt x="4019677" y="2161666"/>
                </a:lnTo>
                <a:lnTo>
                  <a:pt x="4053331" y="2179573"/>
                </a:lnTo>
                <a:lnTo>
                  <a:pt x="4071239" y="2145919"/>
                </a:lnTo>
                <a:lnTo>
                  <a:pt x="4037583" y="2128011"/>
                </a:lnTo>
                <a:close/>
              </a:path>
              <a:path w="4340225" h="2322829">
                <a:moveTo>
                  <a:pt x="3970274" y="2092197"/>
                </a:moveTo>
                <a:lnTo>
                  <a:pt x="3952367" y="2125853"/>
                </a:lnTo>
                <a:lnTo>
                  <a:pt x="3986022" y="2143760"/>
                </a:lnTo>
                <a:lnTo>
                  <a:pt x="4003929" y="2110104"/>
                </a:lnTo>
                <a:lnTo>
                  <a:pt x="3970274" y="2092197"/>
                </a:lnTo>
                <a:close/>
              </a:path>
              <a:path w="4340225" h="2322829">
                <a:moveTo>
                  <a:pt x="3902964" y="2056383"/>
                </a:moveTo>
                <a:lnTo>
                  <a:pt x="3885056" y="2090039"/>
                </a:lnTo>
                <a:lnTo>
                  <a:pt x="3918712" y="2107946"/>
                </a:lnTo>
                <a:lnTo>
                  <a:pt x="3936619" y="2074290"/>
                </a:lnTo>
                <a:lnTo>
                  <a:pt x="3902964" y="2056383"/>
                </a:lnTo>
                <a:close/>
              </a:path>
              <a:path w="4340225" h="2322829">
                <a:moveTo>
                  <a:pt x="3835780" y="2020570"/>
                </a:moveTo>
                <a:lnTo>
                  <a:pt x="3817874" y="2054225"/>
                </a:lnTo>
                <a:lnTo>
                  <a:pt x="3851529" y="2072132"/>
                </a:lnTo>
                <a:lnTo>
                  <a:pt x="3869435" y="2038477"/>
                </a:lnTo>
                <a:lnTo>
                  <a:pt x="3835780" y="2020570"/>
                </a:lnTo>
                <a:close/>
              </a:path>
              <a:path w="4340225" h="2322829">
                <a:moveTo>
                  <a:pt x="3768471" y="1984755"/>
                </a:moveTo>
                <a:lnTo>
                  <a:pt x="3750564" y="2018410"/>
                </a:lnTo>
                <a:lnTo>
                  <a:pt x="3784219" y="2036317"/>
                </a:lnTo>
                <a:lnTo>
                  <a:pt x="3802126" y="2002663"/>
                </a:lnTo>
                <a:lnTo>
                  <a:pt x="3768471" y="1984755"/>
                </a:lnTo>
                <a:close/>
              </a:path>
              <a:path w="4340225" h="2322829">
                <a:moveTo>
                  <a:pt x="3701288" y="1948941"/>
                </a:moveTo>
                <a:lnTo>
                  <a:pt x="3683380" y="1982596"/>
                </a:lnTo>
                <a:lnTo>
                  <a:pt x="3716908" y="2000503"/>
                </a:lnTo>
                <a:lnTo>
                  <a:pt x="3734816" y="1966848"/>
                </a:lnTo>
                <a:lnTo>
                  <a:pt x="3701288" y="1948941"/>
                </a:lnTo>
                <a:close/>
              </a:path>
              <a:path w="4340225" h="2322829">
                <a:moveTo>
                  <a:pt x="3633978" y="1913254"/>
                </a:moveTo>
                <a:lnTo>
                  <a:pt x="3616071" y="1946783"/>
                </a:lnTo>
                <a:lnTo>
                  <a:pt x="3649726" y="1964689"/>
                </a:lnTo>
                <a:lnTo>
                  <a:pt x="3667632" y="1931161"/>
                </a:lnTo>
                <a:lnTo>
                  <a:pt x="3633978" y="1913254"/>
                </a:lnTo>
                <a:close/>
              </a:path>
              <a:path w="4340225" h="2322829">
                <a:moveTo>
                  <a:pt x="3566668" y="1877440"/>
                </a:moveTo>
                <a:lnTo>
                  <a:pt x="3548760" y="1910969"/>
                </a:lnTo>
                <a:lnTo>
                  <a:pt x="3582416" y="1928876"/>
                </a:lnTo>
                <a:lnTo>
                  <a:pt x="3600323" y="1895347"/>
                </a:lnTo>
                <a:lnTo>
                  <a:pt x="3566668" y="1877440"/>
                </a:lnTo>
                <a:close/>
              </a:path>
              <a:path w="4340225" h="2322829">
                <a:moveTo>
                  <a:pt x="3499484" y="1841627"/>
                </a:moveTo>
                <a:lnTo>
                  <a:pt x="3481578" y="1875154"/>
                </a:lnTo>
                <a:lnTo>
                  <a:pt x="3515232" y="1893061"/>
                </a:lnTo>
                <a:lnTo>
                  <a:pt x="3533140" y="1859533"/>
                </a:lnTo>
                <a:lnTo>
                  <a:pt x="3499484" y="1841627"/>
                </a:lnTo>
                <a:close/>
              </a:path>
              <a:path w="4340225" h="2322829">
                <a:moveTo>
                  <a:pt x="3432175" y="1805813"/>
                </a:moveTo>
                <a:lnTo>
                  <a:pt x="3414268" y="1839340"/>
                </a:lnTo>
                <a:lnTo>
                  <a:pt x="3447923" y="1857247"/>
                </a:lnTo>
                <a:lnTo>
                  <a:pt x="3465829" y="1823720"/>
                </a:lnTo>
                <a:lnTo>
                  <a:pt x="3432175" y="1805813"/>
                </a:lnTo>
                <a:close/>
              </a:path>
              <a:path w="4340225" h="2322829">
                <a:moveTo>
                  <a:pt x="3364992" y="1769998"/>
                </a:moveTo>
                <a:lnTo>
                  <a:pt x="3347084" y="1803527"/>
                </a:lnTo>
                <a:lnTo>
                  <a:pt x="3380613" y="1821433"/>
                </a:lnTo>
                <a:lnTo>
                  <a:pt x="3398520" y="1787905"/>
                </a:lnTo>
                <a:lnTo>
                  <a:pt x="3364992" y="1769998"/>
                </a:lnTo>
                <a:close/>
              </a:path>
              <a:path w="4340225" h="2322829">
                <a:moveTo>
                  <a:pt x="3297681" y="1734184"/>
                </a:moveTo>
                <a:lnTo>
                  <a:pt x="3279775" y="1767713"/>
                </a:lnTo>
                <a:lnTo>
                  <a:pt x="3313429" y="1785620"/>
                </a:lnTo>
                <a:lnTo>
                  <a:pt x="3331337" y="1752091"/>
                </a:lnTo>
                <a:lnTo>
                  <a:pt x="3297681" y="1734184"/>
                </a:lnTo>
                <a:close/>
              </a:path>
              <a:path w="4340225" h="2322829">
                <a:moveTo>
                  <a:pt x="3230372" y="1698370"/>
                </a:moveTo>
                <a:lnTo>
                  <a:pt x="3212465" y="1731898"/>
                </a:lnTo>
                <a:lnTo>
                  <a:pt x="3246120" y="1749805"/>
                </a:lnTo>
                <a:lnTo>
                  <a:pt x="3264027" y="1716277"/>
                </a:lnTo>
                <a:lnTo>
                  <a:pt x="3230372" y="1698370"/>
                </a:lnTo>
                <a:close/>
              </a:path>
              <a:path w="4340225" h="2322829">
                <a:moveTo>
                  <a:pt x="3163189" y="1662557"/>
                </a:moveTo>
                <a:lnTo>
                  <a:pt x="3145281" y="1696211"/>
                </a:lnTo>
                <a:lnTo>
                  <a:pt x="3178937" y="1714119"/>
                </a:lnTo>
                <a:lnTo>
                  <a:pt x="3196844" y="1680464"/>
                </a:lnTo>
                <a:lnTo>
                  <a:pt x="3163189" y="1662557"/>
                </a:lnTo>
                <a:close/>
              </a:path>
              <a:path w="4340225" h="2322829">
                <a:moveTo>
                  <a:pt x="3095879" y="1626742"/>
                </a:moveTo>
                <a:lnTo>
                  <a:pt x="3077972" y="1660397"/>
                </a:lnTo>
                <a:lnTo>
                  <a:pt x="3111627" y="1678304"/>
                </a:lnTo>
                <a:lnTo>
                  <a:pt x="3129533" y="1644650"/>
                </a:lnTo>
                <a:lnTo>
                  <a:pt x="3095879" y="1626742"/>
                </a:lnTo>
                <a:close/>
              </a:path>
              <a:path w="4340225" h="2322829">
                <a:moveTo>
                  <a:pt x="3028696" y="1590928"/>
                </a:moveTo>
                <a:lnTo>
                  <a:pt x="3010789" y="1624583"/>
                </a:lnTo>
                <a:lnTo>
                  <a:pt x="3044317" y="1642490"/>
                </a:lnTo>
                <a:lnTo>
                  <a:pt x="3062224" y="1608835"/>
                </a:lnTo>
                <a:lnTo>
                  <a:pt x="3028696" y="1590928"/>
                </a:lnTo>
                <a:close/>
              </a:path>
              <a:path w="4340225" h="2322829">
                <a:moveTo>
                  <a:pt x="2961385" y="1555114"/>
                </a:moveTo>
                <a:lnTo>
                  <a:pt x="2943479" y="1588770"/>
                </a:lnTo>
                <a:lnTo>
                  <a:pt x="2977133" y="1606677"/>
                </a:lnTo>
                <a:lnTo>
                  <a:pt x="2995041" y="1573021"/>
                </a:lnTo>
                <a:lnTo>
                  <a:pt x="2961385" y="1555114"/>
                </a:lnTo>
                <a:close/>
              </a:path>
              <a:path w="4340225" h="2322829">
                <a:moveTo>
                  <a:pt x="2894076" y="1519301"/>
                </a:moveTo>
                <a:lnTo>
                  <a:pt x="2876169" y="1552955"/>
                </a:lnTo>
                <a:lnTo>
                  <a:pt x="2909824" y="1570863"/>
                </a:lnTo>
                <a:lnTo>
                  <a:pt x="2927730" y="1537208"/>
                </a:lnTo>
                <a:lnTo>
                  <a:pt x="2894076" y="1519301"/>
                </a:lnTo>
                <a:close/>
              </a:path>
              <a:path w="4340225" h="2322829">
                <a:moveTo>
                  <a:pt x="2826893" y="1483486"/>
                </a:moveTo>
                <a:lnTo>
                  <a:pt x="2808985" y="1517141"/>
                </a:lnTo>
                <a:lnTo>
                  <a:pt x="2842514" y="1535048"/>
                </a:lnTo>
                <a:lnTo>
                  <a:pt x="2860421" y="1501394"/>
                </a:lnTo>
                <a:lnTo>
                  <a:pt x="2826893" y="1483486"/>
                </a:lnTo>
                <a:close/>
              </a:path>
              <a:path w="4340225" h="2322829">
                <a:moveTo>
                  <a:pt x="2759583" y="1447673"/>
                </a:moveTo>
                <a:lnTo>
                  <a:pt x="2741676" y="1481327"/>
                </a:lnTo>
                <a:lnTo>
                  <a:pt x="2775331" y="1499234"/>
                </a:lnTo>
                <a:lnTo>
                  <a:pt x="2793238" y="1465579"/>
                </a:lnTo>
                <a:lnTo>
                  <a:pt x="2759583" y="1447673"/>
                </a:lnTo>
                <a:close/>
              </a:path>
              <a:path w="4340225" h="2322829">
                <a:moveTo>
                  <a:pt x="2692273" y="1411858"/>
                </a:moveTo>
                <a:lnTo>
                  <a:pt x="2674366" y="1445514"/>
                </a:lnTo>
                <a:lnTo>
                  <a:pt x="2708021" y="1463420"/>
                </a:lnTo>
                <a:lnTo>
                  <a:pt x="2725928" y="1429765"/>
                </a:lnTo>
                <a:lnTo>
                  <a:pt x="2692273" y="1411858"/>
                </a:lnTo>
                <a:close/>
              </a:path>
              <a:path w="4340225" h="2322829">
                <a:moveTo>
                  <a:pt x="2625090" y="1376044"/>
                </a:moveTo>
                <a:lnTo>
                  <a:pt x="2607183" y="1409700"/>
                </a:lnTo>
                <a:lnTo>
                  <a:pt x="2640838" y="1427606"/>
                </a:lnTo>
                <a:lnTo>
                  <a:pt x="2658745" y="1393952"/>
                </a:lnTo>
                <a:lnTo>
                  <a:pt x="2625090" y="1376044"/>
                </a:lnTo>
                <a:close/>
              </a:path>
              <a:path w="4340225" h="2322829">
                <a:moveTo>
                  <a:pt x="2557779" y="1340230"/>
                </a:moveTo>
                <a:lnTo>
                  <a:pt x="2539873" y="1373886"/>
                </a:lnTo>
                <a:lnTo>
                  <a:pt x="2573528" y="1391792"/>
                </a:lnTo>
                <a:lnTo>
                  <a:pt x="2591435" y="1358138"/>
                </a:lnTo>
                <a:lnTo>
                  <a:pt x="2557779" y="1340230"/>
                </a:lnTo>
                <a:close/>
              </a:path>
              <a:path w="4340225" h="2322829">
                <a:moveTo>
                  <a:pt x="2490597" y="1304416"/>
                </a:moveTo>
                <a:lnTo>
                  <a:pt x="2472690" y="1338072"/>
                </a:lnTo>
                <a:lnTo>
                  <a:pt x="2506218" y="1355978"/>
                </a:lnTo>
                <a:lnTo>
                  <a:pt x="2524125" y="1322324"/>
                </a:lnTo>
                <a:lnTo>
                  <a:pt x="2490597" y="1304416"/>
                </a:lnTo>
                <a:close/>
              </a:path>
              <a:path w="4340225" h="2322829">
                <a:moveTo>
                  <a:pt x="2423287" y="1268602"/>
                </a:moveTo>
                <a:lnTo>
                  <a:pt x="2405379" y="1302257"/>
                </a:lnTo>
                <a:lnTo>
                  <a:pt x="2439035" y="1320164"/>
                </a:lnTo>
                <a:lnTo>
                  <a:pt x="2456941" y="1286510"/>
                </a:lnTo>
                <a:lnTo>
                  <a:pt x="2423287" y="1268602"/>
                </a:lnTo>
                <a:close/>
              </a:path>
              <a:path w="4340225" h="2322829">
                <a:moveTo>
                  <a:pt x="2355977" y="1232789"/>
                </a:moveTo>
                <a:lnTo>
                  <a:pt x="2338070" y="1266443"/>
                </a:lnTo>
                <a:lnTo>
                  <a:pt x="2371725" y="1284351"/>
                </a:lnTo>
                <a:lnTo>
                  <a:pt x="2389632" y="1250695"/>
                </a:lnTo>
                <a:lnTo>
                  <a:pt x="2355977" y="1232789"/>
                </a:lnTo>
                <a:close/>
              </a:path>
              <a:path w="4340225" h="2322829">
                <a:moveTo>
                  <a:pt x="2288794" y="1196975"/>
                </a:moveTo>
                <a:lnTo>
                  <a:pt x="2270887" y="1230629"/>
                </a:lnTo>
                <a:lnTo>
                  <a:pt x="2304541" y="1248537"/>
                </a:lnTo>
                <a:lnTo>
                  <a:pt x="2322449" y="1214881"/>
                </a:lnTo>
                <a:lnTo>
                  <a:pt x="2288794" y="1196975"/>
                </a:lnTo>
                <a:close/>
              </a:path>
              <a:path w="4340225" h="2322829">
                <a:moveTo>
                  <a:pt x="2221484" y="1161161"/>
                </a:moveTo>
                <a:lnTo>
                  <a:pt x="2203577" y="1194815"/>
                </a:lnTo>
                <a:lnTo>
                  <a:pt x="2237232" y="1212723"/>
                </a:lnTo>
                <a:lnTo>
                  <a:pt x="2255139" y="1179067"/>
                </a:lnTo>
                <a:lnTo>
                  <a:pt x="2221484" y="1161161"/>
                </a:lnTo>
                <a:close/>
              </a:path>
              <a:path w="4340225" h="2322829">
                <a:moveTo>
                  <a:pt x="2154301" y="1125347"/>
                </a:moveTo>
                <a:lnTo>
                  <a:pt x="2136394" y="1159002"/>
                </a:lnTo>
                <a:lnTo>
                  <a:pt x="2169922" y="1176908"/>
                </a:lnTo>
                <a:lnTo>
                  <a:pt x="2187829" y="1143253"/>
                </a:lnTo>
                <a:lnTo>
                  <a:pt x="2154301" y="1125347"/>
                </a:lnTo>
                <a:close/>
              </a:path>
              <a:path w="4340225" h="2322829">
                <a:moveTo>
                  <a:pt x="2086990" y="1089532"/>
                </a:moveTo>
                <a:lnTo>
                  <a:pt x="2069084" y="1123188"/>
                </a:lnTo>
                <a:lnTo>
                  <a:pt x="2102739" y="1141094"/>
                </a:lnTo>
                <a:lnTo>
                  <a:pt x="2120646" y="1107439"/>
                </a:lnTo>
                <a:lnTo>
                  <a:pt x="2086990" y="1089532"/>
                </a:lnTo>
                <a:close/>
              </a:path>
              <a:path w="4340225" h="2322829">
                <a:moveTo>
                  <a:pt x="2019681" y="1053718"/>
                </a:moveTo>
                <a:lnTo>
                  <a:pt x="2001774" y="1087374"/>
                </a:lnTo>
                <a:lnTo>
                  <a:pt x="2035428" y="1105280"/>
                </a:lnTo>
                <a:lnTo>
                  <a:pt x="2053336" y="1071626"/>
                </a:lnTo>
                <a:lnTo>
                  <a:pt x="2019681" y="1053718"/>
                </a:lnTo>
                <a:close/>
              </a:path>
              <a:path w="4340225" h="2322829">
                <a:moveTo>
                  <a:pt x="1952498" y="1017904"/>
                </a:moveTo>
                <a:lnTo>
                  <a:pt x="1934590" y="1051560"/>
                </a:lnTo>
                <a:lnTo>
                  <a:pt x="1968119" y="1069466"/>
                </a:lnTo>
                <a:lnTo>
                  <a:pt x="1986026" y="1035812"/>
                </a:lnTo>
                <a:lnTo>
                  <a:pt x="1952498" y="1017904"/>
                </a:lnTo>
                <a:close/>
              </a:path>
              <a:path w="4340225" h="2322829">
                <a:moveTo>
                  <a:pt x="1885188" y="982090"/>
                </a:moveTo>
                <a:lnTo>
                  <a:pt x="1867281" y="1015745"/>
                </a:lnTo>
                <a:lnTo>
                  <a:pt x="1900936" y="1033652"/>
                </a:lnTo>
                <a:lnTo>
                  <a:pt x="1918843" y="999998"/>
                </a:lnTo>
                <a:lnTo>
                  <a:pt x="1885188" y="982090"/>
                </a:lnTo>
                <a:close/>
              </a:path>
              <a:path w="4340225" h="2322829">
                <a:moveTo>
                  <a:pt x="1817877" y="946276"/>
                </a:moveTo>
                <a:lnTo>
                  <a:pt x="1799971" y="979931"/>
                </a:lnTo>
                <a:lnTo>
                  <a:pt x="1833626" y="997838"/>
                </a:lnTo>
                <a:lnTo>
                  <a:pt x="1851533" y="964183"/>
                </a:lnTo>
                <a:lnTo>
                  <a:pt x="1817877" y="946276"/>
                </a:lnTo>
                <a:close/>
              </a:path>
              <a:path w="4340225" h="2322829">
                <a:moveTo>
                  <a:pt x="1750695" y="910463"/>
                </a:moveTo>
                <a:lnTo>
                  <a:pt x="1732788" y="944117"/>
                </a:lnTo>
                <a:lnTo>
                  <a:pt x="1766443" y="962025"/>
                </a:lnTo>
                <a:lnTo>
                  <a:pt x="1784350" y="928369"/>
                </a:lnTo>
                <a:lnTo>
                  <a:pt x="1750695" y="910463"/>
                </a:lnTo>
                <a:close/>
              </a:path>
              <a:path w="4340225" h="2322829">
                <a:moveTo>
                  <a:pt x="1683385" y="874649"/>
                </a:moveTo>
                <a:lnTo>
                  <a:pt x="1665477" y="908303"/>
                </a:lnTo>
                <a:lnTo>
                  <a:pt x="1699133" y="926211"/>
                </a:lnTo>
                <a:lnTo>
                  <a:pt x="1717039" y="892555"/>
                </a:lnTo>
                <a:lnTo>
                  <a:pt x="1683385" y="874649"/>
                </a:lnTo>
                <a:close/>
              </a:path>
              <a:path w="4340225" h="2322829">
                <a:moveTo>
                  <a:pt x="1616202" y="838835"/>
                </a:moveTo>
                <a:lnTo>
                  <a:pt x="1598295" y="872489"/>
                </a:lnTo>
                <a:lnTo>
                  <a:pt x="1631823" y="890397"/>
                </a:lnTo>
                <a:lnTo>
                  <a:pt x="1649729" y="856741"/>
                </a:lnTo>
                <a:lnTo>
                  <a:pt x="1616202" y="838835"/>
                </a:lnTo>
                <a:close/>
              </a:path>
              <a:path w="4340225" h="2322829">
                <a:moveTo>
                  <a:pt x="1548891" y="803020"/>
                </a:moveTo>
                <a:lnTo>
                  <a:pt x="1530985" y="836676"/>
                </a:lnTo>
                <a:lnTo>
                  <a:pt x="1564639" y="854582"/>
                </a:lnTo>
                <a:lnTo>
                  <a:pt x="1582547" y="820927"/>
                </a:lnTo>
                <a:lnTo>
                  <a:pt x="1548891" y="803020"/>
                </a:lnTo>
                <a:close/>
              </a:path>
              <a:path w="4340225" h="2322829">
                <a:moveTo>
                  <a:pt x="1481582" y="767206"/>
                </a:moveTo>
                <a:lnTo>
                  <a:pt x="1463675" y="800862"/>
                </a:lnTo>
                <a:lnTo>
                  <a:pt x="1497329" y="818768"/>
                </a:lnTo>
                <a:lnTo>
                  <a:pt x="1515237" y="785113"/>
                </a:lnTo>
                <a:lnTo>
                  <a:pt x="1481582" y="767206"/>
                </a:lnTo>
                <a:close/>
              </a:path>
              <a:path w="4340225" h="2322829">
                <a:moveTo>
                  <a:pt x="1414399" y="731392"/>
                </a:moveTo>
                <a:lnTo>
                  <a:pt x="1396491" y="765048"/>
                </a:lnTo>
                <a:lnTo>
                  <a:pt x="1430147" y="782954"/>
                </a:lnTo>
                <a:lnTo>
                  <a:pt x="1448053" y="749300"/>
                </a:lnTo>
                <a:lnTo>
                  <a:pt x="1414399" y="731392"/>
                </a:lnTo>
                <a:close/>
              </a:path>
              <a:path w="4340225" h="2322829">
                <a:moveTo>
                  <a:pt x="1347089" y="695578"/>
                </a:moveTo>
                <a:lnTo>
                  <a:pt x="1329182" y="729233"/>
                </a:lnTo>
                <a:lnTo>
                  <a:pt x="1362837" y="747140"/>
                </a:lnTo>
                <a:lnTo>
                  <a:pt x="1380744" y="713486"/>
                </a:lnTo>
                <a:lnTo>
                  <a:pt x="1347089" y="695578"/>
                </a:lnTo>
                <a:close/>
              </a:path>
              <a:path w="4340225" h="2322829">
                <a:moveTo>
                  <a:pt x="1279906" y="659764"/>
                </a:moveTo>
                <a:lnTo>
                  <a:pt x="1261999" y="693419"/>
                </a:lnTo>
                <a:lnTo>
                  <a:pt x="1295527" y="711326"/>
                </a:lnTo>
                <a:lnTo>
                  <a:pt x="1313434" y="677672"/>
                </a:lnTo>
                <a:lnTo>
                  <a:pt x="1279906" y="659764"/>
                </a:lnTo>
                <a:close/>
              </a:path>
              <a:path w="4340225" h="2322829">
                <a:moveTo>
                  <a:pt x="1212596" y="624077"/>
                </a:moveTo>
                <a:lnTo>
                  <a:pt x="1194689" y="657605"/>
                </a:lnTo>
                <a:lnTo>
                  <a:pt x="1228344" y="675513"/>
                </a:lnTo>
                <a:lnTo>
                  <a:pt x="1246251" y="641857"/>
                </a:lnTo>
                <a:lnTo>
                  <a:pt x="1212596" y="624077"/>
                </a:lnTo>
                <a:close/>
              </a:path>
              <a:path w="4340225" h="2322829">
                <a:moveTo>
                  <a:pt x="1145286" y="588263"/>
                </a:moveTo>
                <a:lnTo>
                  <a:pt x="1127378" y="621791"/>
                </a:lnTo>
                <a:lnTo>
                  <a:pt x="1161034" y="639699"/>
                </a:lnTo>
                <a:lnTo>
                  <a:pt x="1178940" y="606170"/>
                </a:lnTo>
                <a:lnTo>
                  <a:pt x="1145286" y="588263"/>
                </a:lnTo>
                <a:close/>
              </a:path>
              <a:path w="4340225" h="2322829">
                <a:moveTo>
                  <a:pt x="1078102" y="552450"/>
                </a:moveTo>
                <a:lnTo>
                  <a:pt x="1060196" y="585977"/>
                </a:lnTo>
                <a:lnTo>
                  <a:pt x="1093851" y="603885"/>
                </a:lnTo>
                <a:lnTo>
                  <a:pt x="1111758" y="570356"/>
                </a:lnTo>
                <a:lnTo>
                  <a:pt x="1078102" y="552450"/>
                </a:lnTo>
                <a:close/>
              </a:path>
              <a:path w="4340225" h="2322829">
                <a:moveTo>
                  <a:pt x="1010793" y="516636"/>
                </a:moveTo>
                <a:lnTo>
                  <a:pt x="992886" y="550163"/>
                </a:lnTo>
                <a:lnTo>
                  <a:pt x="1026540" y="568070"/>
                </a:lnTo>
                <a:lnTo>
                  <a:pt x="1044448" y="534542"/>
                </a:lnTo>
                <a:lnTo>
                  <a:pt x="1010793" y="516636"/>
                </a:lnTo>
                <a:close/>
              </a:path>
              <a:path w="4340225" h="2322829">
                <a:moveTo>
                  <a:pt x="943483" y="480822"/>
                </a:moveTo>
                <a:lnTo>
                  <a:pt x="925576" y="514350"/>
                </a:lnTo>
                <a:lnTo>
                  <a:pt x="959231" y="532256"/>
                </a:lnTo>
                <a:lnTo>
                  <a:pt x="977138" y="498728"/>
                </a:lnTo>
                <a:lnTo>
                  <a:pt x="943483" y="480822"/>
                </a:lnTo>
                <a:close/>
              </a:path>
              <a:path w="4340225" h="2322829">
                <a:moveTo>
                  <a:pt x="876300" y="445007"/>
                </a:moveTo>
                <a:lnTo>
                  <a:pt x="858393" y="478536"/>
                </a:lnTo>
                <a:lnTo>
                  <a:pt x="892048" y="496442"/>
                </a:lnTo>
                <a:lnTo>
                  <a:pt x="909954" y="462914"/>
                </a:lnTo>
                <a:lnTo>
                  <a:pt x="876300" y="445007"/>
                </a:lnTo>
                <a:close/>
              </a:path>
              <a:path w="4340225" h="2322829">
                <a:moveTo>
                  <a:pt x="808989" y="409193"/>
                </a:moveTo>
                <a:lnTo>
                  <a:pt x="791083" y="442722"/>
                </a:lnTo>
                <a:lnTo>
                  <a:pt x="824738" y="460628"/>
                </a:lnTo>
                <a:lnTo>
                  <a:pt x="842645" y="427100"/>
                </a:lnTo>
                <a:lnTo>
                  <a:pt x="808989" y="409193"/>
                </a:lnTo>
                <a:close/>
              </a:path>
              <a:path w="4340225" h="2322829">
                <a:moveTo>
                  <a:pt x="741807" y="373379"/>
                </a:moveTo>
                <a:lnTo>
                  <a:pt x="723900" y="407035"/>
                </a:lnTo>
                <a:lnTo>
                  <a:pt x="757427" y="424814"/>
                </a:lnTo>
                <a:lnTo>
                  <a:pt x="775335" y="391287"/>
                </a:lnTo>
                <a:lnTo>
                  <a:pt x="741807" y="373379"/>
                </a:lnTo>
                <a:close/>
              </a:path>
              <a:path w="4340225" h="2322829">
                <a:moveTo>
                  <a:pt x="674497" y="337565"/>
                </a:moveTo>
                <a:lnTo>
                  <a:pt x="656589" y="371220"/>
                </a:lnTo>
                <a:lnTo>
                  <a:pt x="690245" y="389127"/>
                </a:lnTo>
                <a:lnTo>
                  <a:pt x="708151" y="355473"/>
                </a:lnTo>
                <a:lnTo>
                  <a:pt x="674497" y="337565"/>
                </a:lnTo>
                <a:close/>
              </a:path>
              <a:path w="4340225" h="2322829">
                <a:moveTo>
                  <a:pt x="607187" y="301751"/>
                </a:moveTo>
                <a:lnTo>
                  <a:pt x="589279" y="335406"/>
                </a:lnTo>
                <a:lnTo>
                  <a:pt x="622935" y="353313"/>
                </a:lnTo>
                <a:lnTo>
                  <a:pt x="640841" y="319658"/>
                </a:lnTo>
                <a:lnTo>
                  <a:pt x="607187" y="301751"/>
                </a:lnTo>
                <a:close/>
              </a:path>
              <a:path w="4340225" h="2322829">
                <a:moveTo>
                  <a:pt x="540003" y="265938"/>
                </a:moveTo>
                <a:lnTo>
                  <a:pt x="522097" y="299592"/>
                </a:lnTo>
                <a:lnTo>
                  <a:pt x="555751" y="317500"/>
                </a:lnTo>
                <a:lnTo>
                  <a:pt x="573659" y="283844"/>
                </a:lnTo>
                <a:lnTo>
                  <a:pt x="540003" y="265938"/>
                </a:lnTo>
                <a:close/>
              </a:path>
              <a:path w="4340225" h="2322829">
                <a:moveTo>
                  <a:pt x="472694" y="230124"/>
                </a:moveTo>
                <a:lnTo>
                  <a:pt x="454787" y="263778"/>
                </a:lnTo>
                <a:lnTo>
                  <a:pt x="488441" y="281686"/>
                </a:lnTo>
                <a:lnTo>
                  <a:pt x="506349" y="248030"/>
                </a:lnTo>
                <a:lnTo>
                  <a:pt x="472694" y="230124"/>
                </a:lnTo>
                <a:close/>
              </a:path>
              <a:path w="4340225" h="2322829">
                <a:moveTo>
                  <a:pt x="405511" y="194310"/>
                </a:moveTo>
                <a:lnTo>
                  <a:pt x="387603" y="227964"/>
                </a:lnTo>
                <a:lnTo>
                  <a:pt x="421132" y="245872"/>
                </a:lnTo>
                <a:lnTo>
                  <a:pt x="439038" y="212216"/>
                </a:lnTo>
                <a:lnTo>
                  <a:pt x="405511" y="194310"/>
                </a:lnTo>
                <a:close/>
              </a:path>
              <a:path w="4340225" h="2322829">
                <a:moveTo>
                  <a:pt x="338200" y="158495"/>
                </a:moveTo>
                <a:lnTo>
                  <a:pt x="320294" y="192150"/>
                </a:lnTo>
                <a:lnTo>
                  <a:pt x="353949" y="210057"/>
                </a:lnTo>
                <a:lnTo>
                  <a:pt x="371856" y="176402"/>
                </a:lnTo>
                <a:lnTo>
                  <a:pt x="338200" y="158495"/>
                </a:lnTo>
                <a:close/>
              </a:path>
              <a:path w="4340225" h="2322829">
                <a:moveTo>
                  <a:pt x="270890" y="122681"/>
                </a:moveTo>
                <a:lnTo>
                  <a:pt x="252984" y="156337"/>
                </a:lnTo>
                <a:lnTo>
                  <a:pt x="286638" y="174243"/>
                </a:lnTo>
                <a:lnTo>
                  <a:pt x="304546" y="140588"/>
                </a:lnTo>
                <a:lnTo>
                  <a:pt x="270890" y="122681"/>
                </a:lnTo>
                <a:close/>
              </a:path>
              <a:path w="4340225" h="2322829">
                <a:moveTo>
                  <a:pt x="203708" y="86867"/>
                </a:moveTo>
                <a:lnTo>
                  <a:pt x="185800" y="120523"/>
                </a:lnTo>
                <a:lnTo>
                  <a:pt x="219456" y="138429"/>
                </a:lnTo>
                <a:lnTo>
                  <a:pt x="237362" y="104775"/>
                </a:lnTo>
                <a:lnTo>
                  <a:pt x="203708" y="86867"/>
                </a:lnTo>
                <a:close/>
              </a:path>
              <a:path w="4340225" h="2322829">
                <a:moveTo>
                  <a:pt x="0" y="0"/>
                </a:moveTo>
                <a:lnTo>
                  <a:pt x="74040" y="104139"/>
                </a:lnTo>
                <a:lnTo>
                  <a:pt x="93932" y="66801"/>
                </a:lnTo>
                <a:lnTo>
                  <a:pt x="84836" y="66801"/>
                </a:lnTo>
                <a:lnTo>
                  <a:pt x="75057" y="61594"/>
                </a:lnTo>
                <a:lnTo>
                  <a:pt x="92963" y="27939"/>
                </a:lnTo>
                <a:lnTo>
                  <a:pt x="114636" y="27939"/>
                </a:lnTo>
                <a:lnTo>
                  <a:pt x="127762" y="3301"/>
                </a:lnTo>
                <a:lnTo>
                  <a:pt x="0" y="0"/>
                </a:lnTo>
                <a:close/>
              </a:path>
              <a:path w="4340225" h="2322829">
                <a:moveTo>
                  <a:pt x="136398" y="51053"/>
                </a:moveTo>
                <a:lnTo>
                  <a:pt x="118490" y="84708"/>
                </a:lnTo>
                <a:lnTo>
                  <a:pt x="152146" y="102615"/>
                </a:lnTo>
                <a:lnTo>
                  <a:pt x="170052" y="68961"/>
                </a:lnTo>
                <a:lnTo>
                  <a:pt x="136398" y="51053"/>
                </a:lnTo>
                <a:close/>
              </a:path>
              <a:path w="4340225" h="2322829">
                <a:moveTo>
                  <a:pt x="92963" y="27939"/>
                </a:moveTo>
                <a:lnTo>
                  <a:pt x="75057" y="61594"/>
                </a:lnTo>
                <a:lnTo>
                  <a:pt x="84836" y="66801"/>
                </a:lnTo>
                <a:lnTo>
                  <a:pt x="102743" y="33147"/>
                </a:lnTo>
                <a:lnTo>
                  <a:pt x="92963" y="27939"/>
                </a:lnTo>
                <a:close/>
              </a:path>
              <a:path w="4340225" h="2322829">
                <a:moveTo>
                  <a:pt x="114636" y="27939"/>
                </a:moveTo>
                <a:lnTo>
                  <a:pt x="92963" y="27939"/>
                </a:lnTo>
                <a:lnTo>
                  <a:pt x="102743" y="33147"/>
                </a:lnTo>
                <a:lnTo>
                  <a:pt x="84836" y="66801"/>
                </a:lnTo>
                <a:lnTo>
                  <a:pt x="93932" y="66801"/>
                </a:lnTo>
                <a:lnTo>
                  <a:pt x="114636" y="27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3">
            <a:extLst>
              <a:ext uri="{FF2B5EF4-FFF2-40B4-BE49-F238E27FC236}">
                <a16:creationId xmlns:a16="http://schemas.microsoft.com/office/drawing/2014/main" id="{C8833357-9B0C-B7B3-557E-D08ED51AC9DE}"/>
              </a:ext>
            </a:extLst>
          </p:cNvPr>
          <p:cNvSpPr/>
          <p:nvPr/>
        </p:nvSpPr>
        <p:spPr>
          <a:xfrm>
            <a:off x="5866638" y="2581164"/>
            <a:ext cx="2203450" cy="2326640"/>
          </a:xfrm>
          <a:custGeom>
            <a:avLst/>
            <a:gdLst/>
            <a:ahLst/>
            <a:cxnLst/>
            <a:rect l="l" t="t" r="r" b="b"/>
            <a:pathLst>
              <a:path w="2203450" h="2326640">
                <a:moveTo>
                  <a:pt x="2177034" y="2272791"/>
                </a:moveTo>
                <a:lnTo>
                  <a:pt x="2149475" y="2298954"/>
                </a:lnTo>
                <a:lnTo>
                  <a:pt x="2175637" y="2326640"/>
                </a:lnTo>
                <a:lnTo>
                  <a:pt x="2203322" y="2300478"/>
                </a:lnTo>
                <a:lnTo>
                  <a:pt x="2177034" y="2272791"/>
                </a:lnTo>
                <a:close/>
              </a:path>
              <a:path w="2203450" h="2326640">
                <a:moveTo>
                  <a:pt x="2124710" y="2217420"/>
                </a:moveTo>
                <a:lnTo>
                  <a:pt x="2097023" y="2243709"/>
                </a:lnTo>
                <a:lnTo>
                  <a:pt x="2123186" y="2271395"/>
                </a:lnTo>
                <a:lnTo>
                  <a:pt x="2150871" y="2245106"/>
                </a:lnTo>
                <a:lnTo>
                  <a:pt x="2124710" y="2217420"/>
                </a:lnTo>
                <a:close/>
              </a:path>
              <a:path w="2203450" h="2326640">
                <a:moveTo>
                  <a:pt x="2072386" y="2162175"/>
                </a:moveTo>
                <a:lnTo>
                  <a:pt x="2044700" y="2188337"/>
                </a:lnTo>
                <a:lnTo>
                  <a:pt x="2070862" y="2216022"/>
                </a:lnTo>
                <a:lnTo>
                  <a:pt x="2098547" y="2189861"/>
                </a:lnTo>
                <a:lnTo>
                  <a:pt x="2072386" y="2162175"/>
                </a:lnTo>
                <a:close/>
              </a:path>
              <a:path w="2203450" h="2326640">
                <a:moveTo>
                  <a:pt x="2019935" y="2106803"/>
                </a:moveTo>
                <a:lnTo>
                  <a:pt x="1992248" y="2132965"/>
                </a:lnTo>
                <a:lnTo>
                  <a:pt x="2018538" y="2160651"/>
                </a:lnTo>
                <a:lnTo>
                  <a:pt x="2046096" y="2134489"/>
                </a:lnTo>
                <a:lnTo>
                  <a:pt x="2019935" y="2106803"/>
                </a:lnTo>
                <a:close/>
              </a:path>
              <a:path w="2203450" h="2326640">
                <a:moveTo>
                  <a:pt x="1967611" y="2051431"/>
                </a:moveTo>
                <a:lnTo>
                  <a:pt x="1939925" y="2077593"/>
                </a:lnTo>
                <a:lnTo>
                  <a:pt x="1966087" y="2105279"/>
                </a:lnTo>
                <a:lnTo>
                  <a:pt x="1993772" y="2079116"/>
                </a:lnTo>
                <a:lnTo>
                  <a:pt x="1967611" y="2051431"/>
                </a:lnTo>
                <a:close/>
              </a:path>
              <a:path w="2203450" h="2326640">
                <a:moveTo>
                  <a:pt x="1915160" y="1996058"/>
                </a:moveTo>
                <a:lnTo>
                  <a:pt x="1887601" y="2022347"/>
                </a:lnTo>
                <a:lnTo>
                  <a:pt x="1913763" y="2049907"/>
                </a:lnTo>
                <a:lnTo>
                  <a:pt x="1941448" y="2023745"/>
                </a:lnTo>
                <a:lnTo>
                  <a:pt x="1915160" y="1996058"/>
                </a:lnTo>
                <a:close/>
              </a:path>
              <a:path w="2203450" h="2326640">
                <a:moveTo>
                  <a:pt x="1862836" y="1940814"/>
                </a:moveTo>
                <a:lnTo>
                  <a:pt x="1835150" y="1966976"/>
                </a:lnTo>
                <a:lnTo>
                  <a:pt x="1861312" y="1994662"/>
                </a:lnTo>
                <a:lnTo>
                  <a:pt x="1888997" y="1968372"/>
                </a:lnTo>
                <a:lnTo>
                  <a:pt x="1862836" y="1940814"/>
                </a:lnTo>
                <a:close/>
              </a:path>
              <a:path w="2203450" h="2326640">
                <a:moveTo>
                  <a:pt x="1810512" y="1885441"/>
                </a:moveTo>
                <a:lnTo>
                  <a:pt x="1782826" y="1911603"/>
                </a:lnTo>
                <a:lnTo>
                  <a:pt x="1808988" y="1939289"/>
                </a:lnTo>
                <a:lnTo>
                  <a:pt x="1836673" y="1913127"/>
                </a:lnTo>
                <a:lnTo>
                  <a:pt x="1810512" y="1885441"/>
                </a:lnTo>
                <a:close/>
              </a:path>
              <a:path w="2203450" h="2326640">
                <a:moveTo>
                  <a:pt x="1758061" y="1830070"/>
                </a:moveTo>
                <a:lnTo>
                  <a:pt x="1730375" y="1856232"/>
                </a:lnTo>
                <a:lnTo>
                  <a:pt x="1756664" y="1883918"/>
                </a:lnTo>
                <a:lnTo>
                  <a:pt x="1784222" y="1857756"/>
                </a:lnTo>
                <a:lnTo>
                  <a:pt x="1758061" y="1830070"/>
                </a:lnTo>
                <a:close/>
              </a:path>
              <a:path w="2203450" h="2326640">
                <a:moveTo>
                  <a:pt x="1705737" y="1774697"/>
                </a:moveTo>
                <a:lnTo>
                  <a:pt x="1678051" y="1800859"/>
                </a:lnTo>
                <a:lnTo>
                  <a:pt x="1704213" y="1828545"/>
                </a:lnTo>
                <a:lnTo>
                  <a:pt x="1731898" y="1802383"/>
                </a:lnTo>
                <a:lnTo>
                  <a:pt x="1705737" y="1774697"/>
                </a:lnTo>
                <a:close/>
              </a:path>
              <a:path w="2203450" h="2326640">
                <a:moveTo>
                  <a:pt x="1653286" y="1719326"/>
                </a:moveTo>
                <a:lnTo>
                  <a:pt x="1625600" y="1745614"/>
                </a:lnTo>
                <a:lnTo>
                  <a:pt x="1651889" y="1773174"/>
                </a:lnTo>
                <a:lnTo>
                  <a:pt x="1679575" y="1747012"/>
                </a:lnTo>
                <a:lnTo>
                  <a:pt x="1653286" y="1719326"/>
                </a:lnTo>
                <a:close/>
              </a:path>
              <a:path w="2203450" h="2326640">
                <a:moveTo>
                  <a:pt x="1600962" y="1664081"/>
                </a:moveTo>
                <a:lnTo>
                  <a:pt x="1573276" y="1690243"/>
                </a:lnTo>
                <a:lnTo>
                  <a:pt x="1599438" y="1717928"/>
                </a:lnTo>
                <a:lnTo>
                  <a:pt x="1627123" y="1691639"/>
                </a:lnTo>
                <a:lnTo>
                  <a:pt x="1600962" y="1664081"/>
                </a:lnTo>
                <a:close/>
              </a:path>
              <a:path w="2203450" h="2326640">
                <a:moveTo>
                  <a:pt x="1548638" y="1608708"/>
                </a:moveTo>
                <a:lnTo>
                  <a:pt x="1520952" y="1634870"/>
                </a:lnTo>
                <a:lnTo>
                  <a:pt x="1547114" y="1662557"/>
                </a:lnTo>
                <a:lnTo>
                  <a:pt x="1574800" y="1636395"/>
                </a:lnTo>
                <a:lnTo>
                  <a:pt x="1548638" y="1608708"/>
                </a:lnTo>
                <a:close/>
              </a:path>
              <a:path w="2203450" h="2326640">
                <a:moveTo>
                  <a:pt x="1496187" y="1553337"/>
                </a:moveTo>
                <a:lnTo>
                  <a:pt x="1468501" y="1579499"/>
                </a:lnTo>
                <a:lnTo>
                  <a:pt x="1494663" y="1607184"/>
                </a:lnTo>
                <a:lnTo>
                  <a:pt x="1522348" y="1581022"/>
                </a:lnTo>
                <a:lnTo>
                  <a:pt x="1496187" y="1553337"/>
                </a:lnTo>
                <a:close/>
              </a:path>
              <a:path w="2203450" h="2326640">
                <a:moveTo>
                  <a:pt x="1443863" y="1497964"/>
                </a:moveTo>
                <a:lnTo>
                  <a:pt x="1416177" y="1524127"/>
                </a:lnTo>
                <a:lnTo>
                  <a:pt x="1442339" y="1551813"/>
                </a:lnTo>
                <a:lnTo>
                  <a:pt x="1470025" y="1525651"/>
                </a:lnTo>
                <a:lnTo>
                  <a:pt x="1443863" y="1497964"/>
                </a:lnTo>
                <a:close/>
              </a:path>
              <a:path w="2203450" h="2326640">
                <a:moveTo>
                  <a:pt x="1391412" y="1442592"/>
                </a:moveTo>
                <a:lnTo>
                  <a:pt x="1363726" y="1468881"/>
                </a:lnTo>
                <a:lnTo>
                  <a:pt x="1390014" y="1496440"/>
                </a:lnTo>
                <a:lnTo>
                  <a:pt x="1417701" y="1470278"/>
                </a:lnTo>
                <a:lnTo>
                  <a:pt x="1391412" y="1442592"/>
                </a:lnTo>
                <a:close/>
              </a:path>
              <a:path w="2203450" h="2326640">
                <a:moveTo>
                  <a:pt x="1339088" y="1387348"/>
                </a:moveTo>
                <a:lnTo>
                  <a:pt x="1311402" y="1413510"/>
                </a:lnTo>
                <a:lnTo>
                  <a:pt x="1337564" y="1441196"/>
                </a:lnTo>
                <a:lnTo>
                  <a:pt x="1365250" y="1414906"/>
                </a:lnTo>
                <a:lnTo>
                  <a:pt x="1339088" y="1387348"/>
                </a:lnTo>
                <a:close/>
              </a:path>
              <a:path w="2203450" h="2326640">
                <a:moveTo>
                  <a:pt x="1286764" y="1331976"/>
                </a:moveTo>
                <a:lnTo>
                  <a:pt x="1259078" y="1358138"/>
                </a:lnTo>
                <a:lnTo>
                  <a:pt x="1285239" y="1385824"/>
                </a:lnTo>
                <a:lnTo>
                  <a:pt x="1312926" y="1359662"/>
                </a:lnTo>
                <a:lnTo>
                  <a:pt x="1286764" y="1331976"/>
                </a:lnTo>
                <a:close/>
              </a:path>
              <a:path w="2203450" h="2326640">
                <a:moveTo>
                  <a:pt x="1234313" y="1276603"/>
                </a:moveTo>
                <a:lnTo>
                  <a:pt x="1206627" y="1302765"/>
                </a:lnTo>
                <a:lnTo>
                  <a:pt x="1232789" y="1330452"/>
                </a:lnTo>
                <a:lnTo>
                  <a:pt x="1260475" y="1304289"/>
                </a:lnTo>
                <a:lnTo>
                  <a:pt x="1234313" y="1276603"/>
                </a:lnTo>
                <a:close/>
              </a:path>
              <a:path w="2203450" h="2326640">
                <a:moveTo>
                  <a:pt x="1181989" y="1221231"/>
                </a:moveTo>
                <a:lnTo>
                  <a:pt x="1154303" y="1247393"/>
                </a:lnTo>
                <a:lnTo>
                  <a:pt x="1180464" y="1275079"/>
                </a:lnTo>
                <a:lnTo>
                  <a:pt x="1208151" y="1248917"/>
                </a:lnTo>
                <a:lnTo>
                  <a:pt x="1181989" y="1221231"/>
                </a:lnTo>
                <a:close/>
              </a:path>
              <a:path w="2203450" h="2326640">
                <a:moveTo>
                  <a:pt x="1129538" y="1165860"/>
                </a:moveTo>
                <a:lnTo>
                  <a:pt x="1101852" y="1192149"/>
                </a:lnTo>
                <a:lnTo>
                  <a:pt x="1128140" y="1219708"/>
                </a:lnTo>
                <a:lnTo>
                  <a:pt x="1155700" y="1193546"/>
                </a:lnTo>
                <a:lnTo>
                  <a:pt x="1129538" y="1165860"/>
                </a:lnTo>
                <a:close/>
              </a:path>
              <a:path w="2203450" h="2326640">
                <a:moveTo>
                  <a:pt x="1077214" y="1110614"/>
                </a:moveTo>
                <a:lnTo>
                  <a:pt x="1049528" y="1136777"/>
                </a:lnTo>
                <a:lnTo>
                  <a:pt x="1075689" y="1164463"/>
                </a:lnTo>
                <a:lnTo>
                  <a:pt x="1103376" y="1138174"/>
                </a:lnTo>
                <a:lnTo>
                  <a:pt x="1077214" y="1110614"/>
                </a:lnTo>
                <a:close/>
              </a:path>
              <a:path w="2203450" h="2326640">
                <a:moveTo>
                  <a:pt x="1024763" y="1055242"/>
                </a:moveTo>
                <a:lnTo>
                  <a:pt x="997204" y="1081404"/>
                </a:lnTo>
                <a:lnTo>
                  <a:pt x="1023365" y="1109090"/>
                </a:lnTo>
                <a:lnTo>
                  <a:pt x="1051052" y="1082928"/>
                </a:lnTo>
                <a:lnTo>
                  <a:pt x="1024763" y="1055242"/>
                </a:lnTo>
                <a:close/>
              </a:path>
              <a:path w="2203450" h="2326640">
                <a:moveTo>
                  <a:pt x="972438" y="999871"/>
                </a:moveTo>
                <a:lnTo>
                  <a:pt x="944753" y="1026033"/>
                </a:lnTo>
                <a:lnTo>
                  <a:pt x="970914" y="1053718"/>
                </a:lnTo>
                <a:lnTo>
                  <a:pt x="998601" y="1027556"/>
                </a:lnTo>
                <a:lnTo>
                  <a:pt x="972438" y="999871"/>
                </a:lnTo>
                <a:close/>
              </a:path>
              <a:path w="2203450" h="2326640">
                <a:moveTo>
                  <a:pt x="920114" y="944499"/>
                </a:moveTo>
                <a:lnTo>
                  <a:pt x="892429" y="970661"/>
                </a:lnTo>
                <a:lnTo>
                  <a:pt x="918590" y="998347"/>
                </a:lnTo>
                <a:lnTo>
                  <a:pt x="946277" y="972185"/>
                </a:lnTo>
                <a:lnTo>
                  <a:pt x="920114" y="944499"/>
                </a:lnTo>
                <a:close/>
              </a:path>
              <a:path w="2203450" h="2326640">
                <a:moveTo>
                  <a:pt x="867663" y="889126"/>
                </a:moveTo>
                <a:lnTo>
                  <a:pt x="839978" y="915415"/>
                </a:lnTo>
                <a:lnTo>
                  <a:pt x="866266" y="942975"/>
                </a:lnTo>
                <a:lnTo>
                  <a:pt x="893826" y="916813"/>
                </a:lnTo>
                <a:lnTo>
                  <a:pt x="867663" y="889126"/>
                </a:lnTo>
                <a:close/>
              </a:path>
              <a:path w="2203450" h="2326640">
                <a:moveTo>
                  <a:pt x="815339" y="833881"/>
                </a:moveTo>
                <a:lnTo>
                  <a:pt x="787654" y="860043"/>
                </a:lnTo>
                <a:lnTo>
                  <a:pt x="813815" y="887729"/>
                </a:lnTo>
                <a:lnTo>
                  <a:pt x="841502" y="861440"/>
                </a:lnTo>
                <a:lnTo>
                  <a:pt x="815339" y="833881"/>
                </a:lnTo>
                <a:close/>
              </a:path>
              <a:path w="2203450" h="2326640">
                <a:moveTo>
                  <a:pt x="762888" y="778510"/>
                </a:moveTo>
                <a:lnTo>
                  <a:pt x="735330" y="804672"/>
                </a:lnTo>
                <a:lnTo>
                  <a:pt x="761491" y="832358"/>
                </a:lnTo>
                <a:lnTo>
                  <a:pt x="789178" y="806196"/>
                </a:lnTo>
                <a:lnTo>
                  <a:pt x="762888" y="778510"/>
                </a:lnTo>
                <a:close/>
              </a:path>
              <a:path w="2203450" h="2326640">
                <a:moveTo>
                  <a:pt x="710564" y="723138"/>
                </a:moveTo>
                <a:lnTo>
                  <a:pt x="682879" y="749300"/>
                </a:lnTo>
                <a:lnTo>
                  <a:pt x="709040" y="776986"/>
                </a:lnTo>
                <a:lnTo>
                  <a:pt x="736727" y="750824"/>
                </a:lnTo>
                <a:lnTo>
                  <a:pt x="710564" y="723138"/>
                </a:lnTo>
                <a:close/>
              </a:path>
              <a:path w="2203450" h="2326640">
                <a:moveTo>
                  <a:pt x="658240" y="667765"/>
                </a:moveTo>
                <a:lnTo>
                  <a:pt x="630554" y="693927"/>
                </a:lnTo>
                <a:lnTo>
                  <a:pt x="656716" y="721613"/>
                </a:lnTo>
                <a:lnTo>
                  <a:pt x="684403" y="695451"/>
                </a:lnTo>
                <a:lnTo>
                  <a:pt x="658240" y="667765"/>
                </a:lnTo>
                <a:close/>
              </a:path>
              <a:path w="2203450" h="2326640">
                <a:moveTo>
                  <a:pt x="605789" y="612393"/>
                </a:moveTo>
                <a:lnTo>
                  <a:pt x="578103" y="638683"/>
                </a:lnTo>
                <a:lnTo>
                  <a:pt x="604265" y="666368"/>
                </a:lnTo>
                <a:lnTo>
                  <a:pt x="631951" y="640079"/>
                </a:lnTo>
                <a:lnTo>
                  <a:pt x="605789" y="612393"/>
                </a:lnTo>
                <a:close/>
              </a:path>
              <a:path w="2203450" h="2326640">
                <a:moveTo>
                  <a:pt x="553465" y="557149"/>
                </a:moveTo>
                <a:lnTo>
                  <a:pt x="525779" y="583311"/>
                </a:lnTo>
                <a:lnTo>
                  <a:pt x="551941" y="610997"/>
                </a:lnTo>
                <a:lnTo>
                  <a:pt x="579627" y="584835"/>
                </a:lnTo>
                <a:lnTo>
                  <a:pt x="553465" y="557149"/>
                </a:lnTo>
                <a:close/>
              </a:path>
              <a:path w="2203450" h="2326640">
                <a:moveTo>
                  <a:pt x="501014" y="501776"/>
                </a:moveTo>
                <a:lnTo>
                  <a:pt x="473328" y="527938"/>
                </a:lnTo>
                <a:lnTo>
                  <a:pt x="499617" y="555625"/>
                </a:lnTo>
                <a:lnTo>
                  <a:pt x="527303" y="529463"/>
                </a:lnTo>
                <a:lnTo>
                  <a:pt x="501014" y="501776"/>
                </a:lnTo>
                <a:close/>
              </a:path>
              <a:path w="2203450" h="2326640">
                <a:moveTo>
                  <a:pt x="448690" y="446404"/>
                </a:moveTo>
                <a:lnTo>
                  <a:pt x="421004" y="472566"/>
                </a:lnTo>
                <a:lnTo>
                  <a:pt x="447166" y="500252"/>
                </a:lnTo>
                <a:lnTo>
                  <a:pt x="474852" y="474090"/>
                </a:lnTo>
                <a:lnTo>
                  <a:pt x="448690" y="446404"/>
                </a:lnTo>
                <a:close/>
              </a:path>
              <a:path w="2203450" h="2326640">
                <a:moveTo>
                  <a:pt x="396366" y="391033"/>
                </a:moveTo>
                <a:lnTo>
                  <a:pt x="368681" y="417194"/>
                </a:lnTo>
                <a:lnTo>
                  <a:pt x="394842" y="444880"/>
                </a:lnTo>
                <a:lnTo>
                  <a:pt x="422528" y="418718"/>
                </a:lnTo>
                <a:lnTo>
                  <a:pt x="396366" y="391033"/>
                </a:lnTo>
                <a:close/>
              </a:path>
              <a:path w="2203450" h="2326640">
                <a:moveTo>
                  <a:pt x="343915" y="335661"/>
                </a:moveTo>
                <a:lnTo>
                  <a:pt x="316229" y="361950"/>
                </a:lnTo>
                <a:lnTo>
                  <a:pt x="342391" y="389636"/>
                </a:lnTo>
                <a:lnTo>
                  <a:pt x="370077" y="363347"/>
                </a:lnTo>
                <a:lnTo>
                  <a:pt x="343915" y="335661"/>
                </a:lnTo>
                <a:close/>
              </a:path>
              <a:path w="2203450" h="2326640">
                <a:moveTo>
                  <a:pt x="291591" y="280415"/>
                </a:moveTo>
                <a:lnTo>
                  <a:pt x="263906" y="306577"/>
                </a:lnTo>
                <a:lnTo>
                  <a:pt x="290067" y="334263"/>
                </a:lnTo>
                <a:lnTo>
                  <a:pt x="317753" y="308101"/>
                </a:lnTo>
                <a:lnTo>
                  <a:pt x="291591" y="280415"/>
                </a:lnTo>
                <a:close/>
              </a:path>
              <a:path w="2203450" h="2326640">
                <a:moveTo>
                  <a:pt x="239140" y="225043"/>
                </a:moveTo>
                <a:lnTo>
                  <a:pt x="211454" y="251205"/>
                </a:lnTo>
                <a:lnTo>
                  <a:pt x="237744" y="278891"/>
                </a:lnTo>
                <a:lnTo>
                  <a:pt x="265302" y="252729"/>
                </a:lnTo>
                <a:lnTo>
                  <a:pt x="239140" y="225043"/>
                </a:lnTo>
                <a:close/>
              </a:path>
              <a:path w="2203450" h="2326640">
                <a:moveTo>
                  <a:pt x="186816" y="169672"/>
                </a:moveTo>
                <a:lnTo>
                  <a:pt x="159131" y="195834"/>
                </a:lnTo>
                <a:lnTo>
                  <a:pt x="185292" y="223519"/>
                </a:lnTo>
                <a:lnTo>
                  <a:pt x="212978" y="197358"/>
                </a:lnTo>
                <a:lnTo>
                  <a:pt x="186816" y="169672"/>
                </a:lnTo>
                <a:close/>
              </a:path>
              <a:path w="2203450" h="2326640">
                <a:moveTo>
                  <a:pt x="134365" y="114300"/>
                </a:moveTo>
                <a:lnTo>
                  <a:pt x="106807" y="140462"/>
                </a:lnTo>
                <a:lnTo>
                  <a:pt x="132969" y="168148"/>
                </a:lnTo>
                <a:lnTo>
                  <a:pt x="160654" y="141986"/>
                </a:lnTo>
                <a:lnTo>
                  <a:pt x="134365" y="114300"/>
                </a:lnTo>
                <a:close/>
              </a:path>
              <a:path w="2203450" h="2326640">
                <a:moveTo>
                  <a:pt x="0" y="0"/>
                </a:moveTo>
                <a:lnTo>
                  <a:pt x="37084" y="122300"/>
                </a:lnTo>
                <a:lnTo>
                  <a:pt x="64679" y="96142"/>
                </a:lnTo>
                <a:lnTo>
                  <a:pt x="54356" y="85216"/>
                </a:lnTo>
                <a:lnTo>
                  <a:pt x="82041" y="58927"/>
                </a:lnTo>
                <a:lnTo>
                  <a:pt x="103937" y="58927"/>
                </a:lnTo>
                <a:lnTo>
                  <a:pt x="120014" y="43687"/>
                </a:lnTo>
                <a:lnTo>
                  <a:pt x="0" y="0"/>
                </a:lnTo>
                <a:close/>
              </a:path>
              <a:path w="2203450" h="2326640">
                <a:moveTo>
                  <a:pt x="92387" y="69876"/>
                </a:moveTo>
                <a:lnTo>
                  <a:pt x="64679" y="96142"/>
                </a:lnTo>
                <a:lnTo>
                  <a:pt x="80517" y="112902"/>
                </a:lnTo>
                <a:lnTo>
                  <a:pt x="108203" y="86613"/>
                </a:lnTo>
                <a:lnTo>
                  <a:pt x="92387" y="69876"/>
                </a:lnTo>
                <a:close/>
              </a:path>
              <a:path w="2203450" h="2326640">
                <a:moveTo>
                  <a:pt x="82041" y="58927"/>
                </a:moveTo>
                <a:lnTo>
                  <a:pt x="54356" y="85216"/>
                </a:lnTo>
                <a:lnTo>
                  <a:pt x="64679" y="96142"/>
                </a:lnTo>
                <a:lnTo>
                  <a:pt x="92387" y="69876"/>
                </a:lnTo>
                <a:lnTo>
                  <a:pt x="82041" y="58927"/>
                </a:lnTo>
                <a:close/>
              </a:path>
              <a:path w="2203450" h="2326640">
                <a:moveTo>
                  <a:pt x="103937" y="58927"/>
                </a:moveTo>
                <a:lnTo>
                  <a:pt x="82041" y="58927"/>
                </a:lnTo>
                <a:lnTo>
                  <a:pt x="92387" y="69876"/>
                </a:lnTo>
                <a:lnTo>
                  <a:pt x="103937" y="5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4">
            <a:extLst>
              <a:ext uri="{FF2B5EF4-FFF2-40B4-BE49-F238E27FC236}">
                <a16:creationId xmlns:a16="http://schemas.microsoft.com/office/drawing/2014/main" id="{14C0FED5-940F-FAA9-2D92-FA8AEDD89226}"/>
              </a:ext>
            </a:extLst>
          </p:cNvPr>
          <p:cNvSpPr/>
          <p:nvPr/>
        </p:nvSpPr>
        <p:spPr>
          <a:xfrm>
            <a:off x="3575811" y="2585736"/>
            <a:ext cx="2190750" cy="2343785"/>
          </a:xfrm>
          <a:custGeom>
            <a:avLst/>
            <a:gdLst/>
            <a:ahLst/>
            <a:cxnLst/>
            <a:rect l="l" t="t" r="r" b="b"/>
            <a:pathLst>
              <a:path w="2190750" h="2343785">
                <a:moveTo>
                  <a:pt x="26035" y="2289429"/>
                </a:moveTo>
                <a:lnTo>
                  <a:pt x="0" y="2317368"/>
                </a:lnTo>
                <a:lnTo>
                  <a:pt x="27939" y="2343277"/>
                </a:lnTo>
                <a:lnTo>
                  <a:pt x="53848" y="2315464"/>
                </a:lnTo>
                <a:lnTo>
                  <a:pt x="26035" y="2289429"/>
                </a:lnTo>
                <a:close/>
              </a:path>
              <a:path w="2190750" h="2343785">
                <a:moveTo>
                  <a:pt x="78104" y="2233803"/>
                </a:moveTo>
                <a:lnTo>
                  <a:pt x="52070" y="2261616"/>
                </a:lnTo>
                <a:lnTo>
                  <a:pt x="79883" y="2287650"/>
                </a:lnTo>
                <a:lnTo>
                  <a:pt x="105917" y="2259837"/>
                </a:lnTo>
                <a:lnTo>
                  <a:pt x="78104" y="2233803"/>
                </a:lnTo>
                <a:close/>
              </a:path>
              <a:path w="2190750" h="2343785">
                <a:moveTo>
                  <a:pt x="130048" y="2178049"/>
                </a:moveTo>
                <a:lnTo>
                  <a:pt x="104012" y="2205990"/>
                </a:lnTo>
                <a:lnTo>
                  <a:pt x="131952" y="2231897"/>
                </a:lnTo>
                <a:lnTo>
                  <a:pt x="157861" y="2204085"/>
                </a:lnTo>
                <a:lnTo>
                  <a:pt x="130048" y="2178049"/>
                </a:lnTo>
                <a:close/>
              </a:path>
              <a:path w="2190750" h="2343785">
                <a:moveTo>
                  <a:pt x="182117" y="2122423"/>
                </a:moveTo>
                <a:lnTo>
                  <a:pt x="156083" y="2150236"/>
                </a:lnTo>
                <a:lnTo>
                  <a:pt x="183896" y="2176272"/>
                </a:lnTo>
                <a:lnTo>
                  <a:pt x="209930" y="2148459"/>
                </a:lnTo>
                <a:lnTo>
                  <a:pt x="182117" y="2122423"/>
                </a:lnTo>
                <a:close/>
              </a:path>
              <a:path w="2190750" h="2343785">
                <a:moveTo>
                  <a:pt x="234061" y="2066670"/>
                </a:moveTo>
                <a:lnTo>
                  <a:pt x="208152" y="2094610"/>
                </a:lnTo>
                <a:lnTo>
                  <a:pt x="235965" y="2120518"/>
                </a:lnTo>
                <a:lnTo>
                  <a:pt x="262000" y="2092705"/>
                </a:lnTo>
                <a:lnTo>
                  <a:pt x="234061" y="2066670"/>
                </a:lnTo>
                <a:close/>
              </a:path>
              <a:path w="2190750" h="2343785">
                <a:moveTo>
                  <a:pt x="286130" y="2011044"/>
                </a:moveTo>
                <a:lnTo>
                  <a:pt x="260096" y="2038858"/>
                </a:lnTo>
                <a:lnTo>
                  <a:pt x="287909" y="2064892"/>
                </a:lnTo>
                <a:lnTo>
                  <a:pt x="313943" y="2037079"/>
                </a:lnTo>
                <a:lnTo>
                  <a:pt x="286130" y="2011044"/>
                </a:lnTo>
                <a:close/>
              </a:path>
              <a:path w="2190750" h="2343785">
                <a:moveTo>
                  <a:pt x="338074" y="1955291"/>
                </a:moveTo>
                <a:lnTo>
                  <a:pt x="312165" y="1983231"/>
                </a:lnTo>
                <a:lnTo>
                  <a:pt x="339978" y="2009139"/>
                </a:lnTo>
                <a:lnTo>
                  <a:pt x="366013" y="1981327"/>
                </a:lnTo>
                <a:lnTo>
                  <a:pt x="338074" y="1955291"/>
                </a:lnTo>
                <a:close/>
              </a:path>
              <a:path w="2190750" h="2343785">
                <a:moveTo>
                  <a:pt x="390143" y="1899665"/>
                </a:moveTo>
                <a:lnTo>
                  <a:pt x="364109" y="1927478"/>
                </a:lnTo>
                <a:lnTo>
                  <a:pt x="391922" y="1953514"/>
                </a:lnTo>
                <a:lnTo>
                  <a:pt x="417957" y="1925700"/>
                </a:lnTo>
                <a:lnTo>
                  <a:pt x="390143" y="1899665"/>
                </a:lnTo>
                <a:close/>
              </a:path>
              <a:path w="2190750" h="2343785">
                <a:moveTo>
                  <a:pt x="442213" y="1844039"/>
                </a:moveTo>
                <a:lnTo>
                  <a:pt x="416178" y="1871852"/>
                </a:lnTo>
                <a:lnTo>
                  <a:pt x="443991" y="1897887"/>
                </a:lnTo>
                <a:lnTo>
                  <a:pt x="470026" y="1869947"/>
                </a:lnTo>
                <a:lnTo>
                  <a:pt x="442213" y="1844039"/>
                </a:lnTo>
                <a:close/>
              </a:path>
              <a:path w="2190750" h="2343785">
                <a:moveTo>
                  <a:pt x="494157" y="1788286"/>
                </a:moveTo>
                <a:lnTo>
                  <a:pt x="468122" y="1816099"/>
                </a:lnTo>
                <a:lnTo>
                  <a:pt x="496062" y="1842134"/>
                </a:lnTo>
                <a:lnTo>
                  <a:pt x="521970" y="1814321"/>
                </a:lnTo>
                <a:lnTo>
                  <a:pt x="494157" y="1788286"/>
                </a:lnTo>
                <a:close/>
              </a:path>
              <a:path w="2190750" h="2343785">
                <a:moveTo>
                  <a:pt x="546226" y="1732660"/>
                </a:moveTo>
                <a:lnTo>
                  <a:pt x="520191" y="1760473"/>
                </a:lnTo>
                <a:lnTo>
                  <a:pt x="548004" y="1786508"/>
                </a:lnTo>
                <a:lnTo>
                  <a:pt x="574039" y="1758568"/>
                </a:lnTo>
                <a:lnTo>
                  <a:pt x="546226" y="1732660"/>
                </a:lnTo>
                <a:close/>
              </a:path>
              <a:path w="2190750" h="2343785">
                <a:moveTo>
                  <a:pt x="598170" y="1676908"/>
                </a:moveTo>
                <a:lnTo>
                  <a:pt x="572135" y="1704720"/>
                </a:lnTo>
                <a:lnTo>
                  <a:pt x="600075" y="1730755"/>
                </a:lnTo>
                <a:lnTo>
                  <a:pt x="625983" y="1702942"/>
                </a:lnTo>
                <a:lnTo>
                  <a:pt x="598170" y="1676908"/>
                </a:lnTo>
                <a:close/>
              </a:path>
              <a:path w="2190750" h="2343785">
                <a:moveTo>
                  <a:pt x="650239" y="1621281"/>
                </a:moveTo>
                <a:lnTo>
                  <a:pt x="624204" y="1649094"/>
                </a:lnTo>
                <a:lnTo>
                  <a:pt x="652017" y="1675129"/>
                </a:lnTo>
                <a:lnTo>
                  <a:pt x="678052" y="1647189"/>
                </a:lnTo>
                <a:lnTo>
                  <a:pt x="650239" y="1621281"/>
                </a:lnTo>
                <a:close/>
              </a:path>
              <a:path w="2190750" h="2343785">
                <a:moveTo>
                  <a:pt x="702183" y="1565528"/>
                </a:moveTo>
                <a:lnTo>
                  <a:pt x="676275" y="1593341"/>
                </a:lnTo>
                <a:lnTo>
                  <a:pt x="704088" y="1619377"/>
                </a:lnTo>
                <a:lnTo>
                  <a:pt x="730123" y="1591564"/>
                </a:lnTo>
                <a:lnTo>
                  <a:pt x="702183" y="1565528"/>
                </a:lnTo>
                <a:close/>
              </a:path>
              <a:path w="2190750" h="2343785">
                <a:moveTo>
                  <a:pt x="754252" y="1509902"/>
                </a:moveTo>
                <a:lnTo>
                  <a:pt x="728217" y="1537715"/>
                </a:lnTo>
                <a:lnTo>
                  <a:pt x="756030" y="1563750"/>
                </a:lnTo>
                <a:lnTo>
                  <a:pt x="782065" y="1535810"/>
                </a:lnTo>
                <a:lnTo>
                  <a:pt x="754252" y="1509902"/>
                </a:lnTo>
                <a:close/>
              </a:path>
              <a:path w="2190750" h="2343785">
                <a:moveTo>
                  <a:pt x="806196" y="1454150"/>
                </a:moveTo>
                <a:lnTo>
                  <a:pt x="780288" y="1481962"/>
                </a:lnTo>
                <a:lnTo>
                  <a:pt x="808101" y="1507997"/>
                </a:lnTo>
                <a:lnTo>
                  <a:pt x="834136" y="1480184"/>
                </a:lnTo>
                <a:lnTo>
                  <a:pt x="806196" y="1454150"/>
                </a:lnTo>
                <a:close/>
              </a:path>
              <a:path w="2190750" h="2343785">
                <a:moveTo>
                  <a:pt x="858265" y="1398524"/>
                </a:moveTo>
                <a:lnTo>
                  <a:pt x="832230" y="1426337"/>
                </a:lnTo>
                <a:lnTo>
                  <a:pt x="860043" y="1452371"/>
                </a:lnTo>
                <a:lnTo>
                  <a:pt x="886078" y="1424431"/>
                </a:lnTo>
                <a:lnTo>
                  <a:pt x="858265" y="1398524"/>
                </a:lnTo>
                <a:close/>
              </a:path>
              <a:path w="2190750" h="2343785">
                <a:moveTo>
                  <a:pt x="910336" y="1342770"/>
                </a:moveTo>
                <a:lnTo>
                  <a:pt x="884301" y="1370583"/>
                </a:lnTo>
                <a:lnTo>
                  <a:pt x="912113" y="1396618"/>
                </a:lnTo>
                <a:lnTo>
                  <a:pt x="938149" y="1368805"/>
                </a:lnTo>
                <a:lnTo>
                  <a:pt x="910336" y="1342770"/>
                </a:lnTo>
                <a:close/>
              </a:path>
              <a:path w="2190750" h="2343785">
                <a:moveTo>
                  <a:pt x="962278" y="1287144"/>
                </a:moveTo>
                <a:lnTo>
                  <a:pt x="936243" y="1314957"/>
                </a:lnTo>
                <a:lnTo>
                  <a:pt x="964184" y="1340992"/>
                </a:lnTo>
                <a:lnTo>
                  <a:pt x="990091" y="1313052"/>
                </a:lnTo>
                <a:lnTo>
                  <a:pt x="962278" y="1287144"/>
                </a:lnTo>
                <a:close/>
              </a:path>
              <a:path w="2190750" h="2343785">
                <a:moveTo>
                  <a:pt x="1014349" y="1231391"/>
                </a:moveTo>
                <a:lnTo>
                  <a:pt x="988313" y="1259204"/>
                </a:lnTo>
                <a:lnTo>
                  <a:pt x="1016126" y="1285239"/>
                </a:lnTo>
                <a:lnTo>
                  <a:pt x="1042162" y="1257427"/>
                </a:lnTo>
                <a:lnTo>
                  <a:pt x="1014349" y="1231391"/>
                </a:lnTo>
                <a:close/>
              </a:path>
              <a:path w="2190750" h="2343785">
                <a:moveTo>
                  <a:pt x="1066291" y="1175765"/>
                </a:moveTo>
                <a:lnTo>
                  <a:pt x="1040257" y="1203578"/>
                </a:lnTo>
                <a:lnTo>
                  <a:pt x="1068197" y="1229614"/>
                </a:lnTo>
                <a:lnTo>
                  <a:pt x="1094104" y="1201801"/>
                </a:lnTo>
                <a:lnTo>
                  <a:pt x="1066291" y="1175765"/>
                </a:lnTo>
                <a:close/>
              </a:path>
              <a:path w="2190750" h="2343785">
                <a:moveTo>
                  <a:pt x="1118362" y="1120013"/>
                </a:moveTo>
                <a:lnTo>
                  <a:pt x="1092327" y="1147952"/>
                </a:lnTo>
                <a:lnTo>
                  <a:pt x="1120139" y="1173861"/>
                </a:lnTo>
                <a:lnTo>
                  <a:pt x="1146175" y="1146047"/>
                </a:lnTo>
                <a:lnTo>
                  <a:pt x="1118362" y="1120013"/>
                </a:lnTo>
                <a:close/>
              </a:path>
              <a:path w="2190750" h="2343785">
                <a:moveTo>
                  <a:pt x="1170304" y="1064387"/>
                </a:moveTo>
                <a:lnTo>
                  <a:pt x="1144397" y="1092200"/>
                </a:lnTo>
                <a:lnTo>
                  <a:pt x="1172210" y="1118234"/>
                </a:lnTo>
                <a:lnTo>
                  <a:pt x="1198245" y="1090421"/>
                </a:lnTo>
                <a:lnTo>
                  <a:pt x="1170304" y="1064387"/>
                </a:lnTo>
                <a:close/>
              </a:path>
              <a:path w="2190750" h="2343785">
                <a:moveTo>
                  <a:pt x="1222375" y="1008633"/>
                </a:moveTo>
                <a:lnTo>
                  <a:pt x="1196339" y="1036574"/>
                </a:lnTo>
                <a:lnTo>
                  <a:pt x="1224152" y="1062481"/>
                </a:lnTo>
                <a:lnTo>
                  <a:pt x="1250188" y="1034668"/>
                </a:lnTo>
                <a:lnTo>
                  <a:pt x="1222375" y="1008633"/>
                </a:lnTo>
                <a:close/>
              </a:path>
              <a:path w="2190750" h="2343785">
                <a:moveTo>
                  <a:pt x="1274317" y="953007"/>
                </a:moveTo>
                <a:lnTo>
                  <a:pt x="1248410" y="980820"/>
                </a:lnTo>
                <a:lnTo>
                  <a:pt x="1276223" y="1006855"/>
                </a:lnTo>
                <a:lnTo>
                  <a:pt x="1302258" y="979042"/>
                </a:lnTo>
                <a:lnTo>
                  <a:pt x="1274317" y="953007"/>
                </a:lnTo>
                <a:close/>
              </a:path>
              <a:path w="2190750" h="2343785">
                <a:moveTo>
                  <a:pt x="1326388" y="897254"/>
                </a:moveTo>
                <a:lnTo>
                  <a:pt x="1300352" y="925194"/>
                </a:lnTo>
                <a:lnTo>
                  <a:pt x="1328165" y="951102"/>
                </a:lnTo>
                <a:lnTo>
                  <a:pt x="1354201" y="923289"/>
                </a:lnTo>
                <a:lnTo>
                  <a:pt x="1326388" y="897254"/>
                </a:lnTo>
                <a:close/>
              </a:path>
              <a:path w="2190750" h="2343785">
                <a:moveTo>
                  <a:pt x="1378458" y="841628"/>
                </a:moveTo>
                <a:lnTo>
                  <a:pt x="1352423" y="869441"/>
                </a:lnTo>
                <a:lnTo>
                  <a:pt x="1380236" y="895476"/>
                </a:lnTo>
                <a:lnTo>
                  <a:pt x="1406271" y="867663"/>
                </a:lnTo>
                <a:lnTo>
                  <a:pt x="1378458" y="841628"/>
                </a:lnTo>
                <a:close/>
              </a:path>
              <a:path w="2190750" h="2343785">
                <a:moveTo>
                  <a:pt x="1430401" y="785876"/>
                </a:moveTo>
                <a:lnTo>
                  <a:pt x="1404365" y="813815"/>
                </a:lnTo>
                <a:lnTo>
                  <a:pt x="1432305" y="839724"/>
                </a:lnTo>
                <a:lnTo>
                  <a:pt x="1458214" y="811911"/>
                </a:lnTo>
                <a:lnTo>
                  <a:pt x="1430401" y="785876"/>
                </a:lnTo>
                <a:close/>
              </a:path>
              <a:path w="2190750" h="2343785">
                <a:moveTo>
                  <a:pt x="1482471" y="730250"/>
                </a:moveTo>
                <a:lnTo>
                  <a:pt x="1456436" y="758063"/>
                </a:lnTo>
                <a:lnTo>
                  <a:pt x="1484249" y="784097"/>
                </a:lnTo>
                <a:lnTo>
                  <a:pt x="1510284" y="756284"/>
                </a:lnTo>
                <a:lnTo>
                  <a:pt x="1482471" y="730250"/>
                </a:lnTo>
                <a:close/>
              </a:path>
              <a:path w="2190750" h="2343785">
                <a:moveTo>
                  <a:pt x="1534414" y="674496"/>
                </a:moveTo>
                <a:lnTo>
                  <a:pt x="1508378" y="702437"/>
                </a:lnTo>
                <a:lnTo>
                  <a:pt x="1536318" y="728344"/>
                </a:lnTo>
                <a:lnTo>
                  <a:pt x="1562227" y="700531"/>
                </a:lnTo>
                <a:lnTo>
                  <a:pt x="1534414" y="674496"/>
                </a:lnTo>
                <a:close/>
              </a:path>
              <a:path w="2190750" h="2343785">
                <a:moveTo>
                  <a:pt x="1586484" y="618870"/>
                </a:moveTo>
                <a:lnTo>
                  <a:pt x="1560449" y="646683"/>
                </a:lnTo>
                <a:lnTo>
                  <a:pt x="1588262" y="672718"/>
                </a:lnTo>
                <a:lnTo>
                  <a:pt x="1614297" y="644905"/>
                </a:lnTo>
                <a:lnTo>
                  <a:pt x="1586484" y="618870"/>
                </a:lnTo>
                <a:close/>
              </a:path>
              <a:path w="2190750" h="2343785">
                <a:moveTo>
                  <a:pt x="1638427" y="563117"/>
                </a:moveTo>
                <a:lnTo>
                  <a:pt x="1612518" y="591057"/>
                </a:lnTo>
                <a:lnTo>
                  <a:pt x="1640332" y="616965"/>
                </a:lnTo>
                <a:lnTo>
                  <a:pt x="1666366" y="589152"/>
                </a:lnTo>
                <a:lnTo>
                  <a:pt x="1638427" y="563117"/>
                </a:lnTo>
                <a:close/>
              </a:path>
              <a:path w="2190750" h="2343785">
                <a:moveTo>
                  <a:pt x="1690497" y="507491"/>
                </a:moveTo>
                <a:lnTo>
                  <a:pt x="1664462" y="535304"/>
                </a:lnTo>
                <a:lnTo>
                  <a:pt x="1692275" y="561339"/>
                </a:lnTo>
                <a:lnTo>
                  <a:pt x="1718310" y="533526"/>
                </a:lnTo>
                <a:lnTo>
                  <a:pt x="1690497" y="507491"/>
                </a:lnTo>
                <a:close/>
              </a:path>
              <a:path w="2190750" h="2343785">
                <a:moveTo>
                  <a:pt x="1742439" y="451865"/>
                </a:moveTo>
                <a:lnTo>
                  <a:pt x="1716532" y="479678"/>
                </a:lnTo>
                <a:lnTo>
                  <a:pt x="1744345" y="505713"/>
                </a:lnTo>
                <a:lnTo>
                  <a:pt x="1770379" y="477774"/>
                </a:lnTo>
                <a:lnTo>
                  <a:pt x="1742439" y="451865"/>
                </a:lnTo>
                <a:close/>
              </a:path>
              <a:path w="2190750" h="2343785">
                <a:moveTo>
                  <a:pt x="1794510" y="396113"/>
                </a:moveTo>
                <a:lnTo>
                  <a:pt x="1768475" y="423925"/>
                </a:lnTo>
                <a:lnTo>
                  <a:pt x="1796288" y="449961"/>
                </a:lnTo>
                <a:lnTo>
                  <a:pt x="1822323" y="422147"/>
                </a:lnTo>
                <a:lnTo>
                  <a:pt x="1794510" y="396113"/>
                </a:lnTo>
                <a:close/>
              </a:path>
              <a:path w="2190750" h="2343785">
                <a:moveTo>
                  <a:pt x="1846579" y="340487"/>
                </a:moveTo>
                <a:lnTo>
                  <a:pt x="1820545" y="368300"/>
                </a:lnTo>
                <a:lnTo>
                  <a:pt x="1848358" y="394334"/>
                </a:lnTo>
                <a:lnTo>
                  <a:pt x="1874392" y="366394"/>
                </a:lnTo>
                <a:lnTo>
                  <a:pt x="1846579" y="340487"/>
                </a:lnTo>
                <a:close/>
              </a:path>
              <a:path w="2190750" h="2343785">
                <a:moveTo>
                  <a:pt x="1898523" y="284733"/>
                </a:moveTo>
                <a:lnTo>
                  <a:pt x="1872488" y="312546"/>
                </a:lnTo>
                <a:lnTo>
                  <a:pt x="1900427" y="338581"/>
                </a:lnTo>
                <a:lnTo>
                  <a:pt x="1926336" y="310768"/>
                </a:lnTo>
                <a:lnTo>
                  <a:pt x="1898523" y="284733"/>
                </a:lnTo>
                <a:close/>
              </a:path>
              <a:path w="2190750" h="2343785">
                <a:moveTo>
                  <a:pt x="1950592" y="229107"/>
                </a:moveTo>
                <a:lnTo>
                  <a:pt x="1924558" y="256920"/>
                </a:lnTo>
                <a:lnTo>
                  <a:pt x="1952371" y="282955"/>
                </a:lnTo>
                <a:lnTo>
                  <a:pt x="1978405" y="255015"/>
                </a:lnTo>
                <a:lnTo>
                  <a:pt x="1950592" y="229107"/>
                </a:lnTo>
                <a:close/>
              </a:path>
              <a:path w="2190750" h="2343785">
                <a:moveTo>
                  <a:pt x="2002536" y="173354"/>
                </a:moveTo>
                <a:lnTo>
                  <a:pt x="1976501" y="201167"/>
                </a:lnTo>
                <a:lnTo>
                  <a:pt x="2004440" y="227202"/>
                </a:lnTo>
                <a:lnTo>
                  <a:pt x="2030349" y="199389"/>
                </a:lnTo>
                <a:lnTo>
                  <a:pt x="2002536" y="173354"/>
                </a:lnTo>
                <a:close/>
              </a:path>
              <a:path w="2190750" h="2343785">
                <a:moveTo>
                  <a:pt x="2054605" y="117728"/>
                </a:moveTo>
                <a:lnTo>
                  <a:pt x="2028571" y="145541"/>
                </a:lnTo>
                <a:lnTo>
                  <a:pt x="2056384" y="171576"/>
                </a:lnTo>
                <a:lnTo>
                  <a:pt x="2082418" y="143637"/>
                </a:lnTo>
                <a:lnTo>
                  <a:pt x="2054605" y="117728"/>
                </a:lnTo>
                <a:close/>
              </a:path>
              <a:path w="2190750" h="2343785">
                <a:moveTo>
                  <a:pt x="2172254" y="61975"/>
                </a:moveTo>
                <a:lnTo>
                  <a:pt x="2106549" y="61975"/>
                </a:lnTo>
                <a:lnTo>
                  <a:pt x="2134489" y="88011"/>
                </a:lnTo>
                <a:lnTo>
                  <a:pt x="2126466" y="96581"/>
                </a:lnTo>
                <a:lnTo>
                  <a:pt x="2154301" y="122554"/>
                </a:lnTo>
                <a:lnTo>
                  <a:pt x="2172254" y="61975"/>
                </a:lnTo>
                <a:close/>
              </a:path>
              <a:path w="2190750" h="2343785">
                <a:moveTo>
                  <a:pt x="2098565" y="70546"/>
                </a:moveTo>
                <a:lnTo>
                  <a:pt x="2080640" y="89788"/>
                </a:lnTo>
                <a:lnTo>
                  <a:pt x="2108454" y="115824"/>
                </a:lnTo>
                <a:lnTo>
                  <a:pt x="2126466" y="96581"/>
                </a:lnTo>
                <a:lnTo>
                  <a:pt x="2098565" y="70546"/>
                </a:lnTo>
                <a:close/>
              </a:path>
              <a:path w="2190750" h="2343785">
                <a:moveTo>
                  <a:pt x="2106549" y="61975"/>
                </a:moveTo>
                <a:lnTo>
                  <a:pt x="2098565" y="70546"/>
                </a:lnTo>
                <a:lnTo>
                  <a:pt x="2126466" y="96581"/>
                </a:lnTo>
                <a:lnTo>
                  <a:pt x="2134489" y="88011"/>
                </a:lnTo>
                <a:lnTo>
                  <a:pt x="2106549" y="61975"/>
                </a:lnTo>
                <a:close/>
              </a:path>
              <a:path w="2190750" h="2343785">
                <a:moveTo>
                  <a:pt x="2190623" y="0"/>
                </a:moveTo>
                <a:lnTo>
                  <a:pt x="2070735" y="44576"/>
                </a:lnTo>
                <a:lnTo>
                  <a:pt x="2098565" y="70546"/>
                </a:lnTo>
                <a:lnTo>
                  <a:pt x="2106549" y="61975"/>
                </a:lnTo>
                <a:lnTo>
                  <a:pt x="2172254" y="61975"/>
                </a:lnTo>
                <a:lnTo>
                  <a:pt x="2190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45">
            <a:extLst>
              <a:ext uri="{FF2B5EF4-FFF2-40B4-BE49-F238E27FC236}">
                <a16:creationId xmlns:a16="http://schemas.microsoft.com/office/drawing/2014/main" id="{23104311-75F5-E3E1-5820-14D2101AA39D}"/>
              </a:ext>
            </a:extLst>
          </p:cNvPr>
          <p:cNvSpPr/>
          <p:nvPr/>
        </p:nvSpPr>
        <p:spPr>
          <a:xfrm>
            <a:off x="1331341" y="2585736"/>
            <a:ext cx="4330065" cy="2354580"/>
          </a:xfrm>
          <a:custGeom>
            <a:avLst/>
            <a:gdLst/>
            <a:ahLst/>
            <a:cxnLst/>
            <a:rect l="l" t="t" r="r" b="b"/>
            <a:pathLst>
              <a:path w="4330065" h="2354579">
                <a:moveTo>
                  <a:pt x="33400" y="2302891"/>
                </a:moveTo>
                <a:lnTo>
                  <a:pt x="0" y="2321052"/>
                </a:lnTo>
                <a:lnTo>
                  <a:pt x="18034" y="2354579"/>
                </a:lnTo>
                <a:lnTo>
                  <a:pt x="51562" y="2336418"/>
                </a:lnTo>
                <a:lnTo>
                  <a:pt x="33400" y="2302891"/>
                </a:lnTo>
                <a:close/>
              </a:path>
              <a:path w="4330065" h="2354579">
                <a:moveTo>
                  <a:pt x="100456" y="2266696"/>
                </a:moveTo>
                <a:lnTo>
                  <a:pt x="66928" y="2284729"/>
                </a:lnTo>
                <a:lnTo>
                  <a:pt x="85090" y="2318258"/>
                </a:lnTo>
                <a:lnTo>
                  <a:pt x="118618" y="2300097"/>
                </a:lnTo>
                <a:lnTo>
                  <a:pt x="100456" y="2266696"/>
                </a:lnTo>
                <a:close/>
              </a:path>
              <a:path w="4330065" h="2354579">
                <a:moveTo>
                  <a:pt x="167512" y="2230373"/>
                </a:moveTo>
                <a:lnTo>
                  <a:pt x="133984" y="2248535"/>
                </a:lnTo>
                <a:lnTo>
                  <a:pt x="152146" y="2282062"/>
                </a:lnTo>
                <a:lnTo>
                  <a:pt x="185674" y="2263902"/>
                </a:lnTo>
                <a:lnTo>
                  <a:pt x="167512" y="2230373"/>
                </a:lnTo>
                <a:close/>
              </a:path>
              <a:path w="4330065" h="2354579">
                <a:moveTo>
                  <a:pt x="234569" y="2194052"/>
                </a:moveTo>
                <a:lnTo>
                  <a:pt x="201040" y="2212212"/>
                </a:lnTo>
                <a:lnTo>
                  <a:pt x="219075" y="2245741"/>
                </a:lnTo>
                <a:lnTo>
                  <a:pt x="252603" y="2227579"/>
                </a:lnTo>
                <a:lnTo>
                  <a:pt x="234569" y="2194052"/>
                </a:lnTo>
                <a:close/>
              </a:path>
              <a:path w="4330065" h="2354579">
                <a:moveTo>
                  <a:pt x="301497" y="2157856"/>
                </a:moveTo>
                <a:lnTo>
                  <a:pt x="267970" y="2176017"/>
                </a:lnTo>
                <a:lnTo>
                  <a:pt x="286131" y="2209546"/>
                </a:lnTo>
                <a:lnTo>
                  <a:pt x="319659" y="2191385"/>
                </a:lnTo>
                <a:lnTo>
                  <a:pt x="301497" y="2157856"/>
                </a:lnTo>
                <a:close/>
              </a:path>
              <a:path w="4330065" h="2354579">
                <a:moveTo>
                  <a:pt x="368553" y="2121535"/>
                </a:moveTo>
                <a:lnTo>
                  <a:pt x="335026" y="2139696"/>
                </a:lnTo>
                <a:lnTo>
                  <a:pt x="353186" y="2173223"/>
                </a:lnTo>
                <a:lnTo>
                  <a:pt x="386715" y="2155062"/>
                </a:lnTo>
                <a:lnTo>
                  <a:pt x="368553" y="2121535"/>
                </a:lnTo>
                <a:close/>
              </a:path>
              <a:path w="4330065" h="2354579">
                <a:moveTo>
                  <a:pt x="435609" y="2085339"/>
                </a:moveTo>
                <a:lnTo>
                  <a:pt x="402082" y="2103500"/>
                </a:lnTo>
                <a:lnTo>
                  <a:pt x="420242" y="2137029"/>
                </a:lnTo>
                <a:lnTo>
                  <a:pt x="453644" y="2118867"/>
                </a:lnTo>
                <a:lnTo>
                  <a:pt x="435609" y="2085339"/>
                </a:lnTo>
                <a:close/>
              </a:path>
              <a:path w="4330065" h="2354579">
                <a:moveTo>
                  <a:pt x="502539" y="2049017"/>
                </a:moveTo>
                <a:lnTo>
                  <a:pt x="469138" y="2067178"/>
                </a:lnTo>
                <a:lnTo>
                  <a:pt x="487172" y="2100706"/>
                </a:lnTo>
                <a:lnTo>
                  <a:pt x="520700" y="2082545"/>
                </a:lnTo>
                <a:lnTo>
                  <a:pt x="502539" y="2049017"/>
                </a:lnTo>
                <a:close/>
              </a:path>
              <a:path w="4330065" h="2354579">
                <a:moveTo>
                  <a:pt x="569595" y="2012822"/>
                </a:moveTo>
                <a:lnTo>
                  <a:pt x="536066" y="2030983"/>
                </a:lnTo>
                <a:lnTo>
                  <a:pt x="554228" y="2064384"/>
                </a:lnTo>
                <a:lnTo>
                  <a:pt x="587756" y="2046350"/>
                </a:lnTo>
                <a:lnTo>
                  <a:pt x="569595" y="2012822"/>
                </a:lnTo>
                <a:close/>
              </a:path>
              <a:path w="4330065" h="2354579">
                <a:moveTo>
                  <a:pt x="636651" y="1976500"/>
                </a:moveTo>
                <a:lnTo>
                  <a:pt x="603122" y="1994661"/>
                </a:lnTo>
                <a:lnTo>
                  <a:pt x="621284" y="2028189"/>
                </a:lnTo>
                <a:lnTo>
                  <a:pt x="654811" y="2010028"/>
                </a:lnTo>
                <a:lnTo>
                  <a:pt x="636651" y="1976500"/>
                </a:lnTo>
                <a:close/>
              </a:path>
              <a:path w="4330065" h="2354579">
                <a:moveTo>
                  <a:pt x="703707" y="1940305"/>
                </a:moveTo>
                <a:lnTo>
                  <a:pt x="670179" y="1958466"/>
                </a:lnTo>
                <a:lnTo>
                  <a:pt x="688213" y="1991867"/>
                </a:lnTo>
                <a:lnTo>
                  <a:pt x="721741" y="1973833"/>
                </a:lnTo>
                <a:lnTo>
                  <a:pt x="703707" y="1940305"/>
                </a:lnTo>
                <a:close/>
              </a:path>
              <a:path w="4330065" h="2354579">
                <a:moveTo>
                  <a:pt x="770635" y="1903983"/>
                </a:moveTo>
                <a:lnTo>
                  <a:pt x="737108" y="1922144"/>
                </a:lnTo>
                <a:lnTo>
                  <a:pt x="755269" y="1955672"/>
                </a:lnTo>
                <a:lnTo>
                  <a:pt x="788797" y="1937511"/>
                </a:lnTo>
                <a:lnTo>
                  <a:pt x="770635" y="1903983"/>
                </a:lnTo>
                <a:close/>
              </a:path>
              <a:path w="4330065" h="2354579">
                <a:moveTo>
                  <a:pt x="837691" y="1867789"/>
                </a:moveTo>
                <a:lnTo>
                  <a:pt x="804164" y="1885822"/>
                </a:lnTo>
                <a:lnTo>
                  <a:pt x="822325" y="1919350"/>
                </a:lnTo>
                <a:lnTo>
                  <a:pt x="855853" y="1901316"/>
                </a:lnTo>
                <a:lnTo>
                  <a:pt x="837691" y="1867789"/>
                </a:lnTo>
                <a:close/>
              </a:path>
              <a:path w="4330065" h="2354579">
                <a:moveTo>
                  <a:pt x="904747" y="1831466"/>
                </a:moveTo>
                <a:lnTo>
                  <a:pt x="871220" y="1849627"/>
                </a:lnTo>
                <a:lnTo>
                  <a:pt x="889381" y="1883155"/>
                </a:lnTo>
                <a:lnTo>
                  <a:pt x="922782" y="1864994"/>
                </a:lnTo>
                <a:lnTo>
                  <a:pt x="904747" y="1831466"/>
                </a:lnTo>
                <a:close/>
              </a:path>
              <a:path w="4330065" h="2354579">
                <a:moveTo>
                  <a:pt x="971677" y="1795271"/>
                </a:moveTo>
                <a:lnTo>
                  <a:pt x="938148" y="1813305"/>
                </a:lnTo>
                <a:lnTo>
                  <a:pt x="956310" y="1846833"/>
                </a:lnTo>
                <a:lnTo>
                  <a:pt x="989838" y="1828799"/>
                </a:lnTo>
                <a:lnTo>
                  <a:pt x="971677" y="1795271"/>
                </a:lnTo>
                <a:close/>
              </a:path>
              <a:path w="4330065" h="2354579">
                <a:moveTo>
                  <a:pt x="1038733" y="1758949"/>
                </a:moveTo>
                <a:lnTo>
                  <a:pt x="1005204" y="1777110"/>
                </a:lnTo>
                <a:lnTo>
                  <a:pt x="1023366" y="1810639"/>
                </a:lnTo>
                <a:lnTo>
                  <a:pt x="1056894" y="1792477"/>
                </a:lnTo>
                <a:lnTo>
                  <a:pt x="1038733" y="1758949"/>
                </a:lnTo>
                <a:close/>
              </a:path>
              <a:path w="4330065" h="2354579">
                <a:moveTo>
                  <a:pt x="1105789" y="1722754"/>
                </a:moveTo>
                <a:lnTo>
                  <a:pt x="1072261" y="1740789"/>
                </a:lnTo>
                <a:lnTo>
                  <a:pt x="1090422" y="1774316"/>
                </a:lnTo>
                <a:lnTo>
                  <a:pt x="1123950" y="1756155"/>
                </a:lnTo>
                <a:lnTo>
                  <a:pt x="1105789" y="1722754"/>
                </a:lnTo>
                <a:close/>
              </a:path>
              <a:path w="4330065" h="2354579">
                <a:moveTo>
                  <a:pt x="1172717" y="1686433"/>
                </a:moveTo>
                <a:lnTo>
                  <a:pt x="1139317" y="1704593"/>
                </a:lnTo>
                <a:lnTo>
                  <a:pt x="1157351" y="1738121"/>
                </a:lnTo>
                <a:lnTo>
                  <a:pt x="1190879" y="1719960"/>
                </a:lnTo>
                <a:lnTo>
                  <a:pt x="1172717" y="1686433"/>
                </a:lnTo>
                <a:close/>
              </a:path>
              <a:path w="4330065" h="2354579">
                <a:moveTo>
                  <a:pt x="1239773" y="1650237"/>
                </a:moveTo>
                <a:lnTo>
                  <a:pt x="1206246" y="1668271"/>
                </a:lnTo>
                <a:lnTo>
                  <a:pt x="1224407" y="1701799"/>
                </a:lnTo>
                <a:lnTo>
                  <a:pt x="1257935" y="1683639"/>
                </a:lnTo>
                <a:lnTo>
                  <a:pt x="1239773" y="1650237"/>
                </a:lnTo>
                <a:close/>
              </a:path>
              <a:path w="4330065" h="2354579">
                <a:moveTo>
                  <a:pt x="1306830" y="1613915"/>
                </a:moveTo>
                <a:lnTo>
                  <a:pt x="1273302" y="1632077"/>
                </a:lnTo>
                <a:lnTo>
                  <a:pt x="1291463" y="1665604"/>
                </a:lnTo>
                <a:lnTo>
                  <a:pt x="1324991" y="1647443"/>
                </a:lnTo>
                <a:lnTo>
                  <a:pt x="1306830" y="1613915"/>
                </a:lnTo>
                <a:close/>
              </a:path>
              <a:path w="4330065" h="2354579">
                <a:moveTo>
                  <a:pt x="1373886" y="1577720"/>
                </a:moveTo>
                <a:lnTo>
                  <a:pt x="1340358" y="1595754"/>
                </a:lnTo>
                <a:lnTo>
                  <a:pt x="1358392" y="1629283"/>
                </a:lnTo>
                <a:lnTo>
                  <a:pt x="1391920" y="1611121"/>
                </a:lnTo>
                <a:lnTo>
                  <a:pt x="1373886" y="1577720"/>
                </a:lnTo>
                <a:close/>
              </a:path>
              <a:path w="4330065" h="2354579">
                <a:moveTo>
                  <a:pt x="1440815" y="1541398"/>
                </a:moveTo>
                <a:lnTo>
                  <a:pt x="1407286" y="1559559"/>
                </a:lnTo>
                <a:lnTo>
                  <a:pt x="1425448" y="1593087"/>
                </a:lnTo>
                <a:lnTo>
                  <a:pt x="1458976" y="1574927"/>
                </a:lnTo>
                <a:lnTo>
                  <a:pt x="1440815" y="1541398"/>
                </a:lnTo>
                <a:close/>
              </a:path>
              <a:path w="4330065" h="2354579">
                <a:moveTo>
                  <a:pt x="1507871" y="1505077"/>
                </a:moveTo>
                <a:lnTo>
                  <a:pt x="1474342" y="1523237"/>
                </a:lnTo>
                <a:lnTo>
                  <a:pt x="1492504" y="1556765"/>
                </a:lnTo>
                <a:lnTo>
                  <a:pt x="1526032" y="1538604"/>
                </a:lnTo>
                <a:lnTo>
                  <a:pt x="1507871" y="1505077"/>
                </a:lnTo>
                <a:close/>
              </a:path>
              <a:path w="4330065" h="2354579">
                <a:moveTo>
                  <a:pt x="1574927" y="1468881"/>
                </a:moveTo>
                <a:lnTo>
                  <a:pt x="1541398" y="1487042"/>
                </a:lnTo>
                <a:lnTo>
                  <a:pt x="1559560" y="1520570"/>
                </a:lnTo>
                <a:lnTo>
                  <a:pt x="1592961" y="1502409"/>
                </a:lnTo>
                <a:lnTo>
                  <a:pt x="1574927" y="1468881"/>
                </a:lnTo>
                <a:close/>
              </a:path>
              <a:path w="4330065" h="2354579">
                <a:moveTo>
                  <a:pt x="1641856" y="1432559"/>
                </a:moveTo>
                <a:lnTo>
                  <a:pt x="1608455" y="1450720"/>
                </a:lnTo>
                <a:lnTo>
                  <a:pt x="1626489" y="1484248"/>
                </a:lnTo>
                <a:lnTo>
                  <a:pt x="1660016" y="1466088"/>
                </a:lnTo>
                <a:lnTo>
                  <a:pt x="1641856" y="1432559"/>
                </a:lnTo>
                <a:close/>
              </a:path>
              <a:path w="4330065" h="2354579">
                <a:moveTo>
                  <a:pt x="1708912" y="1396364"/>
                </a:moveTo>
                <a:lnTo>
                  <a:pt x="1675384" y="1414526"/>
                </a:lnTo>
                <a:lnTo>
                  <a:pt x="1693545" y="1447927"/>
                </a:lnTo>
                <a:lnTo>
                  <a:pt x="1727073" y="1429892"/>
                </a:lnTo>
                <a:lnTo>
                  <a:pt x="1708912" y="1396364"/>
                </a:lnTo>
                <a:close/>
              </a:path>
              <a:path w="4330065" h="2354579">
                <a:moveTo>
                  <a:pt x="1775967" y="1360042"/>
                </a:moveTo>
                <a:lnTo>
                  <a:pt x="1742439" y="1378203"/>
                </a:lnTo>
                <a:lnTo>
                  <a:pt x="1760601" y="1411731"/>
                </a:lnTo>
                <a:lnTo>
                  <a:pt x="1794128" y="1393570"/>
                </a:lnTo>
                <a:lnTo>
                  <a:pt x="1775967" y="1360042"/>
                </a:lnTo>
                <a:close/>
              </a:path>
              <a:path w="4330065" h="2354579">
                <a:moveTo>
                  <a:pt x="1843024" y="1323847"/>
                </a:moveTo>
                <a:lnTo>
                  <a:pt x="1809496" y="1342008"/>
                </a:lnTo>
                <a:lnTo>
                  <a:pt x="1827529" y="1375409"/>
                </a:lnTo>
                <a:lnTo>
                  <a:pt x="1861058" y="1357376"/>
                </a:lnTo>
                <a:lnTo>
                  <a:pt x="1843024" y="1323847"/>
                </a:lnTo>
                <a:close/>
              </a:path>
              <a:path w="4330065" h="2354579">
                <a:moveTo>
                  <a:pt x="1909952" y="1287526"/>
                </a:moveTo>
                <a:lnTo>
                  <a:pt x="1876425" y="1305687"/>
                </a:lnTo>
                <a:lnTo>
                  <a:pt x="1894586" y="1339214"/>
                </a:lnTo>
                <a:lnTo>
                  <a:pt x="1928114" y="1321053"/>
                </a:lnTo>
                <a:lnTo>
                  <a:pt x="1909952" y="1287526"/>
                </a:lnTo>
                <a:close/>
              </a:path>
              <a:path w="4330065" h="2354579">
                <a:moveTo>
                  <a:pt x="1977009" y="1251330"/>
                </a:moveTo>
                <a:lnTo>
                  <a:pt x="1943481" y="1269491"/>
                </a:lnTo>
                <a:lnTo>
                  <a:pt x="1961642" y="1302892"/>
                </a:lnTo>
                <a:lnTo>
                  <a:pt x="1995170" y="1284858"/>
                </a:lnTo>
                <a:lnTo>
                  <a:pt x="1977009" y="1251330"/>
                </a:lnTo>
                <a:close/>
              </a:path>
              <a:path w="4330065" h="2354579">
                <a:moveTo>
                  <a:pt x="2044064" y="1215008"/>
                </a:moveTo>
                <a:lnTo>
                  <a:pt x="2010537" y="1233169"/>
                </a:lnTo>
                <a:lnTo>
                  <a:pt x="2028698" y="1266697"/>
                </a:lnTo>
                <a:lnTo>
                  <a:pt x="2062099" y="1248537"/>
                </a:lnTo>
                <a:lnTo>
                  <a:pt x="2044064" y="1215008"/>
                </a:lnTo>
                <a:close/>
              </a:path>
              <a:path w="4330065" h="2354579">
                <a:moveTo>
                  <a:pt x="2110994" y="1178814"/>
                </a:moveTo>
                <a:lnTo>
                  <a:pt x="2077466" y="1196847"/>
                </a:lnTo>
                <a:lnTo>
                  <a:pt x="2095627" y="1230376"/>
                </a:lnTo>
                <a:lnTo>
                  <a:pt x="2129155" y="1212341"/>
                </a:lnTo>
                <a:lnTo>
                  <a:pt x="2110994" y="1178814"/>
                </a:lnTo>
                <a:close/>
              </a:path>
              <a:path w="4330065" h="2354579">
                <a:moveTo>
                  <a:pt x="2178050" y="1142491"/>
                </a:moveTo>
                <a:lnTo>
                  <a:pt x="2144522" y="1160652"/>
                </a:lnTo>
                <a:lnTo>
                  <a:pt x="2162683" y="1194180"/>
                </a:lnTo>
                <a:lnTo>
                  <a:pt x="2196211" y="1176019"/>
                </a:lnTo>
                <a:lnTo>
                  <a:pt x="2178050" y="1142491"/>
                </a:lnTo>
                <a:close/>
              </a:path>
              <a:path w="4330065" h="2354579">
                <a:moveTo>
                  <a:pt x="2245106" y="1106296"/>
                </a:moveTo>
                <a:lnTo>
                  <a:pt x="2211578" y="1124330"/>
                </a:lnTo>
                <a:lnTo>
                  <a:pt x="2229739" y="1157858"/>
                </a:lnTo>
                <a:lnTo>
                  <a:pt x="2263267" y="1139697"/>
                </a:lnTo>
                <a:lnTo>
                  <a:pt x="2245106" y="1106296"/>
                </a:lnTo>
                <a:close/>
              </a:path>
              <a:path w="4330065" h="2354579">
                <a:moveTo>
                  <a:pt x="2312035" y="1069975"/>
                </a:moveTo>
                <a:lnTo>
                  <a:pt x="2278634" y="1088136"/>
                </a:lnTo>
                <a:lnTo>
                  <a:pt x="2296668" y="1121664"/>
                </a:lnTo>
                <a:lnTo>
                  <a:pt x="2330196" y="1103502"/>
                </a:lnTo>
                <a:lnTo>
                  <a:pt x="2312035" y="1069975"/>
                </a:lnTo>
                <a:close/>
              </a:path>
              <a:path w="4330065" h="2354579">
                <a:moveTo>
                  <a:pt x="2379091" y="1033779"/>
                </a:moveTo>
                <a:lnTo>
                  <a:pt x="2345563" y="1051814"/>
                </a:lnTo>
                <a:lnTo>
                  <a:pt x="2363724" y="1085341"/>
                </a:lnTo>
                <a:lnTo>
                  <a:pt x="2397252" y="1067180"/>
                </a:lnTo>
                <a:lnTo>
                  <a:pt x="2379091" y="1033779"/>
                </a:lnTo>
                <a:close/>
              </a:path>
              <a:path w="4330065" h="2354579">
                <a:moveTo>
                  <a:pt x="2446147" y="997457"/>
                </a:moveTo>
                <a:lnTo>
                  <a:pt x="2412619" y="1015618"/>
                </a:lnTo>
                <a:lnTo>
                  <a:pt x="2430780" y="1049146"/>
                </a:lnTo>
                <a:lnTo>
                  <a:pt x="2464308" y="1030986"/>
                </a:lnTo>
                <a:lnTo>
                  <a:pt x="2446147" y="997457"/>
                </a:lnTo>
                <a:close/>
              </a:path>
              <a:path w="4330065" h="2354579">
                <a:moveTo>
                  <a:pt x="2513203" y="961263"/>
                </a:moveTo>
                <a:lnTo>
                  <a:pt x="2479675" y="979296"/>
                </a:lnTo>
                <a:lnTo>
                  <a:pt x="2497709" y="1012825"/>
                </a:lnTo>
                <a:lnTo>
                  <a:pt x="2531237" y="994663"/>
                </a:lnTo>
                <a:lnTo>
                  <a:pt x="2513203" y="961263"/>
                </a:lnTo>
                <a:close/>
              </a:path>
              <a:path w="4330065" h="2354579">
                <a:moveTo>
                  <a:pt x="2580132" y="924940"/>
                </a:moveTo>
                <a:lnTo>
                  <a:pt x="2546604" y="943101"/>
                </a:lnTo>
                <a:lnTo>
                  <a:pt x="2564765" y="976629"/>
                </a:lnTo>
                <a:lnTo>
                  <a:pt x="2598293" y="958468"/>
                </a:lnTo>
                <a:lnTo>
                  <a:pt x="2580132" y="924940"/>
                </a:lnTo>
                <a:close/>
              </a:path>
              <a:path w="4330065" h="2354579">
                <a:moveTo>
                  <a:pt x="2647188" y="888618"/>
                </a:moveTo>
                <a:lnTo>
                  <a:pt x="2613660" y="906779"/>
                </a:lnTo>
                <a:lnTo>
                  <a:pt x="2631821" y="940307"/>
                </a:lnTo>
                <a:lnTo>
                  <a:pt x="2665349" y="922146"/>
                </a:lnTo>
                <a:lnTo>
                  <a:pt x="2647188" y="888618"/>
                </a:lnTo>
                <a:close/>
              </a:path>
              <a:path w="4330065" h="2354579">
                <a:moveTo>
                  <a:pt x="2714244" y="852424"/>
                </a:moveTo>
                <a:lnTo>
                  <a:pt x="2680716" y="870584"/>
                </a:lnTo>
                <a:lnTo>
                  <a:pt x="2698877" y="904113"/>
                </a:lnTo>
                <a:lnTo>
                  <a:pt x="2732278" y="885951"/>
                </a:lnTo>
                <a:lnTo>
                  <a:pt x="2714244" y="852424"/>
                </a:lnTo>
                <a:close/>
              </a:path>
              <a:path w="4330065" h="2354579">
                <a:moveTo>
                  <a:pt x="2781173" y="816101"/>
                </a:moveTo>
                <a:lnTo>
                  <a:pt x="2747772" y="834263"/>
                </a:lnTo>
                <a:lnTo>
                  <a:pt x="2765806" y="867790"/>
                </a:lnTo>
                <a:lnTo>
                  <a:pt x="2799334" y="849629"/>
                </a:lnTo>
                <a:lnTo>
                  <a:pt x="2781173" y="816101"/>
                </a:lnTo>
                <a:close/>
              </a:path>
              <a:path w="4330065" h="2354579">
                <a:moveTo>
                  <a:pt x="2848229" y="779906"/>
                </a:moveTo>
                <a:lnTo>
                  <a:pt x="2814701" y="798067"/>
                </a:lnTo>
                <a:lnTo>
                  <a:pt x="2832862" y="831595"/>
                </a:lnTo>
                <a:lnTo>
                  <a:pt x="2866390" y="813434"/>
                </a:lnTo>
                <a:lnTo>
                  <a:pt x="2848229" y="779906"/>
                </a:lnTo>
                <a:close/>
              </a:path>
              <a:path w="4330065" h="2354579">
                <a:moveTo>
                  <a:pt x="2915285" y="743584"/>
                </a:moveTo>
                <a:lnTo>
                  <a:pt x="2881757" y="761745"/>
                </a:lnTo>
                <a:lnTo>
                  <a:pt x="2899918" y="795274"/>
                </a:lnTo>
                <a:lnTo>
                  <a:pt x="2933446" y="777113"/>
                </a:lnTo>
                <a:lnTo>
                  <a:pt x="2915285" y="743584"/>
                </a:lnTo>
                <a:close/>
              </a:path>
              <a:path w="4330065" h="2354579">
                <a:moveTo>
                  <a:pt x="2982214" y="707389"/>
                </a:moveTo>
                <a:lnTo>
                  <a:pt x="2948813" y="725551"/>
                </a:lnTo>
                <a:lnTo>
                  <a:pt x="2966847" y="758951"/>
                </a:lnTo>
                <a:lnTo>
                  <a:pt x="3000375" y="740917"/>
                </a:lnTo>
                <a:lnTo>
                  <a:pt x="2982214" y="707389"/>
                </a:lnTo>
                <a:close/>
              </a:path>
              <a:path w="4330065" h="2354579">
                <a:moveTo>
                  <a:pt x="3049270" y="671067"/>
                </a:moveTo>
                <a:lnTo>
                  <a:pt x="3015742" y="689228"/>
                </a:lnTo>
                <a:lnTo>
                  <a:pt x="3033903" y="722756"/>
                </a:lnTo>
                <a:lnTo>
                  <a:pt x="3067431" y="704595"/>
                </a:lnTo>
                <a:lnTo>
                  <a:pt x="3049270" y="671067"/>
                </a:lnTo>
                <a:close/>
              </a:path>
              <a:path w="4330065" h="2354579">
                <a:moveTo>
                  <a:pt x="3116326" y="634872"/>
                </a:moveTo>
                <a:lnTo>
                  <a:pt x="3082798" y="653033"/>
                </a:lnTo>
                <a:lnTo>
                  <a:pt x="3100959" y="686434"/>
                </a:lnTo>
                <a:lnTo>
                  <a:pt x="3134487" y="668401"/>
                </a:lnTo>
                <a:lnTo>
                  <a:pt x="3116326" y="634872"/>
                </a:lnTo>
                <a:close/>
              </a:path>
              <a:path w="4330065" h="2354579">
                <a:moveTo>
                  <a:pt x="3183382" y="598551"/>
                </a:moveTo>
                <a:lnTo>
                  <a:pt x="3149854" y="616712"/>
                </a:lnTo>
                <a:lnTo>
                  <a:pt x="3168015" y="650239"/>
                </a:lnTo>
                <a:lnTo>
                  <a:pt x="3201416" y="632078"/>
                </a:lnTo>
                <a:lnTo>
                  <a:pt x="3183382" y="598551"/>
                </a:lnTo>
                <a:close/>
              </a:path>
              <a:path w="4330065" h="2354579">
                <a:moveTo>
                  <a:pt x="3250311" y="562355"/>
                </a:moveTo>
                <a:lnTo>
                  <a:pt x="3216783" y="580389"/>
                </a:lnTo>
                <a:lnTo>
                  <a:pt x="3234944" y="613917"/>
                </a:lnTo>
                <a:lnTo>
                  <a:pt x="3268472" y="595883"/>
                </a:lnTo>
                <a:lnTo>
                  <a:pt x="3250311" y="562355"/>
                </a:lnTo>
                <a:close/>
              </a:path>
              <a:path w="4330065" h="2354579">
                <a:moveTo>
                  <a:pt x="3317367" y="526033"/>
                </a:moveTo>
                <a:lnTo>
                  <a:pt x="3283839" y="544194"/>
                </a:lnTo>
                <a:lnTo>
                  <a:pt x="3302000" y="577722"/>
                </a:lnTo>
                <a:lnTo>
                  <a:pt x="3335528" y="559562"/>
                </a:lnTo>
                <a:lnTo>
                  <a:pt x="3317367" y="526033"/>
                </a:lnTo>
                <a:close/>
              </a:path>
              <a:path w="4330065" h="2354579">
                <a:moveTo>
                  <a:pt x="3384423" y="489838"/>
                </a:moveTo>
                <a:lnTo>
                  <a:pt x="3350895" y="507872"/>
                </a:lnTo>
                <a:lnTo>
                  <a:pt x="3369056" y="541401"/>
                </a:lnTo>
                <a:lnTo>
                  <a:pt x="3402457" y="523366"/>
                </a:lnTo>
                <a:lnTo>
                  <a:pt x="3384423" y="489838"/>
                </a:lnTo>
                <a:close/>
              </a:path>
              <a:path w="4330065" h="2354579">
                <a:moveTo>
                  <a:pt x="3451352" y="453516"/>
                </a:moveTo>
                <a:lnTo>
                  <a:pt x="3417951" y="471677"/>
                </a:lnTo>
                <a:lnTo>
                  <a:pt x="3435985" y="505205"/>
                </a:lnTo>
                <a:lnTo>
                  <a:pt x="3469513" y="487044"/>
                </a:lnTo>
                <a:lnTo>
                  <a:pt x="3451352" y="453516"/>
                </a:lnTo>
                <a:close/>
              </a:path>
              <a:path w="4330065" h="2354579">
                <a:moveTo>
                  <a:pt x="3518408" y="417321"/>
                </a:moveTo>
                <a:lnTo>
                  <a:pt x="3484880" y="435355"/>
                </a:lnTo>
                <a:lnTo>
                  <a:pt x="3503041" y="468883"/>
                </a:lnTo>
                <a:lnTo>
                  <a:pt x="3536569" y="450722"/>
                </a:lnTo>
                <a:lnTo>
                  <a:pt x="3518408" y="417321"/>
                </a:lnTo>
                <a:close/>
              </a:path>
              <a:path w="4330065" h="2354579">
                <a:moveTo>
                  <a:pt x="3585464" y="381000"/>
                </a:moveTo>
                <a:lnTo>
                  <a:pt x="3551936" y="399161"/>
                </a:lnTo>
                <a:lnTo>
                  <a:pt x="3570097" y="432688"/>
                </a:lnTo>
                <a:lnTo>
                  <a:pt x="3603625" y="414527"/>
                </a:lnTo>
                <a:lnTo>
                  <a:pt x="3585464" y="381000"/>
                </a:lnTo>
                <a:close/>
              </a:path>
              <a:path w="4330065" h="2354579">
                <a:moveTo>
                  <a:pt x="3652520" y="344804"/>
                </a:moveTo>
                <a:lnTo>
                  <a:pt x="3618992" y="362838"/>
                </a:lnTo>
                <a:lnTo>
                  <a:pt x="3637026" y="396366"/>
                </a:lnTo>
                <a:lnTo>
                  <a:pt x="3670554" y="378205"/>
                </a:lnTo>
                <a:lnTo>
                  <a:pt x="3652520" y="344804"/>
                </a:lnTo>
                <a:close/>
              </a:path>
              <a:path w="4330065" h="2354579">
                <a:moveTo>
                  <a:pt x="3719449" y="308482"/>
                </a:moveTo>
                <a:lnTo>
                  <a:pt x="3685921" y="326643"/>
                </a:lnTo>
                <a:lnTo>
                  <a:pt x="3704082" y="360171"/>
                </a:lnTo>
                <a:lnTo>
                  <a:pt x="3737610" y="342011"/>
                </a:lnTo>
                <a:lnTo>
                  <a:pt x="3719449" y="308482"/>
                </a:lnTo>
                <a:close/>
              </a:path>
              <a:path w="4330065" h="2354579">
                <a:moveTo>
                  <a:pt x="3786505" y="272288"/>
                </a:moveTo>
                <a:lnTo>
                  <a:pt x="3752977" y="290321"/>
                </a:lnTo>
                <a:lnTo>
                  <a:pt x="3771138" y="323850"/>
                </a:lnTo>
                <a:lnTo>
                  <a:pt x="3804666" y="305688"/>
                </a:lnTo>
                <a:lnTo>
                  <a:pt x="3786505" y="272288"/>
                </a:lnTo>
                <a:close/>
              </a:path>
              <a:path w="4330065" h="2354579">
                <a:moveTo>
                  <a:pt x="3853561" y="235965"/>
                </a:moveTo>
                <a:lnTo>
                  <a:pt x="3820033" y="254126"/>
                </a:lnTo>
                <a:lnTo>
                  <a:pt x="3838194" y="287654"/>
                </a:lnTo>
                <a:lnTo>
                  <a:pt x="3871595" y="269493"/>
                </a:lnTo>
                <a:lnTo>
                  <a:pt x="3853561" y="235965"/>
                </a:lnTo>
                <a:close/>
              </a:path>
              <a:path w="4330065" h="2354579">
                <a:moveTo>
                  <a:pt x="3920490" y="199643"/>
                </a:moveTo>
                <a:lnTo>
                  <a:pt x="3887089" y="217804"/>
                </a:lnTo>
                <a:lnTo>
                  <a:pt x="3905123" y="251332"/>
                </a:lnTo>
                <a:lnTo>
                  <a:pt x="3938651" y="233171"/>
                </a:lnTo>
                <a:lnTo>
                  <a:pt x="3920490" y="199643"/>
                </a:lnTo>
                <a:close/>
              </a:path>
              <a:path w="4330065" h="2354579">
                <a:moveTo>
                  <a:pt x="3987546" y="163449"/>
                </a:moveTo>
                <a:lnTo>
                  <a:pt x="3954018" y="181609"/>
                </a:lnTo>
                <a:lnTo>
                  <a:pt x="3972179" y="215137"/>
                </a:lnTo>
                <a:lnTo>
                  <a:pt x="4005707" y="196976"/>
                </a:lnTo>
                <a:lnTo>
                  <a:pt x="3987546" y="163449"/>
                </a:lnTo>
                <a:close/>
              </a:path>
              <a:path w="4330065" h="2354579">
                <a:moveTo>
                  <a:pt x="4054602" y="127126"/>
                </a:moveTo>
                <a:lnTo>
                  <a:pt x="4021074" y="145287"/>
                </a:lnTo>
                <a:lnTo>
                  <a:pt x="4039235" y="178815"/>
                </a:lnTo>
                <a:lnTo>
                  <a:pt x="4072763" y="160654"/>
                </a:lnTo>
                <a:lnTo>
                  <a:pt x="4054602" y="127126"/>
                </a:lnTo>
                <a:close/>
              </a:path>
              <a:path w="4330065" h="2354579">
                <a:moveTo>
                  <a:pt x="4121658" y="90931"/>
                </a:moveTo>
                <a:lnTo>
                  <a:pt x="4088130" y="109092"/>
                </a:lnTo>
                <a:lnTo>
                  <a:pt x="4106164" y="142493"/>
                </a:lnTo>
                <a:lnTo>
                  <a:pt x="4139692" y="124459"/>
                </a:lnTo>
                <a:lnTo>
                  <a:pt x="4121658" y="90931"/>
                </a:lnTo>
                <a:close/>
              </a:path>
              <a:path w="4330065" h="2354579">
                <a:moveTo>
                  <a:pt x="4188587" y="54609"/>
                </a:moveTo>
                <a:lnTo>
                  <a:pt x="4155059" y="72770"/>
                </a:lnTo>
                <a:lnTo>
                  <a:pt x="4173220" y="106299"/>
                </a:lnTo>
                <a:lnTo>
                  <a:pt x="4206748" y="88137"/>
                </a:lnTo>
                <a:lnTo>
                  <a:pt x="4188587" y="54609"/>
                </a:lnTo>
                <a:close/>
              </a:path>
              <a:path w="4330065" h="2354579">
                <a:moveTo>
                  <a:pt x="4329684" y="0"/>
                </a:moveTo>
                <a:lnTo>
                  <a:pt x="4201922" y="4190"/>
                </a:lnTo>
                <a:lnTo>
                  <a:pt x="4256278" y="104647"/>
                </a:lnTo>
                <a:lnTo>
                  <a:pt x="4280598" y="69976"/>
                </a:lnTo>
                <a:lnTo>
                  <a:pt x="4240276" y="69976"/>
                </a:lnTo>
                <a:lnTo>
                  <a:pt x="4222115" y="36575"/>
                </a:lnTo>
                <a:lnTo>
                  <a:pt x="4236847" y="28575"/>
                </a:lnTo>
                <a:lnTo>
                  <a:pt x="4309639" y="28575"/>
                </a:lnTo>
                <a:lnTo>
                  <a:pt x="4329684" y="0"/>
                </a:lnTo>
                <a:close/>
              </a:path>
              <a:path w="4330065" h="2354579">
                <a:moveTo>
                  <a:pt x="4236847" y="28575"/>
                </a:moveTo>
                <a:lnTo>
                  <a:pt x="4222115" y="36575"/>
                </a:lnTo>
                <a:lnTo>
                  <a:pt x="4240276" y="69976"/>
                </a:lnTo>
                <a:lnTo>
                  <a:pt x="4255008" y="62102"/>
                </a:lnTo>
                <a:lnTo>
                  <a:pt x="4236847" y="28575"/>
                </a:lnTo>
                <a:close/>
              </a:path>
              <a:path w="4330065" h="2354579">
                <a:moveTo>
                  <a:pt x="4309639" y="28575"/>
                </a:moveTo>
                <a:lnTo>
                  <a:pt x="4236847" y="28575"/>
                </a:lnTo>
                <a:lnTo>
                  <a:pt x="4255008" y="62102"/>
                </a:lnTo>
                <a:lnTo>
                  <a:pt x="4240276" y="69976"/>
                </a:lnTo>
                <a:lnTo>
                  <a:pt x="4280598" y="69976"/>
                </a:lnTo>
                <a:lnTo>
                  <a:pt x="430963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6">
            <a:extLst>
              <a:ext uri="{FF2B5EF4-FFF2-40B4-BE49-F238E27FC236}">
                <a16:creationId xmlns:a16="http://schemas.microsoft.com/office/drawing/2014/main" id="{9AF89177-BEB6-959C-AE97-DA52E1A0F450}"/>
              </a:ext>
            </a:extLst>
          </p:cNvPr>
          <p:cNvSpPr/>
          <p:nvPr/>
        </p:nvSpPr>
        <p:spPr>
          <a:xfrm>
            <a:off x="1275969" y="2587261"/>
            <a:ext cx="6529070" cy="2367915"/>
          </a:xfrm>
          <a:custGeom>
            <a:avLst/>
            <a:gdLst/>
            <a:ahLst/>
            <a:cxnLst/>
            <a:rect l="l" t="t" r="r" b="b"/>
            <a:pathLst>
              <a:path w="6529070" h="2367915">
                <a:moveTo>
                  <a:pt x="35940" y="2318766"/>
                </a:moveTo>
                <a:lnTo>
                  <a:pt x="0" y="2331592"/>
                </a:lnTo>
                <a:lnTo>
                  <a:pt x="12953" y="2367406"/>
                </a:lnTo>
                <a:lnTo>
                  <a:pt x="48768" y="2354579"/>
                </a:lnTo>
                <a:lnTo>
                  <a:pt x="35940" y="2318766"/>
                </a:lnTo>
                <a:close/>
              </a:path>
              <a:path w="6529070" h="2367915">
                <a:moveTo>
                  <a:pt x="107696" y="2293111"/>
                </a:moveTo>
                <a:lnTo>
                  <a:pt x="71755" y="2305938"/>
                </a:lnTo>
                <a:lnTo>
                  <a:pt x="84581" y="2341753"/>
                </a:lnTo>
                <a:lnTo>
                  <a:pt x="120522" y="2328925"/>
                </a:lnTo>
                <a:lnTo>
                  <a:pt x="107696" y="2293111"/>
                </a:lnTo>
                <a:close/>
              </a:path>
              <a:path w="6529070" h="2367915">
                <a:moveTo>
                  <a:pt x="179450" y="2267457"/>
                </a:moveTo>
                <a:lnTo>
                  <a:pt x="143509" y="2280285"/>
                </a:lnTo>
                <a:lnTo>
                  <a:pt x="156337" y="2316098"/>
                </a:lnTo>
                <a:lnTo>
                  <a:pt x="192278" y="2303272"/>
                </a:lnTo>
                <a:lnTo>
                  <a:pt x="179450" y="2267457"/>
                </a:lnTo>
                <a:close/>
              </a:path>
              <a:path w="6529070" h="2367915">
                <a:moveTo>
                  <a:pt x="251206" y="2241676"/>
                </a:moveTo>
                <a:lnTo>
                  <a:pt x="215265" y="2254504"/>
                </a:lnTo>
                <a:lnTo>
                  <a:pt x="228092" y="2290444"/>
                </a:lnTo>
                <a:lnTo>
                  <a:pt x="264033" y="2277617"/>
                </a:lnTo>
                <a:lnTo>
                  <a:pt x="251206" y="2241676"/>
                </a:lnTo>
                <a:close/>
              </a:path>
              <a:path w="6529070" h="2367915">
                <a:moveTo>
                  <a:pt x="322961" y="2216022"/>
                </a:moveTo>
                <a:lnTo>
                  <a:pt x="287019" y="2228849"/>
                </a:lnTo>
                <a:lnTo>
                  <a:pt x="299847" y="2264791"/>
                </a:lnTo>
                <a:lnTo>
                  <a:pt x="335788" y="2251963"/>
                </a:lnTo>
                <a:lnTo>
                  <a:pt x="322961" y="2216022"/>
                </a:lnTo>
                <a:close/>
              </a:path>
              <a:path w="6529070" h="2367915">
                <a:moveTo>
                  <a:pt x="394588" y="2190368"/>
                </a:moveTo>
                <a:lnTo>
                  <a:pt x="358775" y="2203195"/>
                </a:lnTo>
                <a:lnTo>
                  <a:pt x="371601" y="2239136"/>
                </a:lnTo>
                <a:lnTo>
                  <a:pt x="407543" y="2226310"/>
                </a:lnTo>
                <a:lnTo>
                  <a:pt x="394588" y="2190368"/>
                </a:lnTo>
                <a:close/>
              </a:path>
              <a:path w="6529070" h="2367915">
                <a:moveTo>
                  <a:pt x="466344" y="2164715"/>
                </a:moveTo>
                <a:lnTo>
                  <a:pt x="430530" y="2177541"/>
                </a:lnTo>
                <a:lnTo>
                  <a:pt x="443356" y="2213355"/>
                </a:lnTo>
                <a:lnTo>
                  <a:pt x="479170" y="2200529"/>
                </a:lnTo>
                <a:lnTo>
                  <a:pt x="466344" y="2164715"/>
                </a:lnTo>
                <a:close/>
              </a:path>
              <a:path w="6529070" h="2367915">
                <a:moveTo>
                  <a:pt x="538099" y="2139060"/>
                </a:moveTo>
                <a:lnTo>
                  <a:pt x="502285" y="2151887"/>
                </a:lnTo>
                <a:lnTo>
                  <a:pt x="515112" y="2187701"/>
                </a:lnTo>
                <a:lnTo>
                  <a:pt x="550926" y="2174874"/>
                </a:lnTo>
                <a:lnTo>
                  <a:pt x="538099" y="2139060"/>
                </a:lnTo>
                <a:close/>
              </a:path>
              <a:path w="6529070" h="2367915">
                <a:moveTo>
                  <a:pt x="609854" y="2113406"/>
                </a:moveTo>
                <a:lnTo>
                  <a:pt x="574039" y="2126234"/>
                </a:lnTo>
                <a:lnTo>
                  <a:pt x="586867" y="2162047"/>
                </a:lnTo>
                <a:lnTo>
                  <a:pt x="622681" y="2149220"/>
                </a:lnTo>
                <a:lnTo>
                  <a:pt x="609854" y="2113406"/>
                </a:lnTo>
                <a:close/>
              </a:path>
              <a:path w="6529070" h="2367915">
                <a:moveTo>
                  <a:pt x="681608" y="2087625"/>
                </a:moveTo>
                <a:lnTo>
                  <a:pt x="645794" y="2100453"/>
                </a:lnTo>
                <a:lnTo>
                  <a:pt x="658622" y="2136393"/>
                </a:lnTo>
                <a:lnTo>
                  <a:pt x="694436" y="2123566"/>
                </a:lnTo>
                <a:lnTo>
                  <a:pt x="681608" y="2087625"/>
                </a:lnTo>
                <a:close/>
              </a:path>
              <a:path w="6529070" h="2367915">
                <a:moveTo>
                  <a:pt x="753363" y="2061971"/>
                </a:moveTo>
                <a:lnTo>
                  <a:pt x="717550" y="2074798"/>
                </a:lnTo>
                <a:lnTo>
                  <a:pt x="730376" y="2110740"/>
                </a:lnTo>
                <a:lnTo>
                  <a:pt x="766191" y="2097912"/>
                </a:lnTo>
                <a:lnTo>
                  <a:pt x="753363" y="2061971"/>
                </a:lnTo>
                <a:close/>
              </a:path>
              <a:path w="6529070" h="2367915">
                <a:moveTo>
                  <a:pt x="825119" y="2036317"/>
                </a:moveTo>
                <a:lnTo>
                  <a:pt x="789178" y="2049144"/>
                </a:lnTo>
                <a:lnTo>
                  <a:pt x="802132" y="2085085"/>
                </a:lnTo>
                <a:lnTo>
                  <a:pt x="837945" y="2072131"/>
                </a:lnTo>
                <a:lnTo>
                  <a:pt x="825119" y="2036317"/>
                </a:lnTo>
                <a:close/>
              </a:path>
              <a:path w="6529070" h="2367915">
                <a:moveTo>
                  <a:pt x="896874" y="2010663"/>
                </a:moveTo>
                <a:lnTo>
                  <a:pt x="860932" y="2023490"/>
                </a:lnTo>
                <a:lnTo>
                  <a:pt x="873760" y="2059304"/>
                </a:lnTo>
                <a:lnTo>
                  <a:pt x="909701" y="2046477"/>
                </a:lnTo>
                <a:lnTo>
                  <a:pt x="896874" y="2010663"/>
                </a:lnTo>
                <a:close/>
              </a:path>
              <a:path w="6529070" h="2367915">
                <a:moveTo>
                  <a:pt x="968629" y="1985009"/>
                </a:moveTo>
                <a:lnTo>
                  <a:pt x="932688" y="1997836"/>
                </a:lnTo>
                <a:lnTo>
                  <a:pt x="945514" y="2033650"/>
                </a:lnTo>
                <a:lnTo>
                  <a:pt x="981456" y="2020823"/>
                </a:lnTo>
                <a:lnTo>
                  <a:pt x="968629" y="1985009"/>
                </a:lnTo>
                <a:close/>
              </a:path>
              <a:path w="6529070" h="2367915">
                <a:moveTo>
                  <a:pt x="1040383" y="1959228"/>
                </a:moveTo>
                <a:lnTo>
                  <a:pt x="1004443" y="1972182"/>
                </a:lnTo>
                <a:lnTo>
                  <a:pt x="1017269" y="2007996"/>
                </a:lnTo>
                <a:lnTo>
                  <a:pt x="1053211" y="1995169"/>
                </a:lnTo>
                <a:lnTo>
                  <a:pt x="1040383" y="1959228"/>
                </a:lnTo>
                <a:close/>
              </a:path>
              <a:path w="6529070" h="2367915">
                <a:moveTo>
                  <a:pt x="1112139" y="1933574"/>
                </a:moveTo>
                <a:lnTo>
                  <a:pt x="1076198" y="1946401"/>
                </a:lnTo>
                <a:lnTo>
                  <a:pt x="1089025" y="1982342"/>
                </a:lnTo>
                <a:lnTo>
                  <a:pt x="1124966" y="1969515"/>
                </a:lnTo>
                <a:lnTo>
                  <a:pt x="1112139" y="1933574"/>
                </a:lnTo>
                <a:close/>
              </a:path>
              <a:path w="6529070" h="2367915">
                <a:moveTo>
                  <a:pt x="1183767" y="1907920"/>
                </a:moveTo>
                <a:lnTo>
                  <a:pt x="1147953" y="1920747"/>
                </a:lnTo>
                <a:lnTo>
                  <a:pt x="1160780" y="1956688"/>
                </a:lnTo>
                <a:lnTo>
                  <a:pt x="1196720" y="1943861"/>
                </a:lnTo>
                <a:lnTo>
                  <a:pt x="1183767" y="1907920"/>
                </a:lnTo>
                <a:close/>
              </a:path>
              <a:path w="6529070" h="2367915">
                <a:moveTo>
                  <a:pt x="1255522" y="1882266"/>
                </a:moveTo>
                <a:lnTo>
                  <a:pt x="1219708" y="1895093"/>
                </a:lnTo>
                <a:lnTo>
                  <a:pt x="1232535" y="1930907"/>
                </a:lnTo>
                <a:lnTo>
                  <a:pt x="1268349" y="1918080"/>
                </a:lnTo>
                <a:lnTo>
                  <a:pt x="1255522" y="1882266"/>
                </a:lnTo>
                <a:close/>
              </a:path>
              <a:path w="6529070" h="2367915">
                <a:moveTo>
                  <a:pt x="1327277" y="1856612"/>
                </a:moveTo>
                <a:lnTo>
                  <a:pt x="1291463" y="1869439"/>
                </a:lnTo>
                <a:lnTo>
                  <a:pt x="1304289" y="1905253"/>
                </a:lnTo>
                <a:lnTo>
                  <a:pt x="1340104" y="1892426"/>
                </a:lnTo>
                <a:lnTo>
                  <a:pt x="1327277" y="1856612"/>
                </a:lnTo>
                <a:close/>
              </a:path>
              <a:path w="6529070" h="2367915">
                <a:moveTo>
                  <a:pt x="1399032" y="1830958"/>
                </a:moveTo>
                <a:lnTo>
                  <a:pt x="1363218" y="1843785"/>
                </a:lnTo>
                <a:lnTo>
                  <a:pt x="1376045" y="1879599"/>
                </a:lnTo>
                <a:lnTo>
                  <a:pt x="1411858" y="1866772"/>
                </a:lnTo>
                <a:lnTo>
                  <a:pt x="1399032" y="1830958"/>
                </a:lnTo>
                <a:close/>
              </a:path>
              <a:path w="6529070" h="2367915">
                <a:moveTo>
                  <a:pt x="1470787" y="1805177"/>
                </a:moveTo>
                <a:lnTo>
                  <a:pt x="1434973" y="1818004"/>
                </a:lnTo>
                <a:lnTo>
                  <a:pt x="1447800" y="1853945"/>
                </a:lnTo>
                <a:lnTo>
                  <a:pt x="1483614" y="1841118"/>
                </a:lnTo>
                <a:lnTo>
                  <a:pt x="1470787" y="1805177"/>
                </a:lnTo>
                <a:close/>
              </a:path>
              <a:path w="6529070" h="2367915">
                <a:moveTo>
                  <a:pt x="1542542" y="1779523"/>
                </a:moveTo>
                <a:lnTo>
                  <a:pt x="1506728" y="1792350"/>
                </a:lnTo>
                <a:lnTo>
                  <a:pt x="1519555" y="1828291"/>
                </a:lnTo>
                <a:lnTo>
                  <a:pt x="1555369" y="1815464"/>
                </a:lnTo>
                <a:lnTo>
                  <a:pt x="1542542" y="1779523"/>
                </a:lnTo>
                <a:close/>
              </a:path>
              <a:path w="6529070" h="2367915">
                <a:moveTo>
                  <a:pt x="1614297" y="1753869"/>
                </a:moveTo>
                <a:lnTo>
                  <a:pt x="1578356" y="1766696"/>
                </a:lnTo>
                <a:lnTo>
                  <a:pt x="1591310" y="1802637"/>
                </a:lnTo>
                <a:lnTo>
                  <a:pt x="1627124" y="1789810"/>
                </a:lnTo>
                <a:lnTo>
                  <a:pt x="1614297" y="1753869"/>
                </a:lnTo>
                <a:close/>
              </a:path>
              <a:path w="6529070" h="2367915">
                <a:moveTo>
                  <a:pt x="1686052" y="1728215"/>
                </a:moveTo>
                <a:lnTo>
                  <a:pt x="1650111" y="1741042"/>
                </a:lnTo>
                <a:lnTo>
                  <a:pt x="1662938" y="1776856"/>
                </a:lnTo>
                <a:lnTo>
                  <a:pt x="1698879" y="1764029"/>
                </a:lnTo>
                <a:lnTo>
                  <a:pt x="1686052" y="1728215"/>
                </a:lnTo>
                <a:close/>
              </a:path>
              <a:path w="6529070" h="2367915">
                <a:moveTo>
                  <a:pt x="1757807" y="1702561"/>
                </a:moveTo>
                <a:lnTo>
                  <a:pt x="1721866" y="1715388"/>
                </a:lnTo>
                <a:lnTo>
                  <a:pt x="1734693" y="1751202"/>
                </a:lnTo>
                <a:lnTo>
                  <a:pt x="1770633" y="1738375"/>
                </a:lnTo>
                <a:lnTo>
                  <a:pt x="1757807" y="1702561"/>
                </a:lnTo>
                <a:close/>
              </a:path>
              <a:path w="6529070" h="2367915">
                <a:moveTo>
                  <a:pt x="1829562" y="1676907"/>
                </a:moveTo>
                <a:lnTo>
                  <a:pt x="1793620" y="1689734"/>
                </a:lnTo>
                <a:lnTo>
                  <a:pt x="1806448" y="1725548"/>
                </a:lnTo>
                <a:lnTo>
                  <a:pt x="1842389" y="1712721"/>
                </a:lnTo>
                <a:lnTo>
                  <a:pt x="1829562" y="1676907"/>
                </a:lnTo>
                <a:close/>
              </a:path>
              <a:path w="6529070" h="2367915">
                <a:moveTo>
                  <a:pt x="1901317" y="1651126"/>
                </a:moveTo>
                <a:lnTo>
                  <a:pt x="1865376" y="1663953"/>
                </a:lnTo>
                <a:lnTo>
                  <a:pt x="1878203" y="1699894"/>
                </a:lnTo>
                <a:lnTo>
                  <a:pt x="1914144" y="1687067"/>
                </a:lnTo>
                <a:lnTo>
                  <a:pt x="1901317" y="1651126"/>
                </a:lnTo>
                <a:close/>
              </a:path>
              <a:path w="6529070" h="2367915">
                <a:moveTo>
                  <a:pt x="1972945" y="1625472"/>
                </a:moveTo>
                <a:lnTo>
                  <a:pt x="1937131" y="1638299"/>
                </a:lnTo>
                <a:lnTo>
                  <a:pt x="1949958" y="1674240"/>
                </a:lnTo>
                <a:lnTo>
                  <a:pt x="1985898" y="1661413"/>
                </a:lnTo>
                <a:lnTo>
                  <a:pt x="1972945" y="1625472"/>
                </a:lnTo>
                <a:close/>
              </a:path>
              <a:path w="6529070" h="2367915">
                <a:moveTo>
                  <a:pt x="2044700" y="1599818"/>
                </a:moveTo>
                <a:lnTo>
                  <a:pt x="2008885" y="1612645"/>
                </a:lnTo>
                <a:lnTo>
                  <a:pt x="2021713" y="1648586"/>
                </a:lnTo>
                <a:lnTo>
                  <a:pt x="2057527" y="1635632"/>
                </a:lnTo>
                <a:lnTo>
                  <a:pt x="2044700" y="1599818"/>
                </a:lnTo>
                <a:close/>
              </a:path>
              <a:path w="6529070" h="2367915">
                <a:moveTo>
                  <a:pt x="2116455" y="1574164"/>
                </a:moveTo>
                <a:lnTo>
                  <a:pt x="2080641" y="1586991"/>
                </a:lnTo>
                <a:lnTo>
                  <a:pt x="2093468" y="1622805"/>
                </a:lnTo>
                <a:lnTo>
                  <a:pt x="2129282" y="1609978"/>
                </a:lnTo>
                <a:lnTo>
                  <a:pt x="2116455" y="1574164"/>
                </a:lnTo>
                <a:close/>
              </a:path>
              <a:path w="6529070" h="2367915">
                <a:moveTo>
                  <a:pt x="2188210" y="1548510"/>
                </a:moveTo>
                <a:lnTo>
                  <a:pt x="2152396" y="1561337"/>
                </a:lnTo>
                <a:lnTo>
                  <a:pt x="2165222" y="1597151"/>
                </a:lnTo>
                <a:lnTo>
                  <a:pt x="2201036" y="1584324"/>
                </a:lnTo>
                <a:lnTo>
                  <a:pt x="2188210" y="1548510"/>
                </a:lnTo>
                <a:close/>
              </a:path>
              <a:path w="6529070" h="2367915">
                <a:moveTo>
                  <a:pt x="2259965" y="1522729"/>
                </a:moveTo>
                <a:lnTo>
                  <a:pt x="2224151" y="1535683"/>
                </a:lnTo>
                <a:lnTo>
                  <a:pt x="2236978" y="1571497"/>
                </a:lnTo>
                <a:lnTo>
                  <a:pt x="2272792" y="1558670"/>
                </a:lnTo>
                <a:lnTo>
                  <a:pt x="2259965" y="1522729"/>
                </a:lnTo>
                <a:close/>
              </a:path>
              <a:path w="6529070" h="2367915">
                <a:moveTo>
                  <a:pt x="2331720" y="1497075"/>
                </a:moveTo>
                <a:lnTo>
                  <a:pt x="2295906" y="1509902"/>
                </a:lnTo>
                <a:lnTo>
                  <a:pt x="2308733" y="1545843"/>
                </a:lnTo>
                <a:lnTo>
                  <a:pt x="2344547" y="1533016"/>
                </a:lnTo>
                <a:lnTo>
                  <a:pt x="2331720" y="1497075"/>
                </a:lnTo>
                <a:close/>
              </a:path>
              <a:path w="6529070" h="2367915">
                <a:moveTo>
                  <a:pt x="2403475" y="1471421"/>
                </a:moveTo>
                <a:lnTo>
                  <a:pt x="2367534" y="1484248"/>
                </a:lnTo>
                <a:lnTo>
                  <a:pt x="2380488" y="1520189"/>
                </a:lnTo>
                <a:lnTo>
                  <a:pt x="2416302" y="1507362"/>
                </a:lnTo>
                <a:lnTo>
                  <a:pt x="2403475" y="1471421"/>
                </a:lnTo>
                <a:close/>
              </a:path>
              <a:path w="6529070" h="2367915">
                <a:moveTo>
                  <a:pt x="2475230" y="1445767"/>
                </a:moveTo>
                <a:lnTo>
                  <a:pt x="2439289" y="1458594"/>
                </a:lnTo>
                <a:lnTo>
                  <a:pt x="2452116" y="1494408"/>
                </a:lnTo>
                <a:lnTo>
                  <a:pt x="2488057" y="1481581"/>
                </a:lnTo>
                <a:lnTo>
                  <a:pt x="2475230" y="1445767"/>
                </a:lnTo>
                <a:close/>
              </a:path>
              <a:path w="6529070" h="2367915">
                <a:moveTo>
                  <a:pt x="2546985" y="1420114"/>
                </a:moveTo>
                <a:lnTo>
                  <a:pt x="2511044" y="1432940"/>
                </a:lnTo>
                <a:lnTo>
                  <a:pt x="2523871" y="1468754"/>
                </a:lnTo>
                <a:lnTo>
                  <a:pt x="2559811" y="1455927"/>
                </a:lnTo>
                <a:lnTo>
                  <a:pt x="2546985" y="1420114"/>
                </a:lnTo>
                <a:close/>
              </a:path>
              <a:path w="6529070" h="2367915">
                <a:moveTo>
                  <a:pt x="2618740" y="1394459"/>
                </a:moveTo>
                <a:lnTo>
                  <a:pt x="2582798" y="1407287"/>
                </a:lnTo>
                <a:lnTo>
                  <a:pt x="2595626" y="1443101"/>
                </a:lnTo>
                <a:lnTo>
                  <a:pt x="2631567" y="1430273"/>
                </a:lnTo>
                <a:lnTo>
                  <a:pt x="2618740" y="1394459"/>
                </a:lnTo>
                <a:close/>
              </a:path>
              <a:path w="6529070" h="2367915">
                <a:moveTo>
                  <a:pt x="2690495" y="1368678"/>
                </a:moveTo>
                <a:lnTo>
                  <a:pt x="2654554" y="1381505"/>
                </a:lnTo>
                <a:lnTo>
                  <a:pt x="2667381" y="1417446"/>
                </a:lnTo>
                <a:lnTo>
                  <a:pt x="2703322" y="1404619"/>
                </a:lnTo>
                <a:lnTo>
                  <a:pt x="2690495" y="1368678"/>
                </a:lnTo>
                <a:close/>
              </a:path>
              <a:path w="6529070" h="2367915">
                <a:moveTo>
                  <a:pt x="2762122" y="1343025"/>
                </a:moveTo>
                <a:lnTo>
                  <a:pt x="2726309" y="1355852"/>
                </a:lnTo>
                <a:lnTo>
                  <a:pt x="2739135" y="1391792"/>
                </a:lnTo>
                <a:lnTo>
                  <a:pt x="2775077" y="1378965"/>
                </a:lnTo>
                <a:lnTo>
                  <a:pt x="2762122" y="1343025"/>
                </a:lnTo>
                <a:close/>
              </a:path>
              <a:path w="6529070" h="2367915">
                <a:moveTo>
                  <a:pt x="2833878" y="1317370"/>
                </a:moveTo>
                <a:lnTo>
                  <a:pt x="2798064" y="1330197"/>
                </a:lnTo>
                <a:lnTo>
                  <a:pt x="2810891" y="1366139"/>
                </a:lnTo>
                <a:lnTo>
                  <a:pt x="2846705" y="1353184"/>
                </a:lnTo>
                <a:lnTo>
                  <a:pt x="2833878" y="1317370"/>
                </a:lnTo>
                <a:close/>
              </a:path>
              <a:path w="6529070" h="2367915">
                <a:moveTo>
                  <a:pt x="2905633" y="1291716"/>
                </a:moveTo>
                <a:lnTo>
                  <a:pt x="2869819" y="1304543"/>
                </a:lnTo>
                <a:lnTo>
                  <a:pt x="2882646" y="1340357"/>
                </a:lnTo>
                <a:lnTo>
                  <a:pt x="2918460" y="1327530"/>
                </a:lnTo>
                <a:lnTo>
                  <a:pt x="2905633" y="1291716"/>
                </a:lnTo>
                <a:close/>
              </a:path>
              <a:path w="6529070" h="2367915">
                <a:moveTo>
                  <a:pt x="2977388" y="1266063"/>
                </a:moveTo>
                <a:lnTo>
                  <a:pt x="2941573" y="1278889"/>
                </a:lnTo>
                <a:lnTo>
                  <a:pt x="2954401" y="1314703"/>
                </a:lnTo>
                <a:lnTo>
                  <a:pt x="2990215" y="1301877"/>
                </a:lnTo>
                <a:lnTo>
                  <a:pt x="2977388" y="1266063"/>
                </a:lnTo>
                <a:close/>
              </a:path>
              <a:path w="6529070" h="2367915">
                <a:moveTo>
                  <a:pt x="3049143" y="1240408"/>
                </a:moveTo>
                <a:lnTo>
                  <a:pt x="3013329" y="1253235"/>
                </a:lnTo>
                <a:lnTo>
                  <a:pt x="3026156" y="1289050"/>
                </a:lnTo>
                <a:lnTo>
                  <a:pt x="3061970" y="1276222"/>
                </a:lnTo>
                <a:lnTo>
                  <a:pt x="3049143" y="1240408"/>
                </a:lnTo>
                <a:close/>
              </a:path>
              <a:path w="6529070" h="2367915">
                <a:moveTo>
                  <a:pt x="3120897" y="1214627"/>
                </a:moveTo>
                <a:lnTo>
                  <a:pt x="3085084" y="1227454"/>
                </a:lnTo>
                <a:lnTo>
                  <a:pt x="3097910" y="1263395"/>
                </a:lnTo>
                <a:lnTo>
                  <a:pt x="3133725" y="1250568"/>
                </a:lnTo>
                <a:lnTo>
                  <a:pt x="3120897" y="1214627"/>
                </a:lnTo>
                <a:close/>
              </a:path>
              <a:path w="6529070" h="2367915">
                <a:moveTo>
                  <a:pt x="3192653" y="1188973"/>
                </a:moveTo>
                <a:lnTo>
                  <a:pt x="3156711" y="1201801"/>
                </a:lnTo>
                <a:lnTo>
                  <a:pt x="3169666" y="1237741"/>
                </a:lnTo>
                <a:lnTo>
                  <a:pt x="3205480" y="1224914"/>
                </a:lnTo>
                <a:lnTo>
                  <a:pt x="3192653" y="1188973"/>
                </a:lnTo>
                <a:close/>
              </a:path>
              <a:path w="6529070" h="2367915">
                <a:moveTo>
                  <a:pt x="3264407" y="1163319"/>
                </a:moveTo>
                <a:lnTo>
                  <a:pt x="3228467" y="1176146"/>
                </a:lnTo>
                <a:lnTo>
                  <a:pt x="3241294" y="1212088"/>
                </a:lnTo>
                <a:lnTo>
                  <a:pt x="3277234" y="1199133"/>
                </a:lnTo>
                <a:lnTo>
                  <a:pt x="3264407" y="1163319"/>
                </a:lnTo>
                <a:close/>
              </a:path>
              <a:path w="6529070" h="2367915">
                <a:moveTo>
                  <a:pt x="3336163" y="1137665"/>
                </a:moveTo>
                <a:lnTo>
                  <a:pt x="3300222" y="1150492"/>
                </a:lnTo>
                <a:lnTo>
                  <a:pt x="3313049" y="1186306"/>
                </a:lnTo>
                <a:lnTo>
                  <a:pt x="3348990" y="1173479"/>
                </a:lnTo>
                <a:lnTo>
                  <a:pt x="3336163" y="1137665"/>
                </a:lnTo>
                <a:close/>
              </a:path>
              <a:path w="6529070" h="2367915">
                <a:moveTo>
                  <a:pt x="3407918" y="1112012"/>
                </a:moveTo>
                <a:lnTo>
                  <a:pt x="3371977" y="1124839"/>
                </a:lnTo>
                <a:lnTo>
                  <a:pt x="3384804" y="1160652"/>
                </a:lnTo>
                <a:lnTo>
                  <a:pt x="3420745" y="1147826"/>
                </a:lnTo>
                <a:lnTo>
                  <a:pt x="3407918" y="1112012"/>
                </a:lnTo>
                <a:close/>
              </a:path>
              <a:path w="6529070" h="2367915">
                <a:moveTo>
                  <a:pt x="3479673" y="1086230"/>
                </a:moveTo>
                <a:lnTo>
                  <a:pt x="3443731" y="1099184"/>
                </a:lnTo>
                <a:lnTo>
                  <a:pt x="3456558" y="1134998"/>
                </a:lnTo>
                <a:lnTo>
                  <a:pt x="3492500" y="1122171"/>
                </a:lnTo>
                <a:lnTo>
                  <a:pt x="3479673" y="1086230"/>
                </a:lnTo>
                <a:close/>
              </a:path>
              <a:path w="6529070" h="2367915">
                <a:moveTo>
                  <a:pt x="3551301" y="1060577"/>
                </a:moveTo>
                <a:lnTo>
                  <a:pt x="3515486" y="1073403"/>
                </a:lnTo>
                <a:lnTo>
                  <a:pt x="3528314" y="1109344"/>
                </a:lnTo>
                <a:lnTo>
                  <a:pt x="3564254" y="1096517"/>
                </a:lnTo>
                <a:lnTo>
                  <a:pt x="3551301" y="1060577"/>
                </a:lnTo>
                <a:close/>
              </a:path>
              <a:path w="6529070" h="2367915">
                <a:moveTo>
                  <a:pt x="3623055" y="1034922"/>
                </a:moveTo>
                <a:lnTo>
                  <a:pt x="3587242" y="1047750"/>
                </a:lnTo>
                <a:lnTo>
                  <a:pt x="3600069" y="1083690"/>
                </a:lnTo>
                <a:lnTo>
                  <a:pt x="3635882" y="1070864"/>
                </a:lnTo>
                <a:lnTo>
                  <a:pt x="3623055" y="1034922"/>
                </a:lnTo>
                <a:close/>
              </a:path>
              <a:path w="6529070" h="2367915">
                <a:moveTo>
                  <a:pt x="3694810" y="1009268"/>
                </a:moveTo>
                <a:lnTo>
                  <a:pt x="3658997" y="1022095"/>
                </a:lnTo>
                <a:lnTo>
                  <a:pt x="3671824" y="1057909"/>
                </a:lnTo>
                <a:lnTo>
                  <a:pt x="3707638" y="1045082"/>
                </a:lnTo>
                <a:lnTo>
                  <a:pt x="3694810" y="1009268"/>
                </a:lnTo>
                <a:close/>
              </a:path>
              <a:path w="6529070" h="2367915">
                <a:moveTo>
                  <a:pt x="3766566" y="983614"/>
                </a:moveTo>
                <a:lnTo>
                  <a:pt x="3730752" y="996441"/>
                </a:lnTo>
                <a:lnTo>
                  <a:pt x="3743579" y="1032255"/>
                </a:lnTo>
                <a:lnTo>
                  <a:pt x="3779393" y="1019428"/>
                </a:lnTo>
                <a:lnTo>
                  <a:pt x="3766566" y="983614"/>
                </a:lnTo>
                <a:close/>
              </a:path>
              <a:path w="6529070" h="2367915">
                <a:moveTo>
                  <a:pt x="3838321" y="957960"/>
                </a:moveTo>
                <a:lnTo>
                  <a:pt x="3802506" y="970788"/>
                </a:lnTo>
                <a:lnTo>
                  <a:pt x="3815333" y="1006601"/>
                </a:lnTo>
                <a:lnTo>
                  <a:pt x="3851148" y="993775"/>
                </a:lnTo>
                <a:lnTo>
                  <a:pt x="3838321" y="957960"/>
                </a:lnTo>
                <a:close/>
              </a:path>
              <a:path w="6529070" h="2367915">
                <a:moveTo>
                  <a:pt x="3910076" y="932179"/>
                </a:moveTo>
                <a:lnTo>
                  <a:pt x="3874261" y="945006"/>
                </a:lnTo>
                <a:lnTo>
                  <a:pt x="3887089" y="980947"/>
                </a:lnTo>
                <a:lnTo>
                  <a:pt x="3922903" y="968120"/>
                </a:lnTo>
                <a:lnTo>
                  <a:pt x="3910076" y="932179"/>
                </a:lnTo>
                <a:close/>
              </a:path>
              <a:path w="6529070" h="2367915">
                <a:moveTo>
                  <a:pt x="3981830" y="906526"/>
                </a:moveTo>
                <a:lnTo>
                  <a:pt x="3945890" y="919352"/>
                </a:lnTo>
                <a:lnTo>
                  <a:pt x="3958844" y="955293"/>
                </a:lnTo>
                <a:lnTo>
                  <a:pt x="3994657" y="942466"/>
                </a:lnTo>
                <a:lnTo>
                  <a:pt x="3981830" y="906526"/>
                </a:lnTo>
                <a:close/>
              </a:path>
              <a:path w="6529070" h="2367915">
                <a:moveTo>
                  <a:pt x="4053585" y="880871"/>
                </a:moveTo>
                <a:lnTo>
                  <a:pt x="4017645" y="893698"/>
                </a:lnTo>
                <a:lnTo>
                  <a:pt x="4030472" y="929639"/>
                </a:lnTo>
                <a:lnTo>
                  <a:pt x="4066413" y="916685"/>
                </a:lnTo>
                <a:lnTo>
                  <a:pt x="4053585" y="880871"/>
                </a:lnTo>
                <a:close/>
              </a:path>
              <a:path w="6529070" h="2367915">
                <a:moveTo>
                  <a:pt x="4125341" y="855217"/>
                </a:moveTo>
                <a:lnTo>
                  <a:pt x="4089400" y="868044"/>
                </a:lnTo>
                <a:lnTo>
                  <a:pt x="4102227" y="903858"/>
                </a:lnTo>
                <a:lnTo>
                  <a:pt x="4138168" y="891031"/>
                </a:lnTo>
                <a:lnTo>
                  <a:pt x="4125341" y="855217"/>
                </a:lnTo>
                <a:close/>
              </a:path>
              <a:path w="6529070" h="2367915">
                <a:moveTo>
                  <a:pt x="4197096" y="829563"/>
                </a:moveTo>
                <a:lnTo>
                  <a:pt x="4161154" y="842390"/>
                </a:lnTo>
                <a:lnTo>
                  <a:pt x="4173981" y="878204"/>
                </a:lnTo>
                <a:lnTo>
                  <a:pt x="4209923" y="865377"/>
                </a:lnTo>
                <a:lnTo>
                  <a:pt x="4197096" y="829563"/>
                </a:lnTo>
                <a:close/>
              </a:path>
              <a:path w="6529070" h="2367915">
                <a:moveTo>
                  <a:pt x="4268851" y="803782"/>
                </a:moveTo>
                <a:lnTo>
                  <a:pt x="4232909" y="816737"/>
                </a:lnTo>
                <a:lnTo>
                  <a:pt x="4245736" y="852551"/>
                </a:lnTo>
                <a:lnTo>
                  <a:pt x="4281678" y="839723"/>
                </a:lnTo>
                <a:lnTo>
                  <a:pt x="4268851" y="803782"/>
                </a:lnTo>
                <a:close/>
              </a:path>
              <a:path w="6529070" h="2367915">
                <a:moveTo>
                  <a:pt x="4340479" y="778128"/>
                </a:moveTo>
                <a:lnTo>
                  <a:pt x="4304665" y="790955"/>
                </a:lnTo>
                <a:lnTo>
                  <a:pt x="4317492" y="826896"/>
                </a:lnTo>
                <a:lnTo>
                  <a:pt x="4353433" y="814069"/>
                </a:lnTo>
                <a:lnTo>
                  <a:pt x="4340479" y="778128"/>
                </a:lnTo>
                <a:close/>
              </a:path>
              <a:path w="6529070" h="2367915">
                <a:moveTo>
                  <a:pt x="4412233" y="752475"/>
                </a:moveTo>
                <a:lnTo>
                  <a:pt x="4376420" y="765301"/>
                </a:lnTo>
                <a:lnTo>
                  <a:pt x="4389247" y="801242"/>
                </a:lnTo>
                <a:lnTo>
                  <a:pt x="4425060" y="788415"/>
                </a:lnTo>
                <a:lnTo>
                  <a:pt x="4412233" y="752475"/>
                </a:lnTo>
                <a:close/>
              </a:path>
              <a:path w="6529070" h="2367915">
                <a:moveTo>
                  <a:pt x="4483989" y="726820"/>
                </a:moveTo>
                <a:lnTo>
                  <a:pt x="4448175" y="739647"/>
                </a:lnTo>
                <a:lnTo>
                  <a:pt x="4461002" y="775588"/>
                </a:lnTo>
                <a:lnTo>
                  <a:pt x="4496816" y="762634"/>
                </a:lnTo>
                <a:lnTo>
                  <a:pt x="4483989" y="726820"/>
                </a:lnTo>
                <a:close/>
              </a:path>
              <a:path w="6529070" h="2367915">
                <a:moveTo>
                  <a:pt x="4555744" y="701166"/>
                </a:moveTo>
                <a:lnTo>
                  <a:pt x="4519930" y="713993"/>
                </a:lnTo>
                <a:lnTo>
                  <a:pt x="4532757" y="749807"/>
                </a:lnTo>
                <a:lnTo>
                  <a:pt x="4568571" y="736980"/>
                </a:lnTo>
                <a:lnTo>
                  <a:pt x="4555744" y="701166"/>
                </a:lnTo>
                <a:close/>
              </a:path>
              <a:path w="6529070" h="2367915">
                <a:moveTo>
                  <a:pt x="4627499" y="675513"/>
                </a:moveTo>
                <a:lnTo>
                  <a:pt x="4591684" y="688339"/>
                </a:lnTo>
                <a:lnTo>
                  <a:pt x="4604511" y="724153"/>
                </a:lnTo>
                <a:lnTo>
                  <a:pt x="4640326" y="711326"/>
                </a:lnTo>
                <a:lnTo>
                  <a:pt x="4627499" y="675513"/>
                </a:lnTo>
                <a:close/>
              </a:path>
              <a:path w="6529070" h="2367915">
                <a:moveTo>
                  <a:pt x="4699254" y="649731"/>
                </a:moveTo>
                <a:lnTo>
                  <a:pt x="4663440" y="662685"/>
                </a:lnTo>
                <a:lnTo>
                  <a:pt x="4676267" y="698500"/>
                </a:lnTo>
                <a:lnTo>
                  <a:pt x="4712081" y="685672"/>
                </a:lnTo>
                <a:lnTo>
                  <a:pt x="4699254" y="649731"/>
                </a:lnTo>
                <a:close/>
              </a:path>
              <a:path w="6529070" h="2367915">
                <a:moveTo>
                  <a:pt x="4771008" y="624077"/>
                </a:moveTo>
                <a:lnTo>
                  <a:pt x="4735195" y="636904"/>
                </a:lnTo>
                <a:lnTo>
                  <a:pt x="4748022" y="672845"/>
                </a:lnTo>
                <a:lnTo>
                  <a:pt x="4783835" y="660018"/>
                </a:lnTo>
                <a:lnTo>
                  <a:pt x="4771008" y="624077"/>
                </a:lnTo>
                <a:close/>
              </a:path>
              <a:path w="6529070" h="2367915">
                <a:moveTo>
                  <a:pt x="4842764" y="598423"/>
                </a:moveTo>
                <a:lnTo>
                  <a:pt x="4806823" y="611251"/>
                </a:lnTo>
                <a:lnTo>
                  <a:pt x="4819777" y="647191"/>
                </a:lnTo>
                <a:lnTo>
                  <a:pt x="4855591" y="634364"/>
                </a:lnTo>
                <a:lnTo>
                  <a:pt x="4842764" y="598423"/>
                </a:lnTo>
                <a:close/>
              </a:path>
              <a:path w="6529070" h="2367915">
                <a:moveTo>
                  <a:pt x="4914519" y="572769"/>
                </a:moveTo>
                <a:lnTo>
                  <a:pt x="4878578" y="585596"/>
                </a:lnTo>
                <a:lnTo>
                  <a:pt x="4891405" y="621410"/>
                </a:lnTo>
                <a:lnTo>
                  <a:pt x="4927346" y="608583"/>
                </a:lnTo>
                <a:lnTo>
                  <a:pt x="4914519" y="572769"/>
                </a:lnTo>
                <a:close/>
              </a:path>
              <a:path w="6529070" h="2367915">
                <a:moveTo>
                  <a:pt x="4986274" y="547115"/>
                </a:moveTo>
                <a:lnTo>
                  <a:pt x="4950333" y="559942"/>
                </a:lnTo>
                <a:lnTo>
                  <a:pt x="4963159" y="595756"/>
                </a:lnTo>
                <a:lnTo>
                  <a:pt x="4999101" y="582929"/>
                </a:lnTo>
                <a:lnTo>
                  <a:pt x="4986274" y="547115"/>
                </a:lnTo>
                <a:close/>
              </a:path>
              <a:path w="6529070" h="2367915">
                <a:moveTo>
                  <a:pt x="5058029" y="521462"/>
                </a:moveTo>
                <a:lnTo>
                  <a:pt x="5022088" y="534288"/>
                </a:lnTo>
                <a:lnTo>
                  <a:pt x="5034915" y="570102"/>
                </a:lnTo>
                <a:lnTo>
                  <a:pt x="5070856" y="557276"/>
                </a:lnTo>
                <a:lnTo>
                  <a:pt x="5058029" y="521462"/>
                </a:lnTo>
                <a:close/>
              </a:path>
              <a:path w="6529070" h="2367915">
                <a:moveTo>
                  <a:pt x="5129783" y="495680"/>
                </a:moveTo>
                <a:lnTo>
                  <a:pt x="5093843" y="508507"/>
                </a:lnTo>
                <a:lnTo>
                  <a:pt x="5106670" y="544448"/>
                </a:lnTo>
                <a:lnTo>
                  <a:pt x="5142610" y="531621"/>
                </a:lnTo>
                <a:lnTo>
                  <a:pt x="5129783" y="495680"/>
                </a:lnTo>
                <a:close/>
              </a:path>
              <a:path w="6529070" h="2367915">
                <a:moveTo>
                  <a:pt x="5201411" y="470026"/>
                </a:moveTo>
                <a:lnTo>
                  <a:pt x="5165598" y="482853"/>
                </a:lnTo>
                <a:lnTo>
                  <a:pt x="5178425" y="518794"/>
                </a:lnTo>
                <a:lnTo>
                  <a:pt x="5214366" y="505967"/>
                </a:lnTo>
                <a:lnTo>
                  <a:pt x="5201411" y="470026"/>
                </a:lnTo>
                <a:close/>
              </a:path>
              <a:path w="6529070" h="2367915">
                <a:moveTo>
                  <a:pt x="5273166" y="444372"/>
                </a:moveTo>
                <a:lnTo>
                  <a:pt x="5237353" y="457200"/>
                </a:lnTo>
                <a:lnTo>
                  <a:pt x="5250180" y="493140"/>
                </a:lnTo>
                <a:lnTo>
                  <a:pt x="5285994" y="480187"/>
                </a:lnTo>
                <a:lnTo>
                  <a:pt x="5273166" y="444372"/>
                </a:lnTo>
                <a:close/>
              </a:path>
              <a:path w="6529070" h="2367915">
                <a:moveTo>
                  <a:pt x="5344922" y="418718"/>
                </a:moveTo>
                <a:lnTo>
                  <a:pt x="5309108" y="431545"/>
                </a:lnTo>
                <a:lnTo>
                  <a:pt x="5321934" y="467359"/>
                </a:lnTo>
                <a:lnTo>
                  <a:pt x="5357749" y="454532"/>
                </a:lnTo>
                <a:lnTo>
                  <a:pt x="5344922" y="418718"/>
                </a:lnTo>
                <a:close/>
              </a:path>
              <a:path w="6529070" h="2367915">
                <a:moveTo>
                  <a:pt x="5416677" y="393064"/>
                </a:moveTo>
                <a:lnTo>
                  <a:pt x="5380862" y="405891"/>
                </a:lnTo>
                <a:lnTo>
                  <a:pt x="5393689" y="441705"/>
                </a:lnTo>
                <a:lnTo>
                  <a:pt x="5429504" y="428878"/>
                </a:lnTo>
                <a:lnTo>
                  <a:pt x="5416677" y="393064"/>
                </a:lnTo>
                <a:close/>
              </a:path>
              <a:path w="6529070" h="2367915">
                <a:moveTo>
                  <a:pt x="5488432" y="367283"/>
                </a:moveTo>
                <a:lnTo>
                  <a:pt x="5452617" y="380238"/>
                </a:lnTo>
                <a:lnTo>
                  <a:pt x="5465445" y="416051"/>
                </a:lnTo>
                <a:lnTo>
                  <a:pt x="5501258" y="403225"/>
                </a:lnTo>
                <a:lnTo>
                  <a:pt x="5488432" y="367283"/>
                </a:lnTo>
                <a:close/>
              </a:path>
              <a:path w="6529070" h="2367915">
                <a:moveTo>
                  <a:pt x="5560186" y="341629"/>
                </a:moveTo>
                <a:lnTo>
                  <a:pt x="5524373" y="354456"/>
                </a:lnTo>
                <a:lnTo>
                  <a:pt x="5537200" y="390397"/>
                </a:lnTo>
                <a:lnTo>
                  <a:pt x="5573013" y="377570"/>
                </a:lnTo>
                <a:lnTo>
                  <a:pt x="5560186" y="341629"/>
                </a:lnTo>
                <a:close/>
              </a:path>
              <a:path w="6529070" h="2367915">
                <a:moveTo>
                  <a:pt x="5631941" y="315975"/>
                </a:moveTo>
                <a:lnTo>
                  <a:pt x="5596001" y="328802"/>
                </a:lnTo>
                <a:lnTo>
                  <a:pt x="5608955" y="364743"/>
                </a:lnTo>
                <a:lnTo>
                  <a:pt x="5644769" y="351916"/>
                </a:lnTo>
                <a:lnTo>
                  <a:pt x="5631941" y="315975"/>
                </a:lnTo>
                <a:close/>
              </a:path>
              <a:path w="6529070" h="2367915">
                <a:moveTo>
                  <a:pt x="5703697" y="290321"/>
                </a:moveTo>
                <a:lnTo>
                  <a:pt x="5667756" y="303148"/>
                </a:lnTo>
                <a:lnTo>
                  <a:pt x="5680583" y="338963"/>
                </a:lnTo>
                <a:lnTo>
                  <a:pt x="5716524" y="326135"/>
                </a:lnTo>
                <a:lnTo>
                  <a:pt x="5703697" y="290321"/>
                </a:lnTo>
                <a:close/>
              </a:path>
              <a:path w="6529070" h="2367915">
                <a:moveTo>
                  <a:pt x="5775452" y="264667"/>
                </a:moveTo>
                <a:lnTo>
                  <a:pt x="5739510" y="277494"/>
                </a:lnTo>
                <a:lnTo>
                  <a:pt x="5752337" y="313308"/>
                </a:lnTo>
                <a:lnTo>
                  <a:pt x="5788279" y="300481"/>
                </a:lnTo>
                <a:lnTo>
                  <a:pt x="5775452" y="264667"/>
                </a:lnTo>
                <a:close/>
              </a:path>
              <a:path w="6529070" h="2367915">
                <a:moveTo>
                  <a:pt x="5847207" y="239013"/>
                </a:moveTo>
                <a:lnTo>
                  <a:pt x="5811265" y="251840"/>
                </a:lnTo>
                <a:lnTo>
                  <a:pt x="5824092" y="287654"/>
                </a:lnTo>
                <a:lnTo>
                  <a:pt x="5860033" y="274827"/>
                </a:lnTo>
                <a:lnTo>
                  <a:pt x="5847207" y="239013"/>
                </a:lnTo>
                <a:close/>
              </a:path>
              <a:path w="6529070" h="2367915">
                <a:moveTo>
                  <a:pt x="5918961" y="213232"/>
                </a:moveTo>
                <a:lnTo>
                  <a:pt x="5883021" y="226187"/>
                </a:lnTo>
                <a:lnTo>
                  <a:pt x="5895848" y="262000"/>
                </a:lnTo>
                <a:lnTo>
                  <a:pt x="5931788" y="249173"/>
                </a:lnTo>
                <a:lnTo>
                  <a:pt x="5918961" y="213232"/>
                </a:lnTo>
                <a:close/>
              </a:path>
              <a:path w="6529070" h="2367915">
                <a:moveTo>
                  <a:pt x="5990589" y="187578"/>
                </a:moveTo>
                <a:lnTo>
                  <a:pt x="5954776" y="200405"/>
                </a:lnTo>
                <a:lnTo>
                  <a:pt x="5967603" y="236346"/>
                </a:lnTo>
                <a:lnTo>
                  <a:pt x="6003544" y="223519"/>
                </a:lnTo>
                <a:lnTo>
                  <a:pt x="5990589" y="187578"/>
                </a:lnTo>
                <a:close/>
              </a:path>
              <a:path w="6529070" h="2367915">
                <a:moveTo>
                  <a:pt x="6062345" y="161925"/>
                </a:moveTo>
                <a:lnTo>
                  <a:pt x="6026531" y="174751"/>
                </a:lnTo>
                <a:lnTo>
                  <a:pt x="6039358" y="210692"/>
                </a:lnTo>
                <a:lnTo>
                  <a:pt x="6075172" y="197865"/>
                </a:lnTo>
                <a:lnTo>
                  <a:pt x="6062345" y="161925"/>
                </a:lnTo>
                <a:close/>
              </a:path>
              <a:path w="6529070" h="2367915">
                <a:moveTo>
                  <a:pt x="6134100" y="136270"/>
                </a:moveTo>
                <a:lnTo>
                  <a:pt x="6098285" y="149097"/>
                </a:lnTo>
                <a:lnTo>
                  <a:pt x="6111112" y="184912"/>
                </a:lnTo>
                <a:lnTo>
                  <a:pt x="6146927" y="172084"/>
                </a:lnTo>
                <a:lnTo>
                  <a:pt x="6134100" y="136270"/>
                </a:lnTo>
                <a:close/>
              </a:path>
              <a:path w="6529070" h="2367915">
                <a:moveTo>
                  <a:pt x="6205855" y="110616"/>
                </a:moveTo>
                <a:lnTo>
                  <a:pt x="6170040" y="123443"/>
                </a:lnTo>
                <a:lnTo>
                  <a:pt x="6182867" y="159257"/>
                </a:lnTo>
                <a:lnTo>
                  <a:pt x="6218682" y="146430"/>
                </a:lnTo>
                <a:lnTo>
                  <a:pt x="6205855" y="110616"/>
                </a:lnTo>
                <a:close/>
              </a:path>
              <a:path w="6529070" h="2367915">
                <a:moveTo>
                  <a:pt x="6277609" y="84962"/>
                </a:moveTo>
                <a:lnTo>
                  <a:pt x="6241796" y="97789"/>
                </a:lnTo>
                <a:lnTo>
                  <a:pt x="6254623" y="133603"/>
                </a:lnTo>
                <a:lnTo>
                  <a:pt x="6290436" y="120776"/>
                </a:lnTo>
                <a:lnTo>
                  <a:pt x="6277609" y="84962"/>
                </a:lnTo>
                <a:close/>
              </a:path>
              <a:path w="6529070" h="2367915">
                <a:moveTo>
                  <a:pt x="6349364" y="59181"/>
                </a:moveTo>
                <a:lnTo>
                  <a:pt x="6313551" y="72008"/>
                </a:lnTo>
                <a:lnTo>
                  <a:pt x="6326378" y="107950"/>
                </a:lnTo>
                <a:lnTo>
                  <a:pt x="6362191" y="95122"/>
                </a:lnTo>
                <a:lnTo>
                  <a:pt x="6349364" y="59181"/>
                </a:lnTo>
                <a:close/>
              </a:path>
              <a:path w="6529070" h="2367915">
                <a:moveTo>
                  <a:pt x="6511307" y="33527"/>
                </a:moveTo>
                <a:lnTo>
                  <a:pt x="6421120" y="33527"/>
                </a:lnTo>
                <a:lnTo>
                  <a:pt x="6433947" y="69468"/>
                </a:lnTo>
                <a:lnTo>
                  <a:pt x="6427606" y="71739"/>
                </a:lnTo>
                <a:lnTo>
                  <a:pt x="6440424" y="107568"/>
                </a:lnTo>
                <a:lnTo>
                  <a:pt x="6511307" y="33527"/>
                </a:lnTo>
                <a:close/>
              </a:path>
              <a:path w="6529070" h="2367915">
                <a:moveTo>
                  <a:pt x="6414752" y="35808"/>
                </a:moveTo>
                <a:lnTo>
                  <a:pt x="6385306" y="46354"/>
                </a:lnTo>
                <a:lnTo>
                  <a:pt x="6398133" y="82295"/>
                </a:lnTo>
                <a:lnTo>
                  <a:pt x="6427606" y="71739"/>
                </a:lnTo>
                <a:lnTo>
                  <a:pt x="6414752" y="35808"/>
                </a:lnTo>
                <a:close/>
              </a:path>
              <a:path w="6529070" h="2367915">
                <a:moveTo>
                  <a:pt x="6421120" y="33527"/>
                </a:moveTo>
                <a:lnTo>
                  <a:pt x="6414752" y="35808"/>
                </a:lnTo>
                <a:lnTo>
                  <a:pt x="6427606" y="71739"/>
                </a:lnTo>
                <a:lnTo>
                  <a:pt x="6433947" y="69468"/>
                </a:lnTo>
                <a:lnTo>
                  <a:pt x="6421120" y="33527"/>
                </a:lnTo>
                <a:close/>
              </a:path>
              <a:path w="6529070" h="2367915">
                <a:moveTo>
                  <a:pt x="6401942" y="0"/>
                </a:moveTo>
                <a:lnTo>
                  <a:pt x="6414752" y="35808"/>
                </a:lnTo>
                <a:lnTo>
                  <a:pt x="6421120" y="33527"/>
                </a:lnTo>
                <a:lnTo>
                  <a:pt x="6511307" y="33527"/>
                </a:lnTo>
                <a:lnTo>
                  <a:pt x="6528815" y="15239"/>
                </a:lnTo>
                <a:lnTo>
                  <a:pt x="6401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47">
            <a:extLst>
              <a:ext uri="{FF2B5EF4-FFF2-40B4-BE49-F238E27FC236}">
                <a16:creationId xmlns:a16="http://schemas.microsoft.com/office/drawing/2014/main" id="{1BDA9577-F7C3-131D-E2F0-5D1A583F7669}"/>
              </a:ext>
            </a:extLst>
          </p:cNvPr>
          <p:cNvSpPr/>
          <p:nvPr/>
        </p:nvSpPr>
        <p:spPr>
          <a:xfrm>
            <a:off x="3580765" y="2626884"/>
            <a:ext cx="4308475" cy="2312035"/>
          </a:xfrm>
          <a:custGeom>
            <a:avLst/>
            <a:gdLst/>
            <a:ahLst/>
            <a:cxnLst/>
            <a:rect l="l" t="t" r="r" b="b"/>
            <a:pathLst>
              <a:path w="4308475" h="2312035">
                <a:moveTo>
                  <a:pt x="33655" y="2260473"/>
                </a:moveTo>
                <a:lnTo>
                  <a:pt x="0" y="2278507"/>
                </a:lnTo>
                <a:lnTo>
                  <a:pt x="18034" y="2312035"/>
                </a:lnTo>
                <a:lnTo>
                  <a:pt x="51562" y="2294128"/>
                </a:lnTo>
                <a:lnTo>
                  <a:pt x="33655" y="2260473"/>
                </a:lnTo>
                <a:close/>
              </a:path>
              <a:path w="4308475" h="2312035">
                <a:moveTo>
                  <a:pt x="100837" y="2224659"/>
                </a:moveTo>
                <a:lnTo>
                  <a:pt x="67310" y="2242566"/>
                </a:lnTo>
                <a:lnTo>
                  <a:pt x="85217" y="2276221"/>
                </a:lnTo>
                <a:lnTo>
                  <a:pt x="118872" y="2258187"/>
                </a:lnTo>
                <a:lnTo>
                  <a:pt x="100837" y="2224659"/>
                </a:lnTo>
                <a:close/>
              </a:path>
              <a:path w="4308475" h="2312035">
                <a:moveTo>
                  <a:pt x="168148" y="2188718"/>
                </a:moveTo>
                <a:lnTo>
                  <a:pt x="134493" y="2206625"/>
                </a:lnTo>
                <a:lnTo>
                  <a:pt x="152400" y="2240280"/>
                </a:lnTo>
                <a:lnTo>
                  <a:pt x="186055" y="2222373"/>
                </a:lnTo>
                <a:lnTo>
                  <a:pt x="168148" y="2188718"/>
                </a:lnTo>
                <a:close/>
              </a:path>
              <a:path w="4308475" h="2312035">
                <a:moveTo>
                  <a:pt x="235331" y="2152904"/>
                </a:moveTo>
                <a:lnTo>
                  <a:pt x="201675" y="2170811"/>
                </a:lnTo>
                <a:lnTo>
                  <a:pt x="219583" y="2204466"/>
                </a:lnTo>
                <a:lnTo>
                  <a:pt x="253237" y="2186432"/>
                </a:lnTo>
                <a:lnTo>
                  <a:pt x="235331" y="2152904"/>
                </a:lnTo>
                <a:close/>
              </a:path>
              <a:path w="4308475" h="2312035">
                <a:moveTo>
                  <a:pt x="302513" y="2116963"/>
                </a:moveTo>
                <a:lnTo>
                  <a:pt x="268859" y="2134870"/>
                </a:lnTo>
                <a:lnTo>
                  <a:pt x="286893" y="2168525"/>
                </a:lnTo>
                <a:lnTo>
                  <a:pt x="320421" y="2150618"/>
                </a:lnTo>
                <a:lnTo>
                  <a:pt x="302513" y="2116963"/>
                </a:lnTo>
                <a:close/>
              </a:path>
              <a:path w="4308475" h="2312035">
                <a:moveTo>
                  <a:pt x="369697" y="2081022"/>
                </a:moveTo>
                <a:lnTo>
                  <a:pt x="336169" y="2099056"/>
                </a:lnTo>
                <a:lnTo>
                  <a:pt x="354075" y="2132584"/>
                </a:lnTo>
                <a:lnTo>
                  <a:pt x="387731" y="2114677"/>
                </a:lnTo>
                <a:lnTo>
                  <a:pt x="369697" y="2081022"/>
                </a:lnTo>
                <a:close/>
              </a:path>
              <a:path w="4308475" h="2312035">
                <a:moveTo>
                  <a:pt x="437007" y="2045208"/>
                </a:moveTo>
                <a:lnTo>
                  <a:pt x="403351" y="2063115"/>
                </a:lnTo>
                <a:lnTo>
                  <a:pt x="421259" y="2096770"/>
                </a:lnTo>
                <a:lnTo>
                  <a:pt x="454913" y="2078736"/>
                </a:lnTo>
                <a:lnTo>
                  <a:pt x="437007" y="2045208"/>
                </a:lnTo>
                <a:close/>
              </a:path>
              <a:path w="4308475" h="2312035">
                <a:moveTo>
                  <a:pt x="504189" y="2009267"/>
                </a:moveTo>
                <a:lnTo>
                  <a:pt x="470535" y="2027301"/>
                </a:lnTo>
                <a:lnTo>
                  <a:pt x="488569" y="2060829"/>
                </a:lnTo>
                <a:lnTo>
                  <a:pt x="522097" y="2042922"/>
                </a:lnTo>
                <a:lnTo>
                  <a:pt x="504189" y="2009267"/>
                </a:lnTo>
                <a:close/>
              </a:path>
              <a:path w="4308475" h="2312035">
                <a:moveTo>
                  <a:pt x="571373" y="1973453"/>
                </a:moveTo>
                <a:lnTo>
                  <a:pt x="537845" y="1991360"/>
                </a:lnTo>
                <a:lnTo>
                  <a:pt x="555751" y="2025015"/>
                </a:lnTo>
                <a:lnTo>
                  <a:pt x="589407" y="2006981"/>
                </a:lnTo>
                <a:lnTo>
                  <a:pt x="571373" y="1973453"/>
                </a:lnTo>
                <a:close/>
              </a:path>
              <a:path w="4308475" h="2312035">
                <a:moveTo>
                  <a:pt x="638683" y="1937512"/>
                </a:moveTo>
                <a:lnTo>
                  <a:pt x="605027" y="1955419"/>
                </a:lnTo>
                <a:lnTo>
                  <a:pt x="622935" y="1989074"/>
                </a:lnTo>
                <a:lnTo>
                  <a:pt x="656589" y="1971167"/>
                </a:lnTo>
                <a:lnTo>
                  <a:pt x="638683" y="1937512"/>
                </a:lnTo>
                <a:close/>
              </a:path>
              <a:path w="4308475" h="2312035">
                <a:moveTo>
                  <a:pt x="705865" y="1901571"/>
                </a:moveTo>
                <a:lnTo>
                  <a:pt x="672211" y="1919605"/>
                </a:lnTo>
                <a:lnTo>
                  <a:pt x="690118" y="1953133"/>
                </a:lnTo>
                <a:lnTo>
                  <a:pt x="723773" y="1935226"/>
                </a:lnTo>
                <a:lnTo>
                  <a:pt x="705865" y="1901571"/>
                </a:lnTo>
                <a:close/>
              </a:path>
              <a:path w="4308475" h="2312035">
                <a:moveTo>
                  <a:pt x="773049" y="1865757"/>
                </a:moveTo>
                <a:lnTo>
                  <a:pt x="739394" y="1883664"/>
                </a:lnTo>
                <a:lnTo>
                  <a:pt x="757427" y="1917319"/>
                </a:lnTo>
                <a:lnTo>
                  <a:pt x="790956" y="1899412"/>
                </a:lnTo>
                <a:lnTo>
                  <a:pt x="773049" y="1865757"/>
                </a:lnTo>
                <a:close/>
              </a:path>
              <a:path w="4308475" h="2312035">
                <a:moveTo>
                  <a:pt x="840232" y="1829816"/>
                </a:moveTo>
                <a:lnTo>
                  <a:pt x="806704" y="1847850"/>
                </a:lnTo>
                <a:lnTo>
                  <a:pt x="824611" y="1881378"/>
                </a:lnTo>
                <a:lnTo>
                  <a:pt x="858265" y="1863471"/>
                </a:lnTo>
                <a:lnTo>
                  <a:pt x="840232" y="1829816"/>
                </a:lnTo>
                <a:close/>
              </a:path>
              <a:path w="4308475" h="2312035">
                <a:moveTo>
                  <a:pt x="907542" y="1794002"/>
                </a:moveTo>
                <a:lnTo>
                  <a:pt x="873887" y="1811909"/>
                </a:lnTo>
                <a:lnTo>
                  <a:pt x="891794" y="1845564"/>
                </a:lnTo>
                <a:lnTo>
                  <a:pt x="925449" y="1827530"/>
                </a:lnTo>
                <a:lnTo>
                  <a:pt x="907542" y="1794002"/>
                </a:lnTo>
                <a:close/>
              </a:path>
              <a:path w="4308475" h="2312035">
                <a:moveTo>
                  <a:pt x="974725" y="1758061"/>
                </a:moveTo>
                <a:lnTo>
                  <a:pt x="941070" y="1775968"/>
                </a:lnTo>
                <a:lnTo>
                  <a:pt x="959104" y="1809623"/>
                </a:lnTo>
                <a:lnTo>
                  <a:pt x="992632" y="1791716"/>
                </a:lnTo>
                <a:lnTo>
                  <a:pt x="974725" y="1758061"/>
                </a:lnTo>
                <a:close/>
              </a:path>
              <a:path w="4308475" h="2312035">
                <a:moveTo>
                  <a:pt x="1041908" y="1722247"/>
                </a:moveTo>
                <a:lnTo>
                  <a:pt x="1008380" y="1740154"/>
                </a:lnTo>
                <a:lnTo>
                  <a:pt x="1026287" y="1773682"/>
                </a:lnTo>
                <a:lnTo>
                  <a:pt x="1059942" y="1755775"/>
                </a:lnTo>
                <a:lnTo>
                  <a:pt x="1041908" y="1722247"/>
                </a:lnTo>
                <a:close/>
              </a:path>
              <a:path w="4308475" h="2312035">
                <a:moveTo>
                  <a:pt x="1109218" y="1686306"/>
                </a:moveTo>
                <a:lnTo>
                  <a:pt x="1075563" y="1704213"/>
                </a:lnTo>
                <a:lnTo>
                  <a:pt x="1093470" y="1737868"/>
                </a:lnTo>
                <a:lnTo>
                  <a:pt x="1127125" y="1719961"/>
                </a:lnTo>
                <a:lnTo>
                  <a:pt x="1109218" y="1686306"/>
                </a:lnTo>
                <a:close/>
              </a:path>
              <a:path w="4308475" h="2312035">
                <a:moveTo>
                  <a:pt x="1176401" y="1650365"/>
                </a:moveTo>
                <a:lnTo>
                  <a:pt x="1142746" y="1668399"/>
                </a:lnTo>
                <a:lnTo>
                  <a:pt x="1160652" y="1701927"/>
                </a:lnTo>
                <a:lnTo>
                  <a:pt x="1194308" y="1684020"/>
                </a:lnTo>
                <a:lnTo>
                  <a:pt x="1176401" y="1650365"/>
                </a:lnTo>
                <a:close/>
              </a:path>
              <a:path w="4308475" h="2312035">
                <a:moveTo>
                  <a:pt x="1243584" y="1614551"/>
                </a:moveTo>
                <a:lnTo>
                  <a:pt x="1209929" y="1632458"/>
                </a:lnTo>
                <a:lnTo>
                  <a:pt x="1227963" y="1666113"/>
                </a:lnTo>
                <a:lnTo>
                  <a:pt x="1261490" y="1648079"/>
                </a:lnTo>
                <a:lnTo>
                  <a:pt x="1243584" y="1614551"/>
                </a:lnTo>
                <a:close/>
              </a:path>
              <a:path w="4308475" h="2312035">
                <a:moveTo>
                  <a:pt x="1310767" y="1578610"/>
                </a:moveTo>
                <a:lnTo>
                  <a:pt x="1277239" y="1596517"/>
                </a:lnTo>
                <a:lnTo>
                  <a:pt x="1295146" y="1630172"/>
                </a:lnTo>
                <a:lnTo>
                  <a:pt x="1328801" y="1612265"/>
                </a:lnTo>
                <a:lnTo>
                  <a:pt x="1310767" y="1578610"/>
                </a:lnTo>
                <a:close/>
              </a:path>
              <a:path w="4308475" h="2312035">
                <a:moveTo>
                  <a:pt x="1378077" y="1542796"/>
                </a:moveTo>
                <a:lnTo>
                  <a:pt x="1344422" y="1560703"/>
                </a:lnTo>
                <a:lnTo>
                  <a:pt x="1362329" y="1594358"/>
                </a:lnTo>
                <a:lnTo>
                  <a:pt x="1395984" y="1576324"/>
                </a:lnTo>
                <a:lnTo>
                  <a:pt x="1378077" y="1542796"/>
                </a:lnTo>
                <a:close/>
              </a:path>
              <a:path w="4308475" h="2312035">
                <a:moveTo>
                  <a:pt x="1445260" y="1506855"/>
                </a:moveTo>
                <a:lnTo>
                  <a:pt x="1411605" y="1524762"/>
                </a:lnTo>
                <a:lnTo>
                  <a:pt x="1429639" y="1558417"/>
                </a:lnTo>
                <a:lnTo>
                  <a:pt x="1463167" y="1540510"/>
                </a:lnTo>
                <a:lnTo>
                  <a:pt x="1445260" y="1506855"/>
                </a:lnTo>
                <a:close/>
              </a:path>
              <a:path w="4308475" h="2312035">
                <a:moveTo>
                  <a:pt x="1512443" y="1470914"/>
                </a:moveTo>
                <a:lnTo>
                  <a:pt x="1478914" y="1488948"/>
                </a:lnTo>
                <a:lnTo>
                  <a:pt x="1496822" y="1522476"/>
                </a:lnTo>
                <a:lnTo>
                  <a:pt x="1530477" y="1504569"/>
                </a:lnTo>
                <a:lnTo>
                  <a:pt x="1512443" y="1470914"/>
                </a:lnTo>
                <a:close/>
              </a:path>
              <a:path w="4308475" h="2312035">
                <a:moveTo>
                  <a:pt x="1579752" y="1435100"/>
                </a:moveTo>
                <a:lnTo>
                  <a:pt x="1546098" y="1453007"/>
                </a:lnTo>
                <a:lnTo>
                  <a:pt x="1564005" y="1486662"/>
                </a:lnTo>
                <a:lnTo>
                  <a:pt x="1597660" y="1468628"/>
                </a:lnTo>
                <a:lnTo>
                  <a:pt x="1579752" y="1435100"/>
                </a:lnTo>
                <a:close/>
              </a:path>
              <a:path w="4308475" h="2312035">
                <a:moveTo>
                  <a:pt x="1646936" y="1399159"/>
                </a:moveTo>
                <a:lnTo>
                  <a:pt x="1613281" y="1417193"/>
                </a:lnTo>
                <a:lnTo>
                  <a:pt x="1631188" y="1450721"/>
                </a:lnTo>
                <a:lnTo>
                  <a:pt x="1664843" y="1432814"/>
                </a:lnTo>
                <a:lnTo>
                  <a:pt x="1646936" y="1399159"/>
                </a:lnTo>
                <a:close/>
              </a:path>
              <a:path w="4308475" h="2312035">
                <a:moveTo>
                  <a:pt x="1714119" y="1363345"/>
                </a:moveTo>
                <a:lnTo>
                  <a:pt x="1680464" y="1381252"/>
                </a:lnTo>
                <a:lnTo>
                  <a:pt x="1698498" y="1414907"/>
                </a:lnTo>
                <a:lnTo>
                  <a:pt x="1732026" y="1396873"/>
                </a:lnTo>
                <a:lnTo>
                  <a:pt x="1714119" y="1363345"/>
                </a:lnTo>
                <a:close/>
              </a:path>
              <a:path w="4308475" h="2312035">
                <a:moveTo>
                  <a:pt x="1781302" y="1327404"/>
                </a:moveTo>
                <a:lnTo>
                  <a:pt x="1747774" y="1345311"/>
                </a:lnTo>
                <a:lnTo>
                  <a:pt x="1765681" y="1378966"/>
                </a:lnTo>
                <a:lnTo>
                  <a:pt x="1799336" y="1361059"/>
                </a:lnTo>
                <a:lnTo>
                  <a:pt x="1781302" y="1327404"/>
                </a:lnTo>
                <a:close/>
              </a:path>
              <a:path w="4308475" h="2312035">
                <a:moveTo>
                  <a:pt x="1848612" y="1291463"/>
                </a:moveTo>
                <a:lnTo>
                  <a:pt x="1814957" y="1309497"/>
                </a:lnTo>
                <a:lnTo>
                  <a:pt x="1832864" y="1343025"/>
                </a:lnTo>
                <a:lnTo>
                  <a:pt x="1866519" y="1325118"/>
                </a:lnTo>
                <a:lnTo>
                  <a:pt x="1848612" y="1291463"/>
                </a:lnTo>
                <a:close/>
              </a:path>
              <a:path w="4308475" h="2312035">
                <a:moveTo>
                  <a:pt x="1915795" y="1255649"/>
                </a:moveTo>
                <a:lnTo>
                  <a:pt x="1882139" y="1273556"/>
                </a:lnTo>
                <a:lnTo>
                  <a:pt x="1900174" y="1307211"/>
                </a:lnTo>
                <a:lnTo>
                  <a:pt x="1933702" y="1289177"/>
                </a:lnTo>
                <a:lnTo>
                  <a:pt x="1915795" y="1255649"/>
                </a:lnTo>
                <a:close/>
              </a:path>
              <a:path w="4308475" h="2312035">
                <a:moveTo>
                  <a:pt x="1982977" y="1219708"/>
                </a:moveTo>
                <a:lnTo>
                  <a:pt x="1949450" y="1237742"/>
                </a:lnTo>
                <a:lnTo>
                  <a:pt x="1967357" y="1271270"/>
                </a:lnTo>
                <a:lnTo>
                  <a:pt x="2001012" y="1253363"/>
                </a:lnTo>
                <a:lnTo>
                  <a:pt x="1982977" y="1219708"/>
                </a:lnTo>
                <a:close/>
              </a:path>
              <a:path w="4308475" h="2312035">
                <a:moveTo>
                  <a:pt x="2050288" y="1183894"/>
                </a:moveTo>
                <a:lnTo>
                  <a:pt x="2016633" y="1201801"/>
                </a:lnTo>
                <a:lnTo>
                  <a:pt x="2034539" y="1235456"/>
                </a:lnTo>
                <a:lnTo>
                  <a:pt x="2068195" y="1217422"/>
                </a:lnTo>
                <a:lnTo>
                  <a:pt x="2050288" y="1183894"/>
                </a:lnTo>
                <a:close/>
              </a:path>
              <a:path w="4308475" h="2312035">
                <a:moveTo>
                  <a:pt x="2117471" y="1147953"/>
                </a:moveTo>
                <a:lnTo>
                  <a:pt x="2083815" y="1165860"/>
                </a:lnTo>
                <a:lnTo>
                  <a:pt x="2101723" y="1199515"/>
                </a:lnTo>
                <a:lnTo>
                  <a:pt x="2135378" y="1181608"/>
                </a:lnTo>
                <a:lnTo>
                  <a:pt x="2117471" y="1147953"/>
                </a:lnTo>
                <a:close/>
              </a:path>
              <a:path w="4308475" h="2312035">
                <a:moveTo>
                  <a:pt x="2184654" y="1112012"/>
                </a:moveTo>
                <a:lnTo>
                  <a:pt x="2150999" y="1130046"/>
                </a:lnTo>
                <a:lnTo>
                  <a:pt x="2169033" y="1163574"/>
                </a:lnTo>
                <a:lnTo>
                  <a:pt x="2202561" y="1145667"/>
                </a:lnTo>
                <a:lnTo>
                  <a:pt x="2184654" y="1112012"/>
                </a:lnTo>
                <a:close/>
              </a:path>
              <a:path w="4308475" h="2312035">
                <a:moveTo>
                  <a:pt x="2251837" y="1076198"/>
                </a:moveTo>
                <a:lnTo>
                  <a:pt x="2218309" y="1094105"/>
                </a:lnTo>
                <a:lnTo>
                  <a:pt x="2236216" y="1127760"/>
                </a:lnTo>
                <a:lnTo>
                  <a:pt x="2269871" y="1109853"/>
                </a:lnTo>
                <a:lnTo>
                  <a:pt x="2251837" y="1076198"/>
                </a:lnTo>
                <a:close/>
              </a:path>
              <a:path w="4308475" h="2312035">
                <a:moveTo>
                  <a:pt x="2319147" y="1040257"/>
                </a:moveTo>
                <a:lnTo>
                  <a:pt x="2285492" y="1058291"/>
                </a:lnTo>
                <a:lnTo>
                  <a:pt x="2303399" y="1091819"/>
                </a:lnTo>
                <a:lnTo>
                  <a:pt x="2337054" y="1073912"/>
                </a:lnTo>
                <a:lnTo>
                  <a:pt x="2319147" y="1040257"/>
                </a:lnTo>
                <a:close/>
              </a:path>
              <a:path w="4308475" h="2312035">
                <a:moveTo>
                  <a:pt x="2386330" y="1004443"/>
                </a:moveTo>
                <a:lnTo>
                  <a:pt x="2352675" y="1022350"/>
                </a:lnTo>
                <a:lnTo>
                  <a:pt x="2370709" y="1056005"/>
                </a:lnTo>
                <a:lnTo>
                  <a:pt x="2404237" y="1037971"/>
                </a:lnTo>
                <a:lnTo>
                  <a:pt x="2386330" y="1004443"/>
                </a:lnTo>
                <a:close/>
              </a:path>
              <a:path w="4308475" h="2312035">
                <a:moveTo>
                  <a:pt x="2453513" y="968502"/>
                </a:moveTo>
                <a:lnTo>
                  <a:pt x="2419985" y="986409"/>
                </a:lnTo>
                <a:lnTo>
                  <a:pt x="2437892" y="1020064"/>
                </a:lnTo>
                <a:lnTo>
                  <a:pt x="2471547" y="1002157"/>
                </a:lnTo>
                <a:lnTo>
                  <a:pt x="2453513" y="968502"/>
                </a:lnTo>
                <a:close/>
              </a:path>
              <a:path w="4308475" h="2312035">
                <a:moveTo>
                  <a:pt x="2520823" y="932688"/>
                </a:moveTo>
                <a:lnTo>
                  <a:pt x="2487168" y="950595"/>
                </a:lnTo>
                <a:lnTo>
                  <a:pt x="2505075" y="984123"/>
                </a:lnTo>
                <a:lnTo>
                  <a:pt x="2538730" y="966216"/>
                </a:lnTo>
                <a:lnTo>
                  <a:pt x="2520823" y="932688"/>
                </a:lnTo>
                <a:close/>
              </a:path>
              <a:path w="4308475" h="2312035">
                <a:moveTo>
                  <a:pt x="2588006" y="896747"/>
                </a:moveTo>
                <a:lnTo>
                  <a:pt x="2554351" y="914654"/>
                </a:lnTo>
                <a:lnTo>
                  <a:pt x="2572258" y="948309"/>
                </a:lnTo>
                <a:lnTo>
                  <a:pt x="2605913" y="930402"/>
                </a:lnTo>
                <a:lnTo>
                  <a:pt x="2588006" y="896747"/>
                </a:lnTo>
                <a:close/>
              </a:path>
              <a:path w="4308475" h="2312035">
                <a:moveTo>
                  <a:pt x="2655189" y="860806"/>
                </a:moveTo>
                <a:lnTo>
                  <a:pt x="2621534" y="878840"/>
                </a:lnTo>
                <a:lnTo>
                  <a:pt x="2639568" y="912368"/>
                </a:lnTo>
                <a:lnTo>
                  <a:pt x="2673096" y="894461"/>
                </a:lnTo>
                <a:lnTo>
                  <a:pt x="2655189" y="860806"/>
                </a:lnTo>
                <a:close/>
              </a:path>
              <a:path w="4308475" h="2312035">
                <a:moveTo>
                  <a:pt x="2722372" y="824992"/>
                </a:moveTo>
                <a:lnTo>
                  <a:pt x="2688844" y="842899"/>
                </a:lnTo>
                <a:lnTo>
                  <a:pt x="2706751" y="876554"/>
                </a:lnTo>
                <a:lnTo>
                  <a:pt x="2740406" y="858520"/>
                </a:lnTo>
                <a:lnTo>
                  <a:pt x="2722372" y="824992"/>
                </a:lnTo>
                <a:close/>
              </a:path>
              <a:path w="4308475" h="2312035">
                <a:moveTo>
                  <a:pt x="2789682" y="789051"/>
                </a:moveTo>
                <a:lnTo>
                  <a:pt x="2756027" y="806958"/>
                </a:lnTo>
                <a:lnTo>
                  <a:pt x="2773934" y="840613"/>
                </a:lnTo>
                <a:lnTo>
                  <a:pt x="2807589" y="822706"/>
                </a:lnTo>
                <a:lnTo>
                  <a:pt x="2789682" y="789051"/>
                </a:lnTo>
                <a:close/>
              </a:path>
              <a:path w="4308475" h="2312035">
                <a:moveTo>
                  <a:pt x="2856865" y="753237"/>
                </a:moveTo>
                <a:lnTo>
                  <a:pt x="2823210" y="771144"/>
                </a:lnTo>
                <a:lnTo>
                  <a:pt x="2841244" y="804799"/>
                </a:lnTo>
                <a:lnTo>
                  <a:pt x="2874772" y="786765"/>
                </a:lnTo>
                <a:lnTo>
                  <a:pt x="2856865" y="753237"/>
                </a:lnTo>
                <a:close/>
              </a:path>
              <a:path w="4308475" h="2312035">
                <a:moveTo>
                  <a:pt x="2924048" y="717296"/>
                </a:moveTo>
                <a:lnTo>
                  <a:pt x="2890520" y="735203"/>
                </a:lnTo>
                <a:lnTo>
                  <a:pt x="2908427" y="768858"/>
                </a:lnTo>
                <a:lnTo>
                  <a:pt x="2941955" y="750951"/>
                </a:lnTo>
                <a:lnTo>
                  <a:pt x="2924048" y="717296"/>
                </a:lnTo>
                <a:close/>
              </a:path>
              <a:path w="4308475" h="2312035">
                <a:moveTo>
                  <a:pt x="2991231" y="681355"/>
                </a:moveTo>
                <a:lnTo>
                  <a:pt x="2957703" y="699389"/>
                </a:lnTo>
                <a:lnTo>
                  <a:pt x="2975610" y="732917"/>
                </a:lnTo>
                <a:lnTo>
                  <a:pt x="3009265" y="715010"/>
                </a:lnTo>
                <a:lnTo>
                  <a:pt x="2991231" y="681355"/>
                </a:lnTo>
                <a:close/>
              </a:path>
              <a:path w="4308475" h="2312035">
                <a:moveTo>
                  <a:pt x="3058541" y="645541"/>
                </a:moveTo>
                <a:lnTo>
                  <a:pt x="3024886" y="663448"/>
                </a:lnTo>
                <a:lnTo>
                  <a:pt x="3042792" y="697103"/>
                </a:lnTo>
                <a:lnTo>
                  <a:pt x="3076448" y="679069"/>
                </a:lnTo>
                <a:lnTo>
                  <a:pt x="3058541" y="645541"/>
                </a:lnTo>
                <a:close/>
              </a:path>
              <a:path w="4308475" h="2312035">
                <a:moveTo>
                  <a:pt x="3125724" y="609600"/>
                </a:moveTo>
                <a:lnTo>
                  <a:pt x="3092068" y="627634"/>
                </a:lnTo>
                <a:lnTo>
                  <a:pt x="3110103" y="661162"/>
                </a:lnTo>
                <a:lnTo>
                  <a:pt x="3143631" y="643255"/>
                </a:lnTo>
                <a:lnTo>
                  <a:pt x="3125724" y="609600"/>
                </a:lnTo>
                <a:close/>
              </a:path>
              <a:path w="4308475" h="2312035">
                <a:moveTo>
                  <a:pt x="3192907" y="573786"/>
                </a:moveTo>
                <a:lnTo>
                  <a:pt x="3159379" y="591693"/>
                </a:lnTo>
                <a:lnTo>
                  <a:pt x="3177286" y="625348"/>
                </a:lnTo>
                <a:lnTo>
                  <a:pt x="3210941" y="607314"/>
                </a:lnTo>
                <a:lnTo>
                  <a:pt x="3192907" y="573786"/>
                </a:lnTo>
                <a:close/>
              </a:path>
              <a:path w="4308475" h="2312035">
                <a:moveTo>
                  <a:pt x="3260216" y="537845"/>
                </a:moveTo>
                <a:lnTo>
                  <a:pt x="3226562" y="555752"/>
                </a:lnTo>
                <a:lnTo>
                  <a:pt x="3244468" y="589407"/>
                </a:lnTo>
                <a:lnTo>
                  <a:pt x="3278124" y="571500"/>
                </a:lnTo>
                <a:lnTo>
                  <a:pt x="3260216" y="537845"/>
                </a:lnTo>
                <a:close/>
              </a:path>
              <a:path w="4308475" h="2312035">
                <a:moveTo>
                  <a:pt x="3327400" y="501904"/>
                </a:moveTo>
                <a:lnTo>
                  <a:pt x="3293744" y="519938"/>
                </a:lnTo>
                <a:lnTo>
                  <a:pt x="3311779" y="553466"/>
                </a:lnTo>
                <a:lnTo>
                  <a:pt x="3345307" y="535559"/>
                </a:lnTo>
                <a:lnTo>
                  <a:pt x="3327400" y="501904"/>
                </a:lnTo>
                <a:close/>
              </a:path>
              <a:path w="4308475" h="2312035">
                <a:moveTo>
                  <a:pt x="3394583" y="466090"/>
                </a:moveTo>
                <a:lnTo>
                  <a:pt x="3361055" y="483997"/>
                </a:lnTo>
                <a:lnTo>
                  <a:pt x="3378962" y="517652"/>
                </a:lnTo>
                <a:lnTo>
                  <a:pt x="3412490" y="499618"/>
                </a:lnTo>
                <a:lnTo>
                  <a:pt x="3394583" y="466090"/>
                </a:lnTo>
                <a:close/>
              </a:path>
              <a:path w="4308475" h="2312035">
                <a:moveTo>
                  <a:pt x="3461766" y="430149"/>
                </a:moveTo>
                <a:lnTo>
                  <a:pt x="3428238" y="448183"/>
                </a:lnTo>
                <a:lnTo>
                  <a:pt x="3446144" y="481711"/>
                </a:lnTo>
                <a:lnTo>
                  <a:pt x="3479800" y="463804"/>
                </a:lnTo>
                <a:lnTo>
                  <a:pt x="3461766" y="430149"/>
                </a:lnTo>
                <a:close/>
              </a:path>
              <a:path w="4308475" h="2312035">
                <a:moveTo>
                  <a:pt x="3529076" y="394335"/>
                </a:moveTo>
                <a:lnTo>
                  <a:pt x="3495420" y="412242"/>
                </a:lnTo>
                <a:lnTo>
                  <a:pt x="3513328" y="445897"/>
                </a:lnTo>
                <a:lnTo>
                  <a:pt x="3546983" y="427863"/>
                </a:lnTo>
                <a:lnTo>
                  <a:pt x="3529076" y="394335"/>
                </a:lnTo>
                <a:close/>
              </a:path>
              <a:path w="4308475" h="2312035">
                <a:moveTo>
                  <a:pt x="3596259" y="358394"/>
                </a:moveTo>
                <a:lnTo>
                  <a:pt x="3562604" y="376301"/>
                </a:lnTo>
                <a:lnTo>
                  <a:pt x="3580638" y="409956"/>
                </a:lnTo>
                <a:lnTo>
                  <a:pt x="3614166" y="392049"/>
                </a:lnTo>
                <a:lnTo>
                  <a:pt x="3596259" y="358394"/>
                </a:lnTo>
                <a:close/>
              </a:path>
              <a:path w="4308475" h="2312035">
                <a:moveTo>
                  <a:pt x="3663441" y="322453"/>
                </a:moveTo>
                <a:lnTo>
                  <a:pt x="3629914" y="340487"/>
                </a:lnTo>
                <a:lnTo>
                  <a:pt x="3647820" y="374015"/>
                </a:lnTo>
                <a:lnTo>
                  <a:pt x="3681476" y="356108"/>
                </a:lnTo>
                <a:lnTo>
                  <a:pt x="3663441" y="322453"/>
                </a:lnTo>
                <a:close/>
              </a:path>
              <a:path w="4308475" h="2312035">
                <a:moveTo>
                  <a:pt x="3730752" y="286639"/>
                </a:moveTo>
                <a:lnTo>
                  <a:pt x="3697096" y="304546"/>
                </a:lnTo>
                <a:lnTo>
                  <a:pt x="3715004" y="338201"/>
                </a:lnTo>
                <a:lnTo>
                  <a:pt x="3748659" y="320294"/>
                </a:lnTo>
                <a:lnTo>
                  <a:pt x="3730752" y="286639"/>
                </a:lnTo>
                <a:close/>
              </a:path>
              <a:path w="4308475" h="2312035">
                <a:moveTo>
                  <a:pt x="3797935" y="250698"/>
                </a:moveTo>
                <a:lnTo>
                  <a:pt x="3764280" y="268732"/>
                </a:lnTo>
                <a:lnTo>
                  <a:pt x="3782314" y="302260"/>
                </a:lnTo>
                <a:lnTo>
                  <a:pt x="3815841" y="284353"/>
                </a:lnTo>
                <a:lnTo>
                  <a:pt x="3797935" y="250698"/>
                </a:lnTo>
                <a:close/>
              </a:path>
              <a:path w="4308475" h="2312035">
                <a:moveTo>
                  <a:pt x="3865117" y="214884"/>
                </a:moveTo>
                <a:lnTo>
                  <a:pt x="3831590" y="232791"/>
                </a:lnTo>
                <a:lnTo>
                  <a:pt x="3849496" y="266446"/>
                </a:lnTo>
                <a:lnTo>
                  <a:pt x="3883152" y="248412"/>
                </a:lnTo>
                <a:lnTo>
                  <a:pt x="3865117" y="214884"/>
                </a:lnTo>
                <a:close/>
              </a:path>
              <a:path w="4308475" h="2312035">
                <a:moveTo>
                  <a:pt x="3932428" y="178943"/>
                </a:moveTo>
                <a:lnTo>
                  <a:pt x="3898773" y="196850"/>
                </a:lnTo>
                <a:lnTo>
                  <a:pt x="3916680" y="230505"/>
                </a:lnTo>
                <a:lnTo>
                  <a:pt x="3950335" y="212598"/>
                </a:lnTo>
                <a:lnTo>
                  <a:pt x="3932428" y="178943"/>
                </a:lnTo>
                <a:close/>
              </a:path>
              <a:path w="4308475" h="2312035">
                <a:moveTo>
                  <a:pt x="3999611" y="143129"/>
                </a:moveTo>
                <a:lnTo>
                  <a:pt x="3965956" y="161036"/>
                </a:lnTo>
                <a:lnTo>
                  <a:pt x="3983863" y="194564"/>
                </a:lnTo>
                <a:lnTo>
                  <a:pt x="4017517" y="176657"/>
                </a:lnTo>
                <a:lnTo>
                  <a:pt x="3999611" y="143129"/>
                </a:lnTo>
                <a:close/>
              </a:path>
              <a:path w="4308475" h="2312035">
                <a:moveTo>
                  <a:pt x="4066793" y="107188"/>
                </a:moveTo>
                <a:lnTo>
                  <a:pt x="4033139" y="125095"/>
                </a:lnTo>
                <a:lnTo>
                  <a:pt x="4051173" y="158750"/>
                </a:lnTo>
                <a:lnTo>
                  <a:pt x="4084701" y="140843"/>
                </a:lnTo>
                <a:lnTo>
                  <a:pt x="4066793" y="107188"/>
                </a:lnTo>
                <a:close/>
              </a:path>
              <a:path w="4308475" h="2312035">
                <a:moveTo>
                  <a:pt x="4133977" y="71247"/>
                </a:moveTo>
                <a:lnTo>
                  <a:pt x="4100449" y="89281"/>
                </a:lnTo>
                <a:lnTo>
                  <a:pt x="4118356" y="122809"/>
                </a:lnTo>
                <a:lnTo>
                  <a:pt x="4152011" y="104902"/>
                </a:lnTo>
                <a:lnTo>
                  <a:pt x="4133977" y="71247"/>
                </a:lnTo>
                <a:close/>
              </a:path>
              <a:path w="4308475" h="2312035">
                <a:moveTo>
                  <a:pt x="4282848" y="35433"/>
                </a:moveTo>
                <a:lnTo>
                  <a:pt x="4201287" y="35433"/>
                </a:lnTo>
                <a:lnTo>
                  <a:pt x="4219194" y="68961"/>
                </a:lnTo>
                <a:lnTo>
                  <a:pt x="4216088" y="70625"/>
                </a:lnTo>
                <a:lnTo>
                  <a:pt x="4234053" y="104267"/>
                </a:lnTo>
                <a:lnTo>
                  <a:pt x="4282848" y="35433"/>
                </a:lnTo>
                <a:close/>
              </a:path>
              <a:path w="4308475" h="2312035">
                <a:moveTo>
                  <a:pt x="4198178" y="37086"/>
                </a:moveTo>
                <a:lnTo>
                  <a:pt x="4167632" y="53340"/>
                </a:lnTo>
                <a:lnTo>
                  <a:pt x="4185539" y="86995"/>
                </a:lnTo>
                <a:lnTo>
                  <a:pt x="4216088" y="70625"/>
                </a:lnTo>
                <a:lnTo>
                  <a:pt x="4198178" y="37086"/>
                </a:lnTo>
                <a:close/>
              </a:path>
              <a:path w="4308475" h="2312035">
                <a:moveTo>
                  <a:pt x="4201287" y="35433"/>
                </a:moveTo>
                <a:lnTo>
                  <a:pt x="4198178" y="37086"/>
                </a:lnTo>
                <a:lnTo>
                  <a:pt x="4216088" y="70625"/>
                </a:lnTo>
                <a:lnTo>
                  <a:pt x="4219194" y="68961"/>
                </a:lnTo>
                <a:lnTo>
                  <a:pt x="4201287" y="35433"/>
                </a:lnTo>
                <a:close/>
              </a:path>
              <a:path w="4308475" h="2312035">
                <a:moveTo>
                  <a:pt x="4307967" y="0"/>
                </a:moveTo>
                <a:lnTo>
                  <a:pt x="4180205" y="3429"/>
                </a:lnTo>
                <a:lnTo>
                  <a:pt x="4198178" y="37086"/>
                </a:lnTo>
                <a:lnTo>
                  <a:pt x="4201287" y="35433"/>
                </a:lnTo>
                <a:lnTo>
                  <a:pt x="4282848" y="35433"/>
                </a:lnTo>
                <a:lnTo>
                  <a:pt x="430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48">
            <a:extLst>
              <a:ext uri="{FF2B5EF4-FFF2-40B4-BE49-F238E27FC236}">
                <a16:creationId xmlns:a16="http://schemas.microsoft.com/office/drawing/2014/main" id="{40A8C805-73D0-2DFE-20B5-80693CD3560E}"/>
              </a:ext>
            </a:extLst>
          </p:cNvPr>
          <p:cNvSpPr/>
          <p:nvPr/>
        </p:nvSpPr>
        <p:spPr>
          <a:xfrm>
            <a:off x="5835903" y="2626884"/>
            <a:ext cx="2143125" cy="2291715"/>
          </a:xfrm>
          <a:custGeom>
            <a:avLst/>
            <a:gdLst/>
            <a:ahLst/>
            <a:cxnLst/>
            <a:rect l="l" t="t" r="r" b="b"/>
            <a:pathLst>
              <a:path w="2143125" h="2291715">
                <a:moveTo>
                  <a:pt x="26035" y="2237613"/>
                </a:moveTo>
                <a:lnTo>
                  <a:pt x="0" y="2265426"/>
                </a:lnTo>
                <a:lnTo>
                  <a:pt x="27940" y="2291461"/>
                </a:lnTo>
                <a:lnTo>
                  <a:pt x="53848" y="2263648"/>
                </a:lnTo>
                <a:lnTo>
                  <a:pt x="26035" y="2237613"/>
                </a:lnTo>
                <a:close/>
              </a:path>
              <a:path w="2143125" h="2291715">
                <a:moveTo>
                  <a:pt x="78105" y="2181987"/>
                </a:moveTo>
                <a:lnTo>
                  <a:pt x="52070" y="2209800"/>
                </a:lnTo>
                <a:lnTo>
                  <a:pt x="79883" y="2235835"/>
                </a:lnTo>
                <a:lnTo>
                  <a:pt x="105918" y="2207895"/>
                </a:lnTo>
                <a:lnTo>
                  <a:pt x="78105" y="2181987"/>
                </a:lnTo>
                <a:close/>
              </a:path>
              <a:path w="2143125" h="2291715">
                <a:moveTo>
                  <a:pt x="130048" y="2126234"/>
                </a:moveTo>
                <a:lnTo>
                  <a:pt x="104140" y="2154047"/>
                </a:lnTo>
                <a:lnTo>
                  <a:pt x="131953" y="2180082"/>
                </a:lnTo>
                <a:lnTo>
                  <a:pt x="157987" y="2152269"/>
                </a:lnTo>
                <a:lnTo>
                  <a:pt x="130048" y="2126234"/>
                </a:lnTo>
                <a:close/>
              </a:path>
              <a:path w="2143125" h="2291715">
                <a:moveTo>
                  <a:pt x="182118" y="2070608"/>
                </a:moveTo>
                <a:lnTo>
                  <a:pt x="156083" y="2098421"/>
                </a:lnTo>
                <a:lnTo>
                  <a:pt x="183896" y="2124456"/>
                </a:lnTo>
                <a:lnTo>
                  <a:pt x="209931" y="2096643"/>
                </a:lnTo>
                <a:lnTo>
                  <a:pt x="182118" y="2070608"/>
                </a:lnTo>
                <a:close/>
              </a:path>
              <a:path w="2143125" h="2291715">
                <a:moveTo>
                  <a:pt x="234187" y="2014855"/>
                </a:moveTo>
                <a:lnTo>
                  <a:pt x="208153" y="2042795"/>
                </a:lnTo>
                <a:lnTo>
                  <a:pt x="235966" y="2068703"/>
                </a:lnTo>
                <a:lnTo>
                  <a:pt x="262000" y="2040890"/>
                </a:lnTo>
                <a:lnTo>
                  <a:pt x="234187" y="2014855"/>
                </a:lnTo>
                <a:close/>
              </a:path>
              <a:path w="2143125" h="2291715">
                <a:moveTo>
                  <a:pt x="286131" y="1959229"/>
                </a:moveTo>
                <a:lnTo>
                  <a:pt x="260223" y="1987042"/>
                </a:lnTo>
                <a:lnTo>
                  <a:pt x="288036" y="2013077"/>
                </a:lnTo>
                <a:lnTo>
                  <a:pt x="314071" y="1985264"/>
                </a:lnTo>
                <a:lnTo>
                  <a:pt x="286131" y="1959229"/>
                </a:lnTo>
                <a:close/>
              </a:path>
              <a:path w="2143125" h="2291715">
                <a:moveTo>
                  <a:pt x="338200" y="1903603"/>
                </a:moveTo>
                <a:lnTo>
                  <a:pt x="312166" y="1931416"/>
                </a:lnTo>
                <a:lnTo>
                  <a:pt x="339979" y="1957451"/>
                </a:lnTo>
                <a:lnTo>
                  <a:pt x="366013" y="1929511"/>
                </a:lnTo>
                <a:lnTo>
                  <a:pt x="338200" y="1903603"/>
                </a:lnTo>
                <a:close/>
              </a:path>
              <a:path w="2143125" h="2291715">
                <a:moveTo>
                  <a:pt x="390271" y="1847850"/>
                </a:moveTo>
                <a:lnTo>
                  <a:pt x="364236" y="1875663"/>
                </a:lnTo>
                <a:lnTo>
                  <a:pt x="392049" y="1901698"/>
                </a:lnTo>
                <a:lnTo>
                  <a:pt x="418084" y="1873885"/>
                </a:lnTo>
                <a:lnTo>
                  <a:pt x="390271" y="1847850"/>
                </a:lnTo>
                <a:close/>
              </a:path>
              <a:path w="2143125" h="2291715">
                <a:moveTo>
                  <a:pt x="442213" y="1792224"/>
                </a:moveTo>
                <a:lnTo>
                  <a:pt x="416179" y="1820037"/>
                </a:lnTo>
                <a:lnTo>
                  <a:pt x="444119" y="1846072"/>
                </a:lnTo>
                <a:lnTo>
                  <a:pt x="470026" y="1818259"/>
                </a:lnTo>
                <a:lnTo>
                  <a:pt x="442213" y="1792224"/>
                </a:lnTo>
                <a:close/>
              </a:path>
              <a:path w="2143125" h="2291715">
                <a:moveTo>
                  <a:pt x="494284" y="1736471"/>
                </a:moveTo>
                <a:lnTo>
                  <a:pt x="468249" y="1764411"/>
                </a:lnTo>
                <a:lnTo>
                  <a:pt x="496062" y="1790319"/>
                </a:lnTo>
                <a:lnTo>
                  <a:pt x="522097" y="1762506"/>
                </a:lnTo>
                <a:lnTo>
                  <a:pt x="494284" y="1736471"/>
                </a:lnTo>
                <a:close/>
              </a:path>
              <a:path w="2143125" h="2291715">
                <a:moveTo>
                  <a:pt x="546226" y="1680845"/>
                </a:moveTo>
                <a:lnTo>
                  <a:pt x="520319" y="1708658"/>
                </a:lnTo>
                <a:lnTo>
                  <a:pt x="548132" y="1734693"/>
                </a:lnTo>
                <a:lnTo>
                  <a:pt x="574167" y="1706880"/>
                </a:lnTo>
                <a:lnTo>
                  <a:pt x="546226" y="1680845"/>
                </a:lnTo>
                <a:close/>
              </a:path>
              <a:path w="2143125" h="2291715">
                <a:moveTo>
                  <a:pt x="598297" y="1625219"/>
                </a:moveTo>
                <a:lnTo>
                  <a:pt x="572262" y="1653032"/>
                </a:lnTo>
                <a:lnTo>
                  <a:pt x="600201" y="1679067"/>
                </a:lnTo>
                <a:lnTo>
                  <a:pt x="626110" y="1651127"/>
                </a:lnTo>
                <a:lnTo>
                  <a:pt x="598297" y="1625219"/>
                </a:lnTo>
                <a:close/>
              </a:path>
              <a:path w="2143125" h="2291715">
                <a:moveTo>
                  <a:pt x="650367" y="1569466"/>
                </a:moveTo>
                <a:lnTo>
                  <a:pt x="624332" y="1597279"/>
                </a:lnTo>
                <a:lnTo>
                  <a:pt x="652145" y="1623314"/>
                </a:lnTo>
                <a:lnTo>
                  <a:pt x="678179" y="1595501"/>
                </a:lnTo>
                <a:lnTo>
                  <a:pt x="650367" y="1569466"/>
                </a:lnTo>
                <a:close/>
              </a:path>
              <a:path w="2143125" h="2291715">
                <a:moveTo>
                  <a:pt x="702310" y="1513840"/>
                </a:moveTo>
                <a:lnTo>
                  <a:pt x="676401" y="1541653"/>
                </a:lnTo>
                <a:lnTo>
                  <a:pt x="704215" y="1567688"/>
                </a:lnTo>
                <a:lnTo>
                  <a:pt x="730250" y="1539875"/>
                </a:lnTo>
                <a:lnTo>
                  <a:pt x="702310" y="1513840"/>
                </a:lnTo>
                <a:close/>
              </a:path>
              <a:path w="2143125" h="2291715">
                <a:moveTo>
                  <a:pt x="754379" y="1458087"/>
                </a:moveTo>
                <a:lnTo>
                  <a:pt x="728345" y="1486027"/>
                </a:lnTo>
                <a:lnTo>
                  <a:pt x="756157" y="1511935"/>
                </a:lnTo>
                <a:lnTo>
                  <a:pt x="782193" y="1484122"/>
                </a:lnTo>
                <a:lnTo>
                  <a:pt x="754379" y="1458087"/>
                </a:lnTo>
                <a:close/>
              </a:path>
              <a:path w="2143125" h="2291715">
                <a:moveTo>
                  <a:pt x="806450" y="1402461"/>
                </a:moveTo>
                <a:lnTo>
                  <a:pt x="780415" y="1430274"/>
                </a:lnTo>
                <a:lnTo>
                  <a:pt x="808227" y="1456309"/>
                </a:lnTo>
                <a:lnTo>
                  <a:pt x="834263" y="1428496"/>
                </a:lnTo>
                <a:lnTo>
                  <a:pt x="806450" y="1402461"/>
                </a:lnTo>
                <a:close/>
              </a:path>
              <a:path w="2143125" h="2291715">
                <a:moveTo>
                  <a:pt x="858393" y="1346708"/>
                </a:moveTo>
                <a:lnTo>
                  <a:pt x="832357" y="1374648"/>
                </a:lnTo>
                <a:lnTo>
                  <a:pt x="860298" y="1400683"/>
                </a:lnTo>
                <a:lnTo>
                  <a:pt x="886205" y="1372743"/>
                </a:lnTo>
                <a:lnTo>
                  <a:pt x="858393" y="1346708"/>
                </a:lnTo>
                <a:close/>
              </a:path>
              <a:path w="2143125" h="2291715">
                <a:moveTo>
                  <a:pt x="910463" y="1291082"/>
                </a:moveTo>
                <a:lnTo>
                  <a:pt x="884427" y="1318895"/>
                </a:lnTo>
                <a:lnTo>
                  <a:pt x="912241" y="1344930"/>
                </a:lnTo>
                <a:lnTo>
                  <a:pt x="938276" y="1317117"/>
                </a:lnTo>
                <a:lnTo>
                  <a:pt x="910463" y="1291082"/>
                </a:lnTo>
                <a:close/>
              </a:path>
              <a:path w="2143125" h="2291715">
                <a:moveTo>
                  <a:pt x="962532" y="1235456"/>
                </a:moveTo>
                <a:lnTo>
                  <a:pt x="936498" y="1263269"/>
                </a:lnTo>
                <a:lnTo>
                  <a:pt x="964311" y="1289304"/>
                </a:lnTo>
                <a:lnTo>
                  <a:pt x="990346" y="1261364"/>
                </a:lnTo>
                <a:lnTo>
                  <a:pt x="962532" y="1235456"/>
                </a:lnTo>
                <a:close/>
              </a:path>
              <a:path w="2143125" h="2291715">
                <a:moveTo>
                  <a:pt x="1014476" y="1179703"/>
                </a:moveTo>
                <a:lnTo>
                  <a:pt x="988441" y="1207516"/>
                </a:lnTo>
                <a:lnTo>
                  <a:pt x="1016380" y="1233551"/>
                </a:lnTo>
                <a:lnTo>
                  <a:pt x="1042289" y="1205738"/>
                </a:lnTo>
                <a:lnTo>
                  <a:pt x="1014476" y="1179703"/>
                </a:lnTo>
                <a:close/>
              </a:path>
              <a:path w="2143125" h="2291715">
                <a:moveTo>
                  <a:pt x="1066546" y="1124077"/>
                </a:moveTo>
                <a:lnTo>
                  <a:pt x="1040511" y="1151890"/>
                </a:lnTo>
                <a:lnTo>
                  <a:pt x="1068324" y="1177925"/>
                </a:lnTo>
                <a:lnTo>
                  <a:pt x="1094359" y="1150112"/>
                </a:lnTo>
                <a:lnTo>
                  <a:pt x="1066546" y="1124077"/>
                </a:lnTo>
                <a:close/>
              </a:path>
              <a:path w="2143125" h="2291715">
                <a:moveTo>
                  <a:pt x="1118489" y="1068324"/>
                </a:moveTo>
                <a:lnTo>
                  <a:pt x="1092580" y="1096264"/>
                </a:lnTo>
                <a:lnTo>
                  <a:pt x="1120394" y="1122172"/>
                </a:lnTo>
                <a:lnTo>
                  <a:pt x="1146428" y="1094359"/>
                </a:lnTo>
                <a:lnTo>
                  <a:pt x="1118489" y="1068324"/>
                </a:lnTo>
                <a:close/>
              </a:path>
              <a:path w="2143125" h="2291715">
                <a:moveTo>
                  <a:pt x="1170559" y="1012698"/>
                </a:moveTo>
                <a:lnTo>
                  <a:pt x="1144524" y="1040511"/>
                </a:lnTo>
                <a:lnTo>
                  <a:pt x="1172337" y="1066546"/>
                </a:lnTo>
                <a:lnTo>
                  <a:pt x="1198372" y="1038733"/>
                </a:lnTo>
                <a:lnTo>
                  <a:pt x="1170559" y="1012698"/>
                </a:lnTo>
                <a:close/>
              </a:path>
              <a:path w="2143125" h="2291715">
                <a:moveTo>
                  <a:pt x="1222628" y="957072"/>
                </a:moveTo>
                <a:lnTo>
                  <a:pt x="1196594" y="984885"/>
                </a:lnTo>
                <a:lnTo>
                  <a:pt x="1224406" y="1010920"/>
                </a:lnTo>
                <a:lnTo>
                  <a:pt x="1250442" y="982980"/>
                </a:lnTo>
                <a:lnTo>
                  <a:pt x="1222628" y="957072"/>
                </a:lnTo>
                <a:close/>
              </a:path>
              <a:path w="2143125" h="2291715">
                <a:moveTo>
                  <a:pt x="1274572" y="901319"/>
                </a:moveTo>
                <a:lnTo>
                  <a:pt x="1248537" y="929132"/>
                </a:lnTo>
                <a:lnTo>
                  <a:pt x="1276477" y="955167"/>
                </a:lnTo>
                <a:lnTo>
                  <a:pt x="1302512" y="927354"/>
                </a:lnTo>
                <a:lnTo>
                  <a:pt x="1274572" y="901319"/>
                </a:lnTo>
                <a:close/>
              </a:path>
              <a:path w="2143125" h="2291715">
                <a:moveTo>
                  <a:pt x="1326642" y="845693"/>
                </a:moveTo>
                <a:lnTo>
                  <a:pt x="1300606" y="873506"/>
                </a:lnTo>
                <a:lnTo>
                  <a:pt x="1328420" y="899541"/>
                </a:lnTo>
                <a:lnTo>
                  <a:pt x="1354454" y="871728"/>
                </a:lnTo>
                <a:lnTo>
                  <a:pt x="1326642" y="845693"/>
                </a:lnTo>
                <a:close/>
              </a:path>
              <a:path w="2143125" h="2291715">
                <a:moveTo>
                  <a:pt x="1378712" y="789940"/>
                </a:moveTo>
                <a:lnTo>
                  <a:pt x="1352677" y="817880"/>
                </a:lnTo>
                <a:lnTo>
                  <a:pt x="1380490" y="843788"/>
                </a:lnTo>
                <a:lnTo>
                  <a:pt x="1406525" y="815975"/>
                </a:lnTo>
                <a:lnTo>
                  <a:pt x="1378712" y="789940"/>
                </a:lnTo>
                <a:close/>
              </a:path>
              <a:path w="2143125" h="2291715">
                <a:moveTo>
                  <a:pt x="1430654" y="734314"/>
                </a:moveTo>
                <a:lnTo>
                  <a:pt x="1404620" y="762127"/>
                </a:lnTo>
                <a:lnTo>
                  <a:pt x="1432560" y="788162"/>
                </a:lnTo>
                <a:lnTo>
                  <a:pt x="1458468" y="760349"/>
                </a:lnTo>
                <a:lnTo>
                  <a:pt x="1430654" y="734314"/>
                </a:lnTo>
                <a:close/>
              </a:path>
              <a:path w="2143125" h="2291715">
                <a:moveTo>
                  <a:pt x="1482725" y="678688"/>
                </a:moveTo>
                <a:lnTo>
                  <a:pt x="1456690" y="706501"/>
                </a:lnTo>
                <a:lnTo>
                  <a:pt x="1484502" y="732536"/>
                </a:lnTo>
                <a:lnTo>
                  <a:pt x="1510538" y="704596"/>
                </a:lnTo>
                <a:lnTo>
                  <a:pt x="1482725" y="678688"/>
                </a:lnTo>
                <a:close/>
              </a:path>
              <a:path w="2143125" h="2291715">
                <a:moveTo>
                  <a:pt x="1534668" y="622935"/>
                </a:moveTo>
                <a:lnTo>
                  <a:pt x="1508760" y="650748"/>
                </a:lnTo>
                <a:lnTo>
                  <a:pt x="1536573" y="676783"/>
                </a:lnTo>
                <a:lnTo>
                  <a:pt x="1562607" y="648970"/>
                </a:lnTo>
                <a:lnTo>
                  <a:pt x="1534668" y="622935"/>
                </a:lnTo>
                <a:close/>
              </a:path>
              <a:path w="2143125" h="2291715">
                <a:moveTo>
                  <a:pt x="1586738" y="567309"/>
                </a:moveTo>
                <a:lnTo>
                  <a:pt x="1560702" y="595122"/>
                </a:lnTo>
                <a:lnTo>
                  <a:pt x="1588516" y="621157"/>
                </a:lnTo>
                <a:lnTo>
                  <a:pt x="1614551" y="593344"/>
                </a:lnTo>
                <a:lnTo>
                  <a:pt x="1586738" y="567309"/>
                </a:lnTo>
                <a:close/>
              </a:path>
              <a:path w="2143125" h="2291715">
                <a:moveTo>
                  <a:pt x="1638807" y="511556"/>
                </a:moveTo>
                <a:lnTo>
                  <a:pt x="1612773" y="539496"/>
                </a:lnTo>
                <a:lnTo>
                  <a:pt x="1640586" y="565404"/>
                </a:lnTo>
                <a:lnTo>
                  <a:pt x="1666621" y="537591"/>
                </a:lnTo>
                <a:lnTo>
                  <a:pt x="1638807" y="511556"/>
                </a:lnTo>
                <a:close/>
              </a:path>
              <a:path w="2143125" h="2291715">
                <a:moveTo>
                  <a:pt x="1690751" y="455930"/>
                </a:moveTo>
                <a:lnTo>
                  <a:pt x="1664843" y="483743"/>
                </a:lnTo>
                <a:lnTo>
                  <a:pt x="1692655" y="509778"/>
                </a:lnTo>
                <a:lnTo>
                  <a:pt x="1718691" y="481965"/>
                </a:lnTo>
                <a:lnTo>
                  <a:pt x="1690751" y="455930"/>
                </a:lnTo>
                <a:close/>
              </a:path>
              <a:path w="2143125" h="2291715">
                <a:moveTo>
                  <a:pt x="1742821" y="400304"/>
                </a:moveTo>
                <a:lnTo>
                  <a:pt x="1716786" y="428117"/>
                </a:lnTo>
                <a:lnTo>
                  <a:pt x="1744599" y="454152"/>
                </a:lnTo>
                <a:lnTo>
                  <a:pt x="1770634" y="426212"/>
                </a:lnTo>
                <a:lnTo>
                  <a:pt x="1742821" y="400304"/>
                </a:lnTo>
                <a:close/>
              </a:path>
              <a:path w="2143125" h="2291715">
                <a:moveTo>
                  <a:pt x="1794891" y="344551"/>
                </a:moveTo>
                <a:lnTo>
                  <a:pt x="1768855" y="372364"/>
                </a:lnTo>
                <a:lnTo>
                  <a:pt x="1796669" y="398399"/>
                </a:lnTo>
                <a:lnTo>
                  <a:pt x="1822703" y="370586"/>
                </a:lnTo>
                <a:lnTo>
                  <a:pt x="1794891" y="344551"/>
                </a:lnTo>
                <a:close/>
              </a:path>
              <a:path w="2143125" h="2291715">
                <a:moveTo>
                  <a:pt x="1846834" y="288925"/>
                </a:moveTo>
                <a:lnTo>
                  <a:pt x="1820799" y="316738"/>
                </a:lnTo>
                <a:lnTo>
                  <a:pt x="1848739" y="342773"/>
                </a:lnTo>
                <a:lnTo>
                  <a:pt x="1874647" y="314960"/>
                </a:lnTo>
                <a:lnTo>
                  <a:pt x="1846834" y="288925"/>
                </a:lnTo>
                <a:close/>
              </a:path>
              <a:path w="2143125" h="2291715">
                <a:moveTo>
                  <a:pt x="1898903" y="233172"/>
                </a:moveTo>
                <a:lnTo>
                  <a:pt x="1872869" y="260985"/>
                </a:lnTo>
                <a:lnTo>
                  <a:pt x="1900681" y="287020"/>
                </a:lnTo>
                <a:lnTo>
                  <a:pt x="1926717" y="259207"/>
                </a:lnTo>
                <a:lnTo>
                  <a:pt x="1898903" y="233172"/>
                </a:lnTo>
                <a:close/>
              </a:path>
              <a:path w="2143125" h="2291715">
                <a:moveTo>
                  <a:pt x="1950847" y="177546"/>
                </a:moveTo>
                <a:lnTo>
                  <a:pt x="1924939" y="205359"/>
                </a:lnTo>
                <a:lnTo>
                  <a:pt x="1952752" y="231394"/>
                </a:lnTo>
                <a:lnTo>
                  <a:pt x="1978787" y="203581"/>
                </a:lnTo>
                <a:lnTo>
                  <a:pt x="1950847" y="177546"/>
                </a:lnTo>
                <a:close/>
              </a:path>
              <a:path w="2143125" h="2291715">
                <a:moveTo>
                  <a:pt x="2002917" y="121793"/>
                </a:moveTo>
                <a:lnTo>
                  <a:pt x="1976881" y="149733"/>
                </a:lnTo>
                <a:lnTo>
                  <a:pt x="2004822" y="175641"/>
                </a:lnTo>
                <a:lnTo>
                  <a:pt x="2030729" y="147828"/>
                </a:lnTo>
                <a:lnTo>
                  <a:pt x="2002917" y="121793"/>
                </a:lnTo>
                <a:close/>
              </a:path>
              <a:path w="2143125" h="2291715">
                <a:moveTo>
                  <a:pt x="2123260" y="66167"/>
                </a:moveTo>
                <a:lnTo>
                  <a:pt x="2054987" y="66167"/>
                </a:lnTo>
                <a:lnTo>
                  <a:pt x="2082800" y="92202"/>
                </a:lnTo>
                <a:lnTo>
                  <a:pt x="2078747" y="96530"/>
                </a:lnTo>
                <a:lnTo>
                  <a:pt x="2106549" y="122555"/>
                </a:lnTo>
                <a:lnTo>
                  <a:pt x="2123260" y="66167"/>
                </a:lnTo>
                <a:close/>
              </a:path>
              <a:path w="2143125" h="2291715">
                <a:moveTo>
                  <a:pt x="2050934" y="70495"/>
                </a:moveTo>
                <a:lnTo>
                  <a:pt x="2028952" y="93980"/>
                </a:lnTo>
                <a:lnTo>
                  <a:pt x="2056765" y="120015"/>
                </a:lnTo>
                <a:lnTo>
                  <a:pt x="2078747" y="96530"/>
                </a:lnTo>
                <a:lnTo>
                  <a:pt x="2050934" y="70495"/>
                </a:lnTo>
                <a:close/>
              </a:path>
              <a:path w="2143125" h="2291715">
                <a:moveTo>
                  <a:pt x="2054987" y="66167"/>
                </a:moveTo>
                <a:lnTo>
                  <a:pt x="2050934" y="70495"/>
                </a:lnTo>
                <a:lnTo>
                  <a:pt x="2078747" y="96530"/>
                </a:lnTo>
                <a:lnTo>
                  <a:pt x="2082800" y="92202"/>
                </a:lnTo>
                <a:lnTo>
                  <a:pt x="2054987" y="66167"/>
                </a:lnTo>
                <a:close/>
              </a:path>
              <a:path w="2143125" h="2291715">
                <a:moveTo>
                  <a:pt x="2142871" y="0"/>
                </a:moveTo>
                <a:lnTo>
                  <a:pt x="2023110" y="44450"/>
                </a:lnTo>
                <a:lnTo>
                  <a:pt x="2050934" y="70495"/>
                </a:lnTo>
                <a:lnTo>
                  <a:pt x="2054987" y="66167"/>
                </a:lnTo>
                <a:lnTo>
                  <a:pt x="2123260" y="66167"/>
                </a:lnTo>
                <a:lnTo>
                  <a:pt x="2142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9">
            <a:extLst>
              <a:ext uri="{FF2B5EF4-FFF2-40B4-BE49-F238E27FC236}">
                <a16:creationId xmlns:a16="http://schemas.microsoft.com/office/drawing/2014/main" id="{BF448520-858F-B84A-5E09-F4160ACEA102}"/>
              </a:ext>
            </a:extLst>
          </p:cNvPr>
          <p:cNvSpPr txBox="1"/>
          <p:nvPr/>
        </p:nvSpPr>
        <p:spPr>
          <a:xfrm>
            <a:off x="2366010" y="6419460"/>
            <a:ext cx="462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既可以是输入层，也可以是隐含层</a:t>
            </a:r>
          </a:p>
        </p:txBody>
      </p:sp>
      <p:sp>
        <p:nvSpPr>
          <p:cNvPr id="81" name="object 50">
            <a:extLst>
              <a:ext uri="{FF2B5EF4-FFF2-40B4-BE49-F238E27FC236}">
                <a16:creationId xmlns:a16="http://schemas.microsoft.com/office/drawing/2014/main" id="{CD9A09E1-08BF-E7F2-CFB6-65B119F0BA70}"/>
              </a:ext>
            </a:extLst>
          </p:cNvPr>
          <p:cNvSpPr/>
          <p:nvPr/>
        </p:nvSpPr>
        <p:spPr>
          <a:xfrm>
            <a:off x="753618" y="5901961"/>
            <a:ext cx="7847330" cy="471170"/>
          </a:xfrm>
          <a:custGeom>
            <a:avLst/>
            <a:gdLst/>
            <a:ahLst/>
            <a:cxnLst/>
            <a:rect l="l" t="t" r="r" b="b"/>
            <a:pathLst>
              <a:path w="7847330" h="471170">
                <a:moveTo>
                  <a:pt x="7847076" y="0"/>
                </a:moveTo>
                <a:lnTo>
                  <a:pt x="7842416" y="38194"/>
                </a:lnTo>
                <a:lnTo>
                  <a:pt x="7828927" y="74426"/>
                </a:lnTo>
                <a:lnTo>
                  <a:pt x="7807340" y="108210"/>
                </a:lnTo>
                <a:lnTo>
                  <a:pt x="7778390" y="139061"/>
                </a:lnTo>
                <a:lnTo>
                  <a:pt x="7742808" y="166497"/>
                </a:lnTo>
                <a:lnTo>
                  <a:pt x="7701329" y="190030"/>
                </a:lnTo>
                <a:lnTo>
                  <a:pt x="7654685" y="209178"/>
                </a:lnTo>
                <a:lnTo>
                  <a:pt x="7603609" y="223454"/>
                </a:lnTo>
                <a:lnTo>
                  <a:pt x="7548835" y="232376"/>
                </a:lnTo>
                <a:lnTo>
                  <a:pt x="7491095" y="235458"/>
                </a:lnTo>
                <a:lnTo>
                  <a:pt x="4279519" y="235458"/>
                </a:lnTo>
                <a:lnTo>
                  <a:pt x="4221778" y="238539"/>
                </a:lnTo>
                <a:lnTo>
                  <a:pt x="4167004" y="247462"/>
                </a:lnTo>
                <a:lnTo>
                  <a:pt x="4115928" y="261740"/>
                </a:lnTo>
                <a:lnTo>
                  <a:pt x="4069284" y="280889"/>
                </a:lnTo>
                <a:lnTo>
                  <a:pt x="4027804" y="304423"/>
                </a:lnTo>
                <a:lnTo>
                  <a:pt x="3992223" y="331859"/>
                </a:lnTo>
                <a:lnTo>
                  <a:pt x="3963273" y="362711"/>
                </a:lnTo>
                <a:lnTo>
                  <a:pt x="3941686" y="396494"/>
                </a:lnTo>
                <a:lnTo>
                  <a:pt x="3928197" y="432724"/>
                </a:lnTo>
                <a:lnTo>
                  <a:pt x="3923537" y="470916"/>
                </a:lnTo>
                <a:lnTo>
                  <a:pt x="3918878" y="432724"/>
                </a:lnTo>
                <a:lnTo>
                  <a:pt x="3905389" y="396494"/>
                </a:lnTo>
                <a:lnTo>
                  <a:pt x="3883802" y="362711"/>
                </a:lnTo>
                <a:lnTo>
                  <a:pt x="3854852" y="331859"/>
                </a:lnTo>
                <a:lnTo>
                  <a:pt x="3819271" y="304423"/>
                </a:lnTo>
                <a:lnTo>
                  <a:pt x="3777791" y="280889"/>
                </a:lnTo>
                <a:lnTo>
                  <a:pt x="3731147" y="261740"/>
                </a:lnTo>
                <a:lnTo>
                  <a:pt x="3680071" y="247462"/>
                </a:lnTo>
                <a:lnTo>
                  <a:pt x="3625297" y="238539"/>
                </a:lnTo>
                <a:lnTo>
                  <a:pt x="3567556" y="235458"/>
                </a:lnTo>
                <a:lnTo>
                  <a:pt x="355942" y="235458"/>
                </a:lnTo>
                <a:lnTo>
                  <a:pt x="298206" y="232376"/>
                </a:lnTo>
                <a:lnTo>
                  <a:pt x="243436" y="223454"/>
                </a:lnTo>
                <a:lnTo>
                  <a:pt x="192365" y="209178"/>
                </a:lnTo>
                <a:lnTo>
                  <a:pt x="145727" y="190030"/>
                </a:lnTo>
                <a:lnTo>
                  <a:pt x="104252" y="166497"/>
                </a:lnTo>
                <a:lnTo>
                  <a:pt x="68675" y="139061"/>
                </a:lnTo>
                <a:lnTo>
                  <a:pt x="39729" y="108210"/>
                </a:lnTo>
                <a:lnTo>
                  <a:pt x="18146" y="74426"/>
                </a:lnTo>
                <a:lnTo>
                  <a:pt x="4658" y="38194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686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741CF287-997F-C5C4-DC72-FC5A9AF034F5}"/>
              </a:ext>
            </a:extLst>
          </p:cNvPr>
          <p:cNvSpPr/>
          <p:nvPr/>
        </p:nvSpPr>
        <p:spPr>
          <a:xfrm>
            <a:off x="626998" y="2711826"/>
            <a:ext cx="8075676" cy="2409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4CD7E5AF-BDA1-CBF6-5E6C-A94BF5BA3A6D}"/>
              </a:ext>
            </a:extLst>
          </p:cNvPr>
          <p:cNvSpPr/>
          <p:nvPr/>
        </p:nvSpPr>
        <p:spPr>
          <a:xfrm>
            <a:off x="619505" y="2670941"/>
            <a:ext cx="8075930" cy="2409825"/>
          </a:xfrm>
          <a:custGeom>
            <a:avLst/>
            <a:gdLst/>
            <a:ahLst/>
            <a:cxnLst/>
            <a:rect l="l" t="t" r="r" b="b"/>
            <a:pathLst>
              <a:path w="8075930" h="2409825">
                <a:moveTo>
                  <a:pt x="0" y="401574"/>
                </a:moveTo>
                <a:lnTo>
                  <a:pt x="2701" y="354749"/>
                </a:lnTo>
                <a:lnTo>
                  <a:pt x="10606" y="309509"/>
                </a:lnTo>
                <a:lnTo>
                  <a:pt x="23411" y="266155"/>
                </a:lnTo>
                <a:lnTo>
                  <a:pt x="40817" y="224989"/>
                </a:lnTo>
                <a:lnTo>
                  <a:pt x="62521" y="186313"/>
                </a:lnTo>
                <a:lnTo>
                  <a:pt x="88223" y="150427"/>
                </a:lnTo>
                <a:lnTo>
                  <a:pt x="117621" y="117633"/>
                </a:lnTo>
                <a:lnTo>
                  <a:pt x="150413" y="88234"/>
                </a:lnTo>
                <a:lnTo>
                  <a:pt x="186299" y="62530"/>
                </a:lnTo>
                <a:lnTo>
                  <a:pt x="224977" y="40823"/>
                </a:lnTo>
                <a:lnTo>
                  <a:pt x="266147" y="23415"/>
                </a:lnTo>
                <a:lnTo>
                  <a:pt x="309505" y="10608"/>
                </a:lnTo>
                <a:lnTo>
                  <a:pt x="354752" y="2702"/>
                </a:lnTo>
                <a:lnTo>
                  <a:pt x="401586" y="0"/>
                </a:lnTo>
                <a:lnTo>
                  <a:pt x="7674102" y="0"/>
                </a:lnTo>
                <a:lnTo>
                  <a:pt x="7720926" y="2702"/>
                </a:lnTo>
                <a:lnTo>
                  <a:pt x="7766166" y="10608"/>
                </a:lnTo>
                <a:lnTo>
                  <a:pt x="7809520" y="23415"/>
                </a:lnTo>
                <a:lnTo>
                  <a:pt x="7850686" y="40823"/>
                </a:lnTo>
                <a:lnTo>
                  <a:pt x="7889362" y="62530"/>
                </a:lnTo>
                <a:lnTo>
                  <a:pt x="7925248" y="88234"/>
                </a:lnTo>
                <a:lnTo>
                  <a:pt x="7958042" y="117633"/>
                </a:lnTo>
                <a:lnTo>
                  <a:pt x="7987441" y="150427"/>
                </a:lnTo>
                <a:lnTo>
                  <a:pt x="8013145" y="186313"/>
                </a:lnTo>
                <a:lnTo>
                  <a:pt x="8034852" y="224989"/>
                </a:lnTo>
                <a:lnTo>
                  <a:pt x="8052260" y="266155"/>
                </a:lnTo>
                <a:lnTo>
                  <a:pt x="8065067" y="309509"/>
                </a:lnTo>
                <a:lnTo>
                  <a:pt x="8072973" y="354749"/>
                </a:lnTo>
                <a:lnTo>
                  <a:pt x="8075676" y="401574"/>
                </a:lnTo>
                <a:lnTo>
                  <a:pt x="8075676" y="2007870"/>
                </a:lnTo>
                <a:lnTo>
                  <a:pt x="8072973" y="2054694"/>
                </a:lnTo>
                <a:lnTo>
                  <a:pt x="8065067" y="2099934"/>
                </a:lnTo>
                <a:lnTo>
                  <a:pt x="8052260" y="2143288"/>
                </a:lnTo>
                <a:lnTo>
                  <a:pt x="8034852" y="2184454"/>
                </a:lnTo>
                <a:lnTo>
                  <a:pt x="8013145" y="2223130"/>
                </a:lnTo>
                <a:lnTo>
                  <a:pt x="7987441" y="2259016"/>
                </a:lnTo>
                <a:lnTo>
                  <a:pt x="7958042" y="2291810"/>
                </a:lnTo>
                <a:lnTo>
                  <a:pt x="7925248" y="2321209"/>
                </a:lnTo>
                <a:lnTo>
                  <a:pt x="7889362" y="2346913"/>
                </a:lnTo>
                <a:lnTo>
                  <a:pt x="7850686" y="2368620"/>
                </a:lnTo>
                <a:lnTo>
                  <a:pt x="7809520" y="2386028"/>
                </a:lnTo>
                <a:lnTo>
                  <a:pt x="7766166" y="2398835"/>
                </a:lnTo>
                <a:lnTo>
                  <a:pt x="7720926" y="2406741"/>
                </a:lnTo>
                <a:lnTo>
                  <a:pt x="7674102" y="2409443"/>
                </a:lnTo>
                <a:lnTo>
                  <a:pt x="401586" y="2409443"/>
                </a:lnTo>
                <a:lnTo>
                  <a:pt x="354752" y="2406741"/>
                </a:lnTo>
                <a:lnTo>
                  <a:pt x="309505" y="2398835"/>
                </a:lnTo>
                <a:lnTo>
                  <a:pt x="266147" y="2386028"/>
                </a:lnTo>
                <a:lnTo>
                  <a:pt x="224977" y="2368620"/>
                </a:lnTo>
                <a:lnTo>
                  <a:pt x="186299" y="2346913"/>
                </a:lnTo>
                <a:lnTo>
                  <a:pt x="150413" y="2321209"/>
                </a:lnTo>
                <a:lnTo>
                  <a:pt x="117621" y="2291810"/>
                </a:lnTo>
                <a:lnTo>
                  <a:pt x="88223" y="2259016"/>
                </a:lnTo>
                <a:lnTo>
                  <a:pt x="62521" y="2223130"/>
                </a:lnTo>
                <a:lnTo>
                  <a:pt x="40817" y="2184454"/>
                </a:lnTo>
                <a:lnTo>
                  <a:pt x="23411" y="2143288"/>
                </a:lnTo>
                <a:lnTo>
                  <a:pt x="10606" y="2099934"/>
                </a:lnTo>
                <a:lnTo>
                  <a:pt x="2701" y="2054694"/>
                </a:lnTo>
                <a:lnTo>
                  <a:pt x="0" y="2007870"/>
                </a:lnTo>
                <a:lnTo>
                  <a:pt x="0" y="40157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A17F7916-E7A3-BCAA-D01A-164289507659}"/>
              </a:ext>
            </a:extLst>
          </p:cNvPr>
          <p:cNvSpPr/>
          <p:nvPr/>
        </p:nvSpPr>
        <p:spPr>
          <a:xfrm>
            <a:off x="1226819" y="2242697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4B3B40D-0A9B-3F68-5582-805AB842FD02}"/>
              </a:ext>
            </a:extLst>
          </p:cNvPr>
          <p:cNvSpPr txBox="1">
            <a:spLocks/>
          </p:cNvSpPr>
          <p:nvPr/>
        </p:nvSpPr>
        <p:spPr>
          <a:xfrm>
            <a:off x="343915" y="997073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lang="en-US" sz="3200">
              <a:latin typeface="Calibri"/>
              <a:cs typeface="Calibri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AD3136EE-9732-A91A-A1C0-C74BA11F18F5}"/>
              </a:ext>
            </a:extLst>
          </p:cNvPr>
          <p:cNvSpPr/>
          <p:nvPr/>
        </p:nvSpPr>
        <p:spPr>
          <a:xfrm>
            <a:off x="1066800" y="5462148"/>
            <a:ext cx="461772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213D9903-B694-FDDB-55D2-E596DCFF8F41}"/>
              </a:ext>
            </a:extLst>
          </p:cNvPr>
          <p:cNvSpPr/>
          <p:nvPr/>
        </p:nvSpPr>
        <p:spPr>
          <a:xfrm>
            <a:off x="3342132" y="5462148"/>
            <a:ext cx="464820" cy="606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3745CA1B-029D-C716-AC50-2670A1E1AFC9}"/>
              </a:ext>
            </a:extLst>
          </p:cNvPr>
          <p:cNvSpPr/>
          <p:nvPr/>
        </p:nvSpPr>
        <p:spPr>
          <a:xfrm>
            <a:off x="5574791" y="5477387"/>
            <a:ext cx="464820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81A71E6-09D4-E5A6-D324-6FBF979C759C}"/>
              </a:ext>
            </a:extLst>
          </p:cNvPr>
          <p:cNvSpPr/>
          <p:nvPr/>
        </p:nvSpPr>
        <p:spPr>
          <a:xfrm>
            <a:off x="7825740" y="5494151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8FD6C9FF-840C-47E7-62F8-7C840E31DDF9}"/>
              </a:ext>
            </a:extLst>
          </p:cNvPr>
          <p:cNvSpPr txBox="1"/>
          <p:nvPr/>
        </p:nvSpPr>
        <p:spPr>
          <a:xfrm>
            <a:off x="7825740" y="549415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D364A995-71E6-7301-06A9-FE4A8FA57B8E}"/>
              </a:ext>
            </a:extLst>
          </p:cNvPr>
          <p:cNvSpPr txBox="1"/>
          <p:nvPr/>
        </p:nvSpPr>
        <p:spPr>
          <a:xfrm>
            <a:off x="5574791" y="5477387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0429C364-C0DC-4DA5-BAB8-1E4AA00D5A6C}"/>
              </a:ext>
            </a:extLst>
          </p:cNvPr>
          <p:cNvSpPr txBox="1"/>
          <p:nvPr/>
        </p:nvSpPr>
        <p:spPr>
          <a:xfrm>
            <a:off x="3342132" y="5462148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FEF01FAF-3C7B-F707-5576-5F24977323AF}"/>
              </a:ext>
            </a:extLst>
          </p:cNvPr>
          <p:cNvSpPr txBox="1"/>
          <p:nvPr/>
        </p:nvSpPr>
        <p:spPr>
          <a:xfrm>
            <a:off x="1066800" y="5462148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C519AEA4-98CB-2AF1-AF3E-5535BB9C5351}"/>
              </a:ext>
            </a:extLst>
          </p:cNvPr>
          <p:cNvSpPr/>
          <p:nvPr/>
        </p:nvSpPr>
        <p:spPr>
          <a:xfrm>
            <a:off x="1306957" y="4718562"/>
            <a:ext cx="2318385" cy="339090"/>
          </a:xfrm>
          <a:custGeom>
            <a:avLst/>
            <a:gdLst/>
            <a:ahLst/>
            <a:cxnLst/>
            <a:rect l="l" t="t" r="r" b="b"/>
            <a:pathLst>
              <a:path w="2318385" h="339089">
                <a:moveTo>
                  <a:pt x="35052" y="274573"/>
                </a:moveTo>
                <a:lnTo>
                  <a:pt x="0" y="289559"/>
                </a:lnTo>
                <a:lnTo>
                  <a:pt x="14986" y="324611"/>
                </a:lnTo>
                <a:lnTo>
                  <a:pt x="50037" y="309625"/>
                </a:lnTo>
                <a:lnTo>
                  <a:pt x="35052" y="274573"/>
                </a:lnTo>
                <a:close/>
              </a:path>
              <a:path w="2318385" h="339089">
                <a:moveTo>
                  <a:pt x="105283" y="244855"/>
                </a:moveTo>
                <a:lnTo>
                  <a:pt x="70231" y="259714"/>
                </a:lnTo>
                <a:lnTo>
                  <a:pt x="85090" y="294766"/>
                </a:lnTo>
                <a:lnTo>
                  <a:pt x="120142" y="279907"/>
                </a:lnTo>
                <a:lnTo>
                  <a:pt x="105283" y="244855"/>
                </a:lnTo>
                <a:close/>
              </a:path>
              <a:path w="2318385" h="339089">
                <a:moveTo>
                  <a:pt x="175640" y="215391"/>
                </a:moveTo>
                <a:lnTo>
                  <a:pt x="140462" y="229996"/>
                </a:lnTo>
                <a:lnTo>
                  <a:pt x="155067" y="265175"/>
                </a:lnTo>
                <a:lnTo>
                  <a:pt x="190246" y="250570"/>
                </a:lnTo>
                <a:lnTo>
                  <a:pt x="175640" y="215391"/>
                </a:lnTo>
                <a:close/>
              </a:path>
              <a:path w="2318385" h="339089">
                <a:moveTo>
                  <a:pt x="246380" y="186562"/>
                </a:moveTo>
                <a:lnTo>
                  <a:pt x="211074" y="200913"/>
                </a:lnTo>
                <a:lnTo>
                  <a:pt x="225425" y="236219"/>
                </a:lnTo>
                <a:lnTo>
                  <a:pt x="260731" y="221868"/>
                </a:lnTo>
                <a:lnTo>
                  <a:pt x="246380" y="186562"/>
                </a:lnTo>
                <a:close/>
              </a:path>
              <a:path w="2318385" h="339089">
                <a:moveTo>
                  <a:pt x="317627" y="158749"/>
                </a:moveTo>
                <a:lnTo>
                  <a:pt x="282067" y="172592"/>
                </a:lnTo>
                <a:lnTo>
                  <a:pt x="295909" y="208025"/>
                </a:lnTo>
                <a:lnTo>
                  <a:pt x="331469" y="194182"/>
                </a:lnTo>
                <a:lnTo>
                  <a:pt x="317627" y="158749"/>
                </a:lnTo>
                <a:close/>
              </a:path>
              <a:path w="2318385" h="339089">
                <a:moveTo>
                  <a:pt x="389763" y="132079"/>
                </a:moveTo>
                <a:lnTo>
                  <a:pt x="385825" y="133476"/>
                </a:lnTo>
                <a:lnTo>
                  <a:pt x="353694" y="145414"/>
                </a:lnTo>
                <a:lnTo>
                  <a:pt x="366903" y="181101"/>
                </a:lnTo>
                <a:lnTo>
                  <a:pt x="398562" y="169417"/>
                </a:lnTo>
                <a:lnTo>
                  <a:pt x="402336" y="168147"/>
                </a:lnTo>
                <a:lnTo>
                  <a:pt x="389763" y="132079"/>
                </a:lnTo>
                <a:close/>
              </a:path>
              <a:path w="2318385" h="339089">
                <a:moveTo>
                  <a:pt x="462280" y="107187"/>
                </a:moveTo>
                <a:lnTo>
                  <a:pt x="451357" y="110616"/>
                </a:lnTo>
                <a:lnTo>
                  <a:pt x="425704" y="119633"/>
                </a:lnTo>
                <a:lnTo>
                  <a:pt x="438276" y="155574"/>
                </a:lnTo>
                <a:lnTo>
                  <a:pt x="463676" y="146684"/>
                </a:lnTo>
                <a:lnTo>
                  <a:pt x="464086" y="146684"/>
                </a:lnTo>
                <a:lnTo>
                  <a:pt x="473963" y="143509"/>
                </a:lnTo>
                <a:lnTo>
                  <a:pt x="462280" y="107187"/>
                </a:lnTo>
                <a:close/>
              </a:path>
              <a:path w="2318385" h="339089">
                <a:moveTo>
                  <a:pt x="464086" y="146684"/>
                </a:moveTo>
                <a:lnTo>
                  <a:pt x="463676" y="146684"/>
                </a:lnTo>
                <a:lnTo>
                  <a:pt x="463295" y="146938"/>
                </a:lnTo>
                <a:lnTo>
                  <a:pt x="464086" y="146684"/>
                </a:lnTo>
                <a:close/>
              </a:path>
              <a:path w="2318385" h="339089">
                <a:moveTo>
                  <a:pt x="535432" y="84073"/>
                </a:moveTo>
                <a:lnTo>
                  <a:pt x="517525" y="89407"/>
                </a:lnTo>
                <a:lnTo>
                  <a:pt x="498475" y="95503"/>
                </a:lnTo>
                <a:lnTo>
                  <a:pt x="510159" y="131825"/>
                </a:lnTo>
                <a:lnTo>
                  <a:pt x="528563" y="125856"/>
                </a:lnTo>
                <a:lnTo>
                  <a:pt x="546100" y="120649"/>
                </a:lnTo>
                <a:lnTo>
                  <a:pt x="535432" y="84073"/>
                </a:lnTo>
                <a:close/>
              </a:path>
              <a:path w="2318385" h="339089">
                <a:moveTo>
                  <a:pt x="528955" y="125729"/>
                </a:moveTo>
                <a:lnTo>
                  <a:pt x="528447" y="125856"/>
                </a:lnTo>
                <a:lnTo>
                  <a:pt x="528955" y="125729"/>
                </a:lnTo>
                <a:close/>
              </a:path>
              <a:path w="2318385" h="339089">
                <a:moveTo>
                  <a:pt x="609219" y="63245"/>
                </a:moveTo>
                <a:lnTo>
                  <a:pt x="584073" y="69849"/>
                </a:lnTo>
                <a:lnTo>
                  <a:pt x="571881" y="73405"/>
                </a:lnTo>
                <a:lnTo>
                  <a:pt x="582676" y="109981"/>
                </a:lnTo>
                <a:lnTo>
                  <a:pt x="594187" y="106552"/>
                </a:lnTo>
                <a:lnTo>
                  <a:pt x="593979" y="106552"/>
                </a:lnTo>
                <a:lnTo>
                  <a:pt x="618870" y="100075"/>
                </a:lnTo>
                <a:lnTo>
                  <a:pt x="609219" y="63245"/>
                </a:lnTo>
                <a:close/>
              </a:path>
              <a:path w="2318385" h="339089">
                <a:moveTo>
                  <a:pt x="594613" y="106425"/>
                </a:moveTo>
                <a:lnTo>
                  <a:pt x="593979" y="106552"/>
                </a:lnTo>
                <a:lnTo>
                  <a:pt x="594187" y="106552"/>
                </a:lnTo>
                <a:lnTo>
                  <a:pt x="594613" y="106425"/>
                </a:lnTo>
                <a:close/>
              </a:path>
              <a:path w="2318385" h="339089">
                <a:moveTo>
                  <a:pt x="683641" y="44703"/>
                </a:moveTo>
                <a:lnTo>
                  <a:pt x="651382" y="52196"/>
                </a:lnTo>
                <a:lnTo>
                  <a:pt x="646176" y="53593"/>
                </a:lnTo>
                <a:lnTo>
                  <a:pt x="655701" y="90423"/>
                </a:lnTo>
                <a:lnTo>
                  <a:pt x="660781" y="89153"/>
                </a:lnTo>
                <a:lnTo>
                  <a:pt x="692404" y="81787"/>
                </a:lnTo>
                <a:lnTo>
                  <a:pt x="683641" y="44703"/>
                </a:lnTo>
                <a:close/>
              </a:path>
              <a:path w="2318385" h="339089">
                <a:moveTo>
                  <a:pt x="759206" y="28955"/>
                </a:moveTo>
                <a:lnTo>
                  <a:pt x="753744" y="29971"/>
                </a:lnTo>
                <a:lnTo>
                  <a:pt x="721487" y="36321"/>
                </a:lnTo>
                <a:lnTo>
                  <a:pt x="728853" y="73659"/>
                </a:lnTo>
                <a:lnTo>
                  <a:pt x="760984" y="67309"/>
                </a:lnTo>
                <a:lnTo>
                  <a:pt x="761269" y="67309"/>
                </a:lnTo>
                <a:lnTo>
                  <a:pt x="765937" y="66420"/>
                </a:lnTo>
                <a:lnTo>
                  <a:pt x="759206" y="28955"/>
                </a:lnTo>
                <a:close/>
              </a:path>
              <a:path w="2318385" h="339089">
                <a:moveTo>
                  <a:pt x="761269" y="67309"/>
                </a:moveTo>
                <a:lnTo>
                  <a:pt x="760984" y="67309"/>
                </a:lnTo>
                <a:lnTo>
                  <a:pt x="760603" y="67436"/>
                </a:lnTo>
                <a:lnTo>
                  <a:pt x="761269" y="67309"/>
                </a:lnTo>
                <a:close/>
              </a:path>
              <a:path w="2318385" h="339089">
                <a:moveTo>
                  <a:pt x="835151" y="16509"/>
                </a:moveTo>
                <a:lnTo>
                  <a:pt x="822960" y="18160"/>
                </a:lnTo>
                <a:lnTo>
                  <a:pt x="797051" y="22351"/>
                </a:lnTo>
                <a:lnTo>
                  <a:pt x="803148" y="59943"/>
                </a:lnTo>
                <a:lnTo>
                  <a:pt x="828801" y="55879"/>
                </a:lnTo>
                <a:lnTo>
                  <a:pt x="828420" y="55879"/>
                </a:lnTo>
                <a:lnTo>
                  <a:pt x="840359" y="54228"/>
                </a:lnTo>
                <a:lnTo>
                  <a:pt x="835151" y="16509"/>
                </a:lnTo>
                <a:close/>
              </a:path>
              <a:path w="2318385" h="339089">
                <a:moveTo>
                  <a:pt x="911606" y="7365"/>
                </a:moveTo>
                <a:lnTo>
                  <a:pt x="893063" y="9143"/>
                </a:lnTo>
                <a:lnTo>
                  <a:pt x="873251" y="11429"/>
                </a:lnTo>
                <a:lnTo>
                  <a:pt x="877824" y="49275"/>
                </a:lnTo>
                <a:lnTo>
                  <a:pt x="897382" y="46989"/>
                </a:lnTo>
                <a:lnTo>
                  <a:pt x="896874" y="46989"/>
                </a:lnTo>
                <a:lnTo>
                  <a:pt x="915288" y="45338"/>
                </a:lnTo>
                <a:lnTo>
                  <a:pt x="911606" y="7365"/>
                </a:lnTo>
                <a:close/>
              </a:path>
              <a:path w="2318385" h="339089">
                <a:moveTo>
                  <a:pt x="988441" y="1777"/>
                </a:moveTo>
                <a:lnTo>
                  <a:pt x="964184" y="3047"/>
                </a:lnTo>
                <a:lnTo>
                  <a:pt x="949960" y="4063"/>
                </a:lnTo>
                <a:lnTo>
                  <a:pt x="952881" y="42163"/>
                </a:lnTo>
                <a:lnTo>
                  <a:pt x="966724" y="41020"/>
                </a:lnTo>
                <a:lnTo>
                  <a:pt x="968743" y="41020"/>
                </a:lnTo>
                <a:lnTo>
                  <a:pt x="990345" y="39877"/>
                </a:lnTo>
                <a:lnTo>
                  <a:pt x="988441" y="1777"/>
                </a:lnTo>
                <a:close/>
              </a:path>
              <a:path w="2318385" h="339089">
                <a:moveTo>
                  <a:pt x="968743" y="41020"/>
                </a:moveTo>
                <a:lnTo>
                  <a:pt x="966724" y="41020"/>
                </a:lnTo>
                <a:lnTo>
                  <a:pt x="966343" y="41147"/>
                </a:lnTo>
                <a:lnTo>
                  <a:pt x="968743" y="41020"/>
                </a:lnTo>
                <a:close/>
              </a:path>
              <a:path w="2318385" h="339089">
                <a:moveTo>
                  <a:pt x="1065530" y="0"/>
                </a:moveTo>
                <a:lnTo>
                  <a:pt x="1036193" y="126"/>
                </a:lnTo>
                <a:lnTo>
                  <a:pt x="1026922" y="380"/>
                </a:lnTo>
                <a:lnTo>
                  <a:pt x="1028065" y="38480"/>
                </a:lnTo>
                <a:lnTo>
                  <a:pt x="1037082" y="38226"/>
                </a:lnTo>
                <a:lnTo>
                  <a:pt x="1036574" y="38226"/>
                </a:lnTo>
                <a:lnTo>
                  <a:pt x="1065657" y="38099"/>
                </a:lnTo>
                <a:lnTo>
                  <a:pt x="1065530" y="0"/>
                </a:lnTo>
                <a:close/>
              </a:path>
              <a:path w="2318385" h="339089">
                <a:moveTo>
                  <a:pt x="1104011" y="507"/>
                </a:moveTo>
                <a:lnTo>
                  <a:pt x="1103376" y="38607"/>
                </a:lnTo>
                <a:lnTo>
                  <a:pt x="1108329" y="38734"/>
                </a:lnTo>
                <a:lnTo>
                  <a:pt x="1107820" y="38734"/>
                </a:lnTo>
                <a:lnTo>
                  <a:pt x="1140968" y="40131"/>
                </a:lnTo>
                <a:lnTo>
                  <a:pt x="1142492" y="2031"/>
                </a:lnTo>
                <a:lnTo>
                  <a:pt x="1109218" y="634"/>
                </a:lnTo>
                <a:lnTo>
                  <a:pt x="1104011" y="507"/>
                </a:lnTo>
                <a:close/>
              </a:path>
              <a:path w="2318385" h="339089">
                <a:moveTo>
                  <a:pt x="1216407" y="42417"/>
                </a:moveTo>
                <a:lnTo>
                  <a:pt x="1180338" y="42417"/>
                </a:lnTo>
                <a:lnTo>
                  <a:pt x="1216152" y="45465"/>
                </a:lnTo>
                <a:lnTo>
                  <a:pt x="1216407" y="42417"/>
                </a:lnTo>
                <a:close/>
              </a:path>
              <a:path w="2318385" h="339089">
                <a:moveTo>
                  <a:pt x="1180973" y="4317"/>
                </a:moveTo>
                <a:lnTo>
                  <a:pt x="1178560" y="42417"/>
                </a:lnTo>
                <a:lnTo>
                  <a:pt x="1180719" y="42544"/>
                </a:lnTo>
                <a:lnTo>
                  <a:pt x="1180338" y="42417"/>
                </a:lnTo>
                <a:lnTo>
                  <a:pt x="1216407" y="42417"/>
                </a:lnTo>
                <a:lnTo>
                  <a:pt x="1219327" y="7619"/>
                </a:lnTo>
                <a:lnTo>
                  <a:pt x="1183386" y="4444"/>
                </a:lnTo>
                <a:lnTo>
                  <a:pt x="1180973" y="4317"/>
                </a:lnTo>
                <a:close/>
              </a:path>
              <a:path w="2318385" h="339089">
                <a:moveTo>
                  <a:pt x="1257554" y="11429"/>
                </a:moveTo>
                <a:lnTo>
                  <a:pt x="1253744" y="49402"/>
                </a:lnTo>
                <a:lnTo>
                  <a:pt x="1291209" y="53974"/>
                </a:lnTo>
                <a:lnTo>
                  <a:pt x="1295781" y="16128"/>
                </a:lnTo>
                <a:lnTo>
                  <a:pt x="1258189" y="11556"/>
                </a:lnTo>
                <a:lnTo>
                  <a:pt x="1257554" y="11429"/>
                </a:lnTo>
                <a:close/>
              </a:path>
              <a:path w="2318385" h="339089">
                <a:moveTo>
                  <a:pt x="1334135" y="21589"/>
                </a:moveTo>
                <a:lnTo>
                  <a:pt x="1328293" y="59181"/>
                </a:lnTo>
                <a:lnTo>
                  <a:pt x="1365885" y="65023"/>
                </a:lnTo>
                <a:lnTo>
                  <a:pt x="1371727" y="27431"/>
                </a:lnTo>
                <a:lnTo>
                  <a:pt x="1334135" y="21589"/>
                </a:lnTo>
                <a:close/>
              </a:path>
              <a:path w="2318385" h="339089">
                <a:moveTo>
                  <a:pt x="1409700" y="34035"/>
                </a:moveTo>
                <a:lnTo>
                  <a:pt x="1403095" y="71500"/>
                </a:lnTo>
                <a:lnTo>
                  <a:pt x="1403858" y="71627"/>
                </a:lnTo>
                <a:lnTo>
                  <a:pt x="1403604" y="71627"/>
                </a:lnTo>
                <a:lnTo>
                  <a:pt x="1440307" y="78612"/>
                </a:lnTo>
                <a:lnTo>
                  <a:pt x="1447292" y="41147"/>
                </a:lnTo>
                <a:lnTo>
                  <a:pt x="1410462" y="34162"/>
                </a:lnTo>
                <a:lnTo>
                  <a:pt x="1409700" y="34035"/>
                </a:lnTo>
                <a:close/>
              </a:path>
              <a:path w="2318385" h="339089">
                <a:moveTo>
                  <a:pt x="1484884" y="48767"/>
                </a:moveTo>
                <a:lnTo>
                  <a:pt x="1477391" y="86105"/>
                </a:lnTo>
                <a:lnTo>
                  <a:pt x="1479931" y="86613"/>
                </a:lnTo>
                <a:lnTo>
                  <a:pt x="1479677" y="86613"/>
                </a:lnTo>
                <a:lnTo>
                  <a:pt x="1514348" y="94106"/>
                </a:lnTo>
                <a:lnTo>
                  <a:pt x="1522476" y="56895"/>
                </a:lnTo>
                <a:lnTo>
                  <a:pt x="1487678" y="49275"/>
                </a:lnTo>
                <a:lnTo>
                  <a:pt x="1484884" y="48767"/>
                </a:lnTo>
                <a:close/>
              </a:path>
              <a:path w="2318385" h="339089">
                <a:moveTo>
                  <a:pt x="1559814" y="65658"/>
                </a:moveTo>
                <a:lnTo>
                  <a:pt x="1551051" y="102742"/>
                </a:lnTo>
                <a:lnTo>
                  <a:pt x="1588135" y="111632"/>
                </a:lnTo>
                <a:lnTo>
                  <a:pt x="1596898" y="74548"/>
                </a:lnTo>
                <a:lnTo>
                  <a:pt x="1559814" y="65658"/>
                </a:lnTo>
                <a:close/>
              </a:path>
              <a:path w="2318385" h="339089">
                <a:moveTo>
                  <a:pt x="1634236" y="84073"/>
                </a:moveTo>
                <a:lnTo>
                  <a:pt x="1624711" y="120903"/>
                </a:lnTo>
                <a:lnTo>
                  <a:pt x="1661541" y="130428"/>
                </a:lnTo>
                <a:lnTo>
                  <a:pt x="1671066" y="93598"/>
                </a:lnTo>
                <a:lnTo>
                  <a:pt x="1634236" y="84073"/>
                </a:lnTo>
                <a:close/>
              </a:path>
              <a:path w="2318385" h="339089">
                <a:moveTo>
                  <a:pt x="1708277" y="103758"/>
                </a:moveTo>
                <a:lnTo>
                  <a:pt x="1697990" y="140461"/>
                </a:lnTo>
                <a:lnTo>
                  <a:pt x="1734566" y="150748"/>
                </a:lnTo>
                <a:lnTo>
                  <a:pt x="1744853" y="114045"/>
                </a:lnTo>
                <a:lnTo>
                  <a:pt x="1708277" y="103758"/>
                </a:lnTo>
                <a:close/>
              </a:path>
              <a:path w="2318385" h="339089">
                <a:moveTo>
                  <a:pt x="1781810" y="124713"/>
                </a:moveTo>
                <a:lnTo>
                  <a:pt x="1770888" y="161289"/>
                </a:lnTo>
                <a:lnTo>
                  <a:pt x="1807464" y="172084"/>
                </a:lnTo>
                <a:lnTo>
                  <a:pt x="1818259" y="135635"/>
                </a:lnTo>
                <a:lnTo>
                  <a:pt x="1781810" y="124713"/>
                </a:lnTo>
                <a:close/>
              </a:path>
              <a:path w="2318385" h="339089">
                <a:moveTo>
                  <a:pt x="1854962" y="146684"/>
                </a:moveTo>
                <a:lnTo>
                  <a:pt x="1843659" y="183133"/>
                </a:lnTo>
                <a:lnTo>
                  <a:pt x="1879981" y="194436"/>
                </a:lnTo>
                <a:lnTo>
                  <a:pt x="1891411" y="158114"/>
                </a:lnTo>
                <a:lnTo>
                  <a:pt x="1854962" y="146684"/>
                </a:lnTo>
                <a:close/>
              </a:path>
              <a:path w="2318385" h="339089">
                <a:moveTo>
                  <a:pt x="1927860" y="169671"/>
                </a:moveTo>
                <a:lnTo>
                  <a:pt x="1916176" y="205866"/>
                </a:lnTo>
                <a:lnTo>
                  <a:pt x="1952370" y="217677"/>
                </a:lnTo>
                <a:lnTo>
                  <a:pt x="1964182" y="181482"/>
                </a:lnTo>
                <a:lnTo>
                  <a:pt x="1927860" y="169671"/>
                </a:lnTo>
                <a:close/>
              </a:path>
              <a:path w="2318385" h="339089">
                <a:moveTo>
                  <a:pt x="2000377" y="193166"/>
                </a:moveTo>
                <a:lnTo>
                  <a:pt x="1988566" y="229488"/>
                </a:lnTo>
                <a:lnTo>
                  <a:pt x="1990090" y="229869"/>
                </a:lnTo>
                <a:lnTo>
                  <a:pt x="1989835" y="229869"/>
                </a:lnTo>
                <a:lnTo>
                  <a:pt x="2024633" y="241426"/>
                </a:lnTo>
                <a:lnTo>
                  <a:pt x="2036698" y="205358"/>
                </a:lnTo>
                <a:lnTo>
                  <a:pt x="2000377" y="193166"/>
                </a:lnTo>
                <a:close/>
              </a:path>
              <a:path w="2318385" h="339089">
                <a:moveTo>
                  <a:pt x="2072767" y="217423"/>
                </a:moveTo>
                <a:lnTo>
                  <a:pt x="2060702" y="253618"/>
                </a:lnTo>
                <a:lnTo>
                  <a:pt x="2070227" y="256666"/>
                </a:lnTo>
                <a:lnTo>
                  <a:pt x="2096643" y="265810"/>
                </a:lnTo>
                <a:lnTo>
                  <a:pt x="2108962" y="229742"/>
                </a:lnTo>
                <a:lnTo>
                  <a:pt x="2072767" y="217423"/>
                </a:lnTo>
                <a:close/>
              </a:path>
              <a:path w="2318385" h="339089">
                <a:moveTo>
                  <a:pt x="2145030" y="242061"/>
                </a:moveTo>
                <a:lnTo>
                  <a:pt x="2132710" y="278129"/>
                </a:lnTo>
                <a:lnTo>
                  <a:pt x="2150491" y="284098"/>
                </a:lnTo>
                <a:lnTo>
                  <a:pt x="2168652" y="290448"/>
                </a:lnTo>
                <a:lnTo>
                  <a:pt x="2181225" y="254507"/>
                </a:lnTo>
                <a:lnTo>
                  <a:pt x="2162810" y="248030"/>
                </a:lnTo>
                <a:lnTo>
                  <a:pt x="2145030" y="242061"/>
                </a:lnTo>
                <a:close/>
              </a:path>
              <a:path w="2318385" h="339089">
                <a:moveTo>
                  <a:pt x="2228722" y="230631"/>
                </a:moveTo>
                <a:lnTo>
                  <a:pt x="2191131" y="338581"/>
                </a:lnTo>
                <a:lnTo>
                  <a:pt x="2317877" y="322198"/>
                </a:lnTo>
                <a:lnTo>
                  <a:pt x="2304893" y="308863"/>
                </a:lnTo>
                <a:lnTo>
                  <a:pt x="2221610" y="308863"/>
                </a:lnTo>
                <a:lnTo>
                  <a:pt x="2204593" y="303021"/>
                </a:lnTo>
                <a:lnTo>
                  <a:pt x="2217166" y="266953"/>
                </a:lnTo>
                <a:lnTo>
                  <a:pt x="2264087" y="266953"/>
                </a:lnTo>
                <a:lnTo>
                  <a:pt x="2228722" y="230631"/>
                </a:lnTo>
                <a:close/>
              </a:path>
              <a:path w="2318385" h="339089">
                <a:moveTo>
                  <a:pt x="2217166" y="266953"/>
                </a:moveTo>
                <a:lnTo>
                  <a:pt x="2204593" y="303021"/>
                </a:lnTo>
                <a:lnTo>
                  <a:pt x="2221610" y="308863"/>
                </a:lnTo>
                <a:lnTo>
                  <a:pt x="2234184" y="272922"/>
                </a:lnTo>
                <a:lnTo>
                  <a:pt x="2217166" y="266953"/>
                </a:lnTo>
                <a:close/>
              </a:path>
              <a:path w="2318385" h="339089">
                <a:moveTo>
                  <a:pt x="2264087" y="266953"/>
                </a:moveTo>
                <a:lnTo>
                  <a:pt x="2217166" y="266953"/>
                </a:lnTo>
                <a:lnTo>
                  <a:pt x="2234184" y="272922"/>
                </a:lnTo>
                <a:lnTo>
                  <a:pt x="2221610" y="308863"/>
                </a:lnTo>
                <a:lnTo>
                  <a:pt x="2304893" y="308863"/>
                </a:lnTo>
                <a:lnTo>
                  <a:pt x="2264087" y="266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F12AB78A-0434-E5E5-1541-A2BA2C192971}"/>
              </a:ext>
            </a:extLst>
          </p:cNvPr>
          <p:cNvSpPr/>
          <p:nvPr/>
        </p:nvSpPr>
        <p:spPr>
          <a:xfrm>
            <a:off x="1272666" y="4337690"/>
            <a:ext cx="4534535" cy="702310"/>
          </a:xfrm>
          <a:custGeom>
            <a:avLst/>
            <a:gdLst/>
            <a:ahLst/>
            <a:cxnLst/>
            <a:rect l="l" t="t" r="r" b="b"/>
            <a:pathLst>
              <a:path w="4534535" h="702310">
                <a:moveTo>
                  <a:pt x="34290" y="623696"/>
                </a:moveTo>
                <a:lnTo>
                  <a:pt x="0" y="640206"/>
                </a:lnTo>
                <a:lnTo>
                  <a:pt x="16510" y="674496"/>
                </a:lnTo>
                <a:lnTo>
                  <a:pt x="50800" y="657986"/>
                </a:lnTo>
                <a:lnTo>
                  <a:pt x="34290" y="623696"/>
                </a:lnTo>
                <a:close/>
              </a:path>
              <a:path w="4534535" h="702310">
                <a:moveTo>
                  <a:pt x="102997" y="590676"/>
                </a:moveTo>
                <a:lnTo>
                  <a:pt x="68707" y="607186"/>
                </a:lnTo>
                <a:lnTo>
                  <a:pt x="85217" y="641476"/>
                </a:lnTo>
                <a:lnTo>
                  <a:pt x="119507" y="624966"/>
                </a:lnTo>
                <a:lnTo>
                  <a:pt x="102997" y="590676"/>
                </a:lnTo>
                <a:close/>
              </a:path>
              <a:path w="4534535" h="702310">
                <a:moveTo>
                  <a:pt x="171704" y="557656"/>
                </a:moveTo>
                <a:lnTo>
                  <a:pt x="137414" y="574166"/>
                </a:lnTo>
                <a:lnTo>
                  <a:pt x="153924" y="608456"/>
                </a:lnTo>
                <a:lnTo>
                  <a:pt x="188214" y="591946"/>
                </a:lnTo>
                <a:lnTo>
                  <a:pt x="171704" y="557656"/>
                </a:lnTo>
                <a:close/>
              </a:path>
              <a:path w="4534535" h="702310">
                <a:moveTo>
                  <a:pt x="240411" y="524636"/>
                </a:moveTo>
                <a:lnTo>
                  <a:pt x="205994" y="541146"/>
                </a:lnTo>
                <a:lnTo>
                  <a:pt x="222504" y="575563"/>
                </a:lnTo>
                <a:lnTo>
                  <a:pt x="256921" y="559053"/>
                </a:lnTo>
                <a:lnTo>
                  <a:pt x="240411" y="524636"/>
                </a:lnTo>
                <a:close/>
              </a:path>
              <a:path w="4534535" h="702310">
                <a:moveTo>
                  <a:pt x="309499" y="492124"/>
                </a:moveTo>
                <a:lnTo>
                  <a:pt x="274955" y="508253"/>
                </a:lnTo>
                <a:lnTo>
                  <a:pt x="291211" y="542797"/>
                </a:lnTo>
                <a:lnTo>
                  <a:pt x="325628" y="526541"/>
                </a:lnTo>
                <a:lnTo>
                  <a:pt x="309499" y="492124"/>
                </a:lnTo>
                <a:close/>
              </a:path>
              <a:path w="4534535" h="702310">
                <a:moveTo>
                  <a:pt x="378587" y="459612"/>
                </a:moveTo>
                <a:lnTo>
                  <a:pt x="375412" y="461136"/>
                </a:lnTo>
                <a:lnTo>
                  <a:pt x="343916" y="475868"/>
                </a:lnTo>
                <a:lnTo>
                  <a:pt x="360172" y="510412"/>
                </a:lnTo>
                <a:lnTo>
                  <a:pt x="391541" y="495553"/>
                </a:lnTo>
                <a:lnTo>
                  <a:pt x="391691" y="495553"/>
                </a:lnTo>
                <a:lnTo>
                  <a:pt x="394462" y="494283"/>
                </a:lnTo>
                <a:lnTo>
                  <a:pt x="378587" y="459612"/>
                </a:lnTo>
                <a:close/>
              </a:path>
              <a:path w="4534535" h="702310">
                <a:moveTo>
                  <a:pt x="391691" y="495553"/>
                </a:moveTo>
                <a:lnTo>
                  <a:pt x="391541" y="495553"/>
                </a:lnTo>
                <a:lnTo>
                  <a:pt x="391691" y="495553"/>
                </a:lnTo>
                <a:close/>
              </a:path>
              <a:path w="4534535" h="702310">
                <a:moveTo>
                  <a:pt x="447928" y="427989"/>
                </a:moveTo>
                <a:lnTo>
                  <a:pt x="413258" y="443864"/>
                </a:lnTo>
                <a:lnTo>
                  <a:pt x="429133" y="478408"/>
                </a:lnTo>
                <a:lnTo>
                  <a:pt x="463803" y="462660"/>
                </a:lnTo>
                <a:lnTo>
                  <a:pt x="447928" y="427989"/>
                </a:lnTo>
                <a:close/>
              </a:path>
              <a:path w="4534535" h="702310">
                <a:moveTo>
                  <a:pt x="517525" y="396366"/>
                </a:moveTo>
                <a:lnTo>
                  <a:pt x="482600" y="412114"/>
                </a:lnTo>
                <a:lnTo>
                  <a:pt x="498475" y="446785"/>
                </a:lnTo>
                <a:lnTo>
                  <a:pt x="517144" y="438276"/>
                </a:lnTo>
                <a:lnTo>
                  <a:pt x="532891" y="431291"/>
                </a:lnTo>
                <a:lnTo>
                  <a:pt x="517525" y="396366"/>
                </a:lnTo>
                <a:close/>
              </a:path>
              <a:path w="4534535" h="702310">
                <a:moveTo>
                  <a:pt x="517175" y="438276"/>
                </a:moveTo>
                <a:lnTo>
                  <a:pt x="516890" y="438403"/>
                </a:lnTo>
                <a:lnTo>
                  <a:pt x="517175" y="438276"/>
                </a:lnTo>
                <a:close/>
              </a:path>
              <a:path w="4534535" h="702310">
                <a:moveTo>
                  <a:pt x="587375" y="365759"/>
                </a:moveTo>
                <a:lnTo>
                  <a:pt x="552450" y="381126"/>
                </a:lnTo>
                <a:lnTo>
                  <a:pt x="567816" y="415924"/>
                </a:lnTo>
                <a:lnTo>
                  <a:pt x="602615" y="400557"/>
                </a:lnTo>
                <a:lnTo>
                  <a:pt x="587375" y="365759"/>
                </a:lnTo>
                <a:close/>
              </a:path>
              <a:path w="4534535" h="702310">
                <a:moveTo>
                  <a:pt x="657606" y="335406"/>
                </a:moveTo>
                <a:lnTo>
                  <a:pt x="627760" y="347852"/>
                </a:lnTo>
                <a:lnTo>
                  <a:pt x="622172" y="350392"/>
                </a:lnTo>
                <a:lnTo>
                  <a:pt x="637540" y="385190"/>
                </a:lnTo>
                <a:lnTo>
                  <a:pt x="642697" y="383031"/>
                </a:lnTo>
                <a:lnTo>
                  <a:pt x="672338" y="370585"/>
                </a:lnTo>
                <a:lnTo>
                  <a:pt x="657606" y="335406"/>
                </a:lnTo>
                <a:close/>
              </a:path>
              <a:path w="4534535" h="702310">
                <a:moveTo>
                  <a:pt x="643001" y="382904"/>
                </a:moveTo>
                <a:lnTo>
                  <a:pt x="642620" y="383031"/>
                </a:lnTo>
                <a:lnTo>
                  <a:pt x="643001" y="382904"/>
                </a:lnTo>
                <a:close/>
              </a:path>
              <a:path w="4534535" h="702310">
                <a:moveTo>
                  <a:pt x="727964" y="306069"/>
                </a:moveTo>
                <a:lnTo>
                  <a:pt x="692785" y="320674"/>
                </a:lnTo>
                <a:lnTo>
                  <a:pt x="707516" y="355853"/>
                </a:lnTo>
                <a:lnTo>
                  <a:pt x="742569" y="341121"/>
                </a:lnTo>
                <a:lnTo>
                  <a:pt x="727964" y="306069"/>
                </a:lnTo>
                <a:close/>
              </a:path>
              <a:path w="4534535" h="702310">
                <a:moveTo>
                  <a:pt x="798957" y="277367"/>
                </a:moveTo>
                <a:lnTo>
                  <a:pt x="763524" y="291337"/>
                </a:lnTo>
                <a:lnTo>
                  <a:pt x="777494" y="326770"/>
                </a:lnTo>
                <a:lnTo>
                  <a:pt x="812927" y="312800"/>
                </a:lnTo>
                <a:lnTo>
                  <a:pt x="798957" y="277367"/>
                </a:lnTo>
                <a:close/>
              </a:path>
              <a:path w="4534535" h="702310">
                <a:moveTo>
                  <a:pt x="869950" y="249554"/>
                </a:moveTo>
                <a:lnTo>
                  <a:pt x="834390" y="263397"/>
                </a:lnTo>
                <a:lnTo>
                  <a:pt x="848360" y="298957"/>
                </a:lnTo>
                <a:lnTo>
                  <a:pt x="883793" y="284987"/>
                </a:lnTo>
                <a:lnTo>
                  <a:pt x="869950" y="249554"/>
                </a:lnTo>
                <a:close/>
              </a:path>
              <a:path w="4534535" h="702310">
                <a:moveTo>
                  <a:pt x="941832" y="222884"/>
                </a:moveTo>
                <a:lnTo>
                  <a:pt x="906018" y="235965"/>
                </a:lnTo>
                <a:lnTo>
                  <a:pt x="919099" y="271779"/>
                </a:lnTo>
                <a:lnTo>
                  <a:pt x="954913" y="258698"/>
                </a:lnTo>
                <a:lnTo>
                  <a:pt x="941832" y="222884"/>
                </a:lnTo>
                <a:close/>
              </a:path>
              <a:path w="4534535" h="702310">
                <a:moveTo>
                  <a:pt x="1013968" y="196722"/>
                </a:moveTo>
                <a:lnTo>
                  <a:pt x="1012063" y="197357"/>
                </a:lnTo>
                <a:lnTo>
                  <a:pt x="977646" y="209803"/>
                </a:lnTo>
                <a:lnTo>
                  <a:pt x="990600" y="245617"/>
                </a:lnTo>
                <a:lnTo>
                  <a:pt x="1024763" y="233171"/>
                </a:lnTo>
                <a:lnTo>
                  <a:pt x="1024915" y="233171"/>
                </a:lnTo>
                <a:lnTo>
                  <a:pt x="1025906" y="232790"/>
                </a:lnTo>
                <a:lnTo>
                  <a:pt x="1013968" y="196722"/>
                </a:lnTo>
                <a:close/>
              </a:path>
              <a:path w="4534535" h="702310">
                <a:moveTo>
                  <a:pt x="1024915" y="233171"/>
                </a:moveTo>
                <a:lnTo>
                  <a:pt x="1024763" y="233171"/>
                </a:lnTo>
                <a:lnTo>
                  <a:pt x="1024255" y="233425"/>
                </a:lnTo>
                <a:lnTo>
                  <a:pt x="1024915" y="233171"/>
                </a:lnTo>
                <a:close/>
              </a:path>
              <a:path w="4534535" h="702310">
                <a:moveTo>
                  <a:pt x="1086231" y="172592"/>
                </a:moveTo>
                <a:lnTo>
                  <a:pt x="1050036" y="184657"/>
                </a:lnTo>
                <a:lnTo>
                  <a:pt x="1062101" y="220852"/>
                </a:lnTo>
                <a:lnTo>
                  <a:pt x="1098296" y="208787"/>
                </a:lnTo>
                <a:lnTo>
                  <a:pt x="1086231" y="172592"/>
                </a:lnTo>
                <a:close/>
              </a:path>
              <a:path w="4534535" h="702310">
                <a:moveTo>
                  <a:pt x="1159256" y="148970"/>
                </a:moveTo>
                <a:lnTo>
                  <a:pt x="1142111" y="154050"/>
                </a:lnTo>
                <a:lnTo>
                  <a:pt x="1122426" y="160654"/>
                </a:lnTo>
                <a:lnTo>
                  <a:pt x="1134364" y="196722"/>
                </a:lnTo>
                <a:lnTo>
                  <a:pt x="1153406" y="190499"/>
                </a:lnTo>
                <a:lnTo>
                  <a:pt x="1170178" y="185546"/>
                </a:lnTo>
                <a:lnTo>
                  <a:pt x="1159256" y="148970"/>
                </a:lnTo>
                <a:close/>
              </a:path>
              <a:path w="4534535" h="702310">
                <a:moveTo>
                  <a:pt x="1153795" y="190372"/>
                </a:moveTo>
                <a:lnTo>
                  <a:pt x="1153287" y="190499"/>
                </a:lnTo>
                <a:lnTo>
                  <a:pt x="1153795" y="190372"/>
                </a:lnTo>
                <a:close/>
              </a:path>
              <a:path w="4534535" h="702310">
                <a:moveTo>
                  <a:pt x="1232408" y="127253"/>
                </a:moveTo>
                <a:lnTo>
                  <a:pt x="1195832" y="138175"/>
                </a:lnTo>
                <a:lnTo>
                  <a:pt x="1206627" y="174624"/>
                </a:lnTo>
                <a:lnTo>
                  <a:pt x="1243203" y="163829"/>
                </a:lnTo>
                <a:lnTo>
                  <a:pt x="1232408" y="127253"/>
                </a:lnTo>
                <a:close/>
              </a:path>
              <a:path w="4534535" h="702310">
                <a:moveTo>
                  <a:pt x="1306449" y="106679"/>
                </a:moveTo>
                <a:lnTo>
                  <a:pt x="1273556" y="115061"/>
                </a:lnTo>
                <a:lnTo>
                  <a:pt x="1268857" y="116458"/>
                </a:lnTo>
                <a:lnTo>
                  <a:pt x="1279779" y="153034"/>
                </a:lnTo>
                <a:lnTo>
                  <a:pt x="1283550" y="151891"/>
                </a:lnTo>
                <a:lnTo>
                  <a:pt x="1283335" y="151891"/>
                </a:lnTo>
                <a:lnTo>
                  <a:pt x="1315847" y="143636"/>
                </a:lnTo>
                <a:lnTo>
                  <a:pt x="1306449" y="106679"/>
                </a:lnTo>
                <a:close/>
              </a:path>
              <a:path w="4534535" h="702310">
                <a:moveTo>
                  <a:pt x="1283970" y="151764"/>
                </a:moveTo>
                <a:lnTo>
                  <a:pt x="1283335" y="151891"/>
                </a:lnTo>
                <a:lnTo>
                  <a:pt x="1283550" y="151891"/>
                </a:lnTo>
                <a:lnTo>
                  <a:pt x="1283970" y="151764"/>
                </a:lnTo>
                <a:close/>
              </a:path>
              <a:path w="4534535" h="702310">
                <a:moveTo>
                  <a:pt x="1380236" y="87756"/>
                </a:moveTo>
                <a:lnTo>
                  <a:pt x="1343406" y="97281"/>
                </a:lnTo>
                <a:lnTo>
                  <a:pt x="1352804" y="134111"/>
                </a:lnTo>
                <a:lnTo>
                  <a:pt x="1389761" y="124713"/>
                </a:lnTo>
                <a:lnTo>
                  <a:pt x="1380236" y="87756"/>
                </a:lnTo>
                <a:close/>
              </a:path>
              <a:path w="4534535" h="702310">
                <a:moveTo>
                  <a:pt x="1455293" y="70611"/>
                </a:moveTo>
                <a:lnTo>
                  <a:pt x="1417955" y="78612"/>
                </a:lnTo>
                <a:lnTo>
                  <a:pt x="1425956" y="115823"/>
                </a:lnTo>
                <a:lnTo>
                  <a:pt x="1463294" y="107822"/>
                </a:lnTo>
                <a:lnTo>
                  <a:pt x="1455293" y="70611"/>
                </a:lnTo>
                <a:close/>
              </a:path>
              <a:path w="4534535" h="702310">
                <a:moveTo>
                  <a:pt x="1529715" y="54609"/>
                </a:moveTo>
                <a:lnTo>
                  <a:pt x="1492504" y="62610"/>
                </a:lnTo>
                <a:lnTo>
                  <a:pt x="1500505" y="99821"/>
                </a:lnTo>
                <a:lnTo>
                  <a:pt x="1537716" y="91820"/>
                </a:lnTo>
                <a:lnTo>
                  <a:pt x="1529715" y="54609"/>
                </a:lnTo>
                <a:close/>
              </a:path>
              <a:path w="4534535" h="702310">
                <a:moveTo>
                  <a:pt x="1605280" y="40512"/>
                </a:moveTo>
                <a:lnTo>
                  <a:pt x="1567815" y="47370"/>
                </a:lnTo>
                <a:lnTo>
                  <a:pt x="1574546" y="84835"/>
                </a:lnTo>
                <a:lnTo>
                  <a:pt x="1612011" y="77977"/>
                </a:lnTo>
                <a:lnTo>
                  <a:pt x="1605280" y="40512"/>
                </a:lnTo>
                <a:close/>
              </a:path>
              <a:path w="4534535" h="702310">
                <a:moveTo>
                  <a:pt x="1681480" y="28574"/>
                </a:moveTo>
                <a:lnTo>
                  <a:pt x="1643380" y="34416"/>
                </a:lnTo>
                <a:lnTo>
                  <a:pt x="1649222" y="72135"/>
                </a:lnTo>
                <a:lnTo>
                  <a:pt x="1681988" y="66928"/>
                </a:lnTo>
                <a:lnTo>
                  <a:pt x="1682411" y="66928"/>
                </a:lnTo>
                <a:lnTo>
                  <a:pt x="1686433" y="66293"/>
                </a:lnTo>
                <a:lnTo>
                  <a:pt x="1681480" y="28574"/>
                </a:lnTo>
                <a:close/>
              </a:path>
              <a:path w="4534535" h="702310">
                <a:moveTo>
                  <a:pt x="1682411" y="66928"/>
                </a:moveTo>
                <a:lnTo>
                  <a:pt x="1681988" y="66928"/>
                </a:lnTo>
                <a:lnTo>
                  <a:pt x="1681607" y="67055"/>
                </a:lnTo>
                <a:lnTo>
                  <a:pt x="1682411" y="66928"/>
                </a:lnTo>
                <a:close/>
              </a:path>
              <a:path w="4534535" h="702310">
                <a:moveTo>
                  <a:pt x="1757426" y="18668"/>
                </a:moveTo>
                <a:lnTo>
                  <a:pt x="1744852" y="20065"/>
                </a:lnTo>
                <a:lnTo>
                  <a:pt x="1719199" y="23494"/>
                </a:lnTo>
                <a:lnTo>
                  <a:pt x="1724278" y="61340"/>
                </a:lnTo>
                <a:lnTo>
                  <a:pt x="1749678" y="57911"/>
                </a:lnTo>
                <a:lnTo>
                  <a:pt x="1749171" y="57911"/>
                </a:lnTo>
                <a:lnTo>
                  <a:pt x="1761616" y="56514"/>
                </a:lnTo>
                <a:lnTo>
                  <a:pt x="1757426" y="18668"/>
                </a:lnTo>
                <a:close/>
              </a:path>
              <a:path w="4534535" h="702310">
                <a:moveTo>
                  <a:pt x="1833752" y="10794"/>
                </a:moveTo>
                <a:lnTo>
                  <a:pt x="1813940" y="12445"/>
                </a:lnTo>
                <a:lnTo>
                  <a:pt x="1795272" y="14477"/>
                </a:lnTo>
                <a:lnTo>
                  <a:pt x="1799463" y="52450"/>
                </a:lnTo>
                <a:lnTo>
                  <a:pt x="1817751" y="50418"/>
                </a:lnTo>
                <a:lnTo>
                  <a:pt x="1817370" y="50418"/>
                </a:lnTo>
                <a:lnTo>
                  <a:pt x="1836927" y="48767"/>
                </a:lnTo>
                <a:lnTo>
                  <a:pt x="1833752" y="10794"/>
                </a:lnTo>
                <a:close/>
              </a:path>
              <a:path w="4534535" h="702310">
                <a:moveTo>
                  <a:pt x="1910207" y="5079"/>
                </a:moveTo>
                <a:lnTo>
                  <a:pt x="1883283" y="6603"/>
                </a:lnTo>
                <a:lnTo>
                  <a:pt x="1871726" y="7619"/>
                </a:lnTo>
                <a:lnTo>
                  <a:pt x="1874901" y="45592"/>
                </a:lnTo>
                <a:lnTo>
                  <a:pt x="1886331" y="44576"/>
                </a:lnTo>
                <a:lnTo>
                  <a:pt x="1887864" y="44576"/>
                </a:lnTo>
                <a:lnTo>
                  <a:pt x="1912365" y="43052"/>
                </a:lnTo>
                <a:lnTo>
                  <a:pt x="1910207" y="5079"/>
                </a:lnTo>
                <a:close/>
              </a:path>
              <a:path w="4534535" h="702310">
                <a:moveTo>
                  <a:pt x="1887864" y="44576"/>
                </a:moveTo>
                <a:lnTo>
                  <a:pt x="1886331" y="44576"/>
                </a:lnTo>
                <a:lnTo>
                  <a:pt x="1885823" y="44703"/>
                </a:lnTo>
                <a:lnTo>
                  <a:pt x="1887864" y="44576"/>
                </a:lnTo>
                <a:close/>
              </a:path>
              <a:path w="4534535" h="702310">
                <a:moveTo>
                  <a:pt x="1986788" y="1396"/>
                </a:moveTo>
                <a:lnTo>
                  <a:pt x="1953387" y="2539"/>
                </a:lnTo>
                <a:lnTo>
                  <a:pt x="1948180" y="2793"/>
                </a:lnTo>
                <a:lnTo>
                  <a:pt x="1950465" y="40893"/>
                </a:lnTo>
                <a:lnTo>
                  <a:pt x="1955291" y="40512"/>
                </a:lnTo>
                <a:lnTo>
                  <a:pt x="1958481" y="40512"/>
                </a:lnTo>
                <a:lnTo>
                  <a:pt x="1988058" y="39496"/>
                </a:lnTo>
                <a:lnTo>
                  <a:pt x="1986788" y="1396"/>
                </a:lnTo>
                <a:close/>
              </a:path>
              <a:path w="4534535" h="702310">
                <a:moveTo>
                  <a:pt x="1958481" y="40512"/>
                </a:moveTo>
                <a:lnTo>
                  <a:pt x="1955291" y="40512"/>
                </a:lnTo>
                <a:lnTo>
                  <a:pt x="1954784" y="40639"/>
                </a:lnTo>
                <a:lnTo>
                  <a:pt x="1958481" y="40512"/>
                </a:lnTo>
                <a:close/>
              </a:path>
              <a:path w="4534535" h="702310">
                <a:moveTo>
                  <a:pt x="2063496" y="0"/>
                </a:moveTo>
                <a:lnTo>
                  <a:pt x="2025396" y="253"/>
                </a:lnTo>
                <a:lnTo>
                  <a:pt x="2025523" y="38353"/>
                </a:lnTo>
                <a:lnTo>
                  <a:pt x="2063623" y="38099"/>
                </a:lnTo>
                <a:lnTo>
                  <a:pt x="2063496" y="0"/>
                </a:lnTo>
                <a:close/>
              </a:path>
              <a:path w="4534535" h="702310">
                <a:moveTo>
                  <a:pt x="2102104" y="0"/>
                </a:moveTo>
                <a:lnTo>
                  <a:pt x="2101215" y="38099"/>
                </a:lnTo>
                <a:lnTo>
                  <a:pt x="2139315" y="38861"/>
                </a:lnTo>
                <a:lnTo>
                  <a:pt x="2140204" y="761"/>
                </a:lnTo>
                <a:lnTo>
                  <a:pt x="2102104" y="0"/>
                </a:lnTo>
                <a:close/>
              </a:path>
              <a:path w="4534535" h="702310">
                <a:moveTo>
                  <a:pt x="2178685" y="1904"/>
                </a:moveTo>
                <a:lnTo>
                  <a:pt x="2176907" y="40004"/>
                </a:lnTo>
                <a:lnTo>
                  <a:pt x="2215007" y="41782"/>
                </a:lnTo>
                <a:lnTo>
                  <a:pt x="2216785" y="3682"/>
                </a:lnTo>
                <a:lnTo>
                  <a:pt x="2178685" y="1904"/>
                </a:lnTo>
                <a:close/>
              </a:path>
              <a:path w="4534535" h="702310">
                <a:moveTo>
                  <a:pt x="2255266" y="5968"/>
                </a:moveTo>
                <a:lnTo>
                  <a:pt x="2252599" y="43941"/>
                </a:lnTo>
                <a:lnTo>
                  <a:pt x="2290572" y="46608"/>
                </a:lnTo>
                <a:lnTo>
                  <a:pt x="2293239" y="8635"/>
                </a:lnTo>
                <a:lnTo>
                  <a:pt x="2255266" y="5968"/>
                </a:lnTo>
                <a:close/>
              </a:path>
              <a:path w="4534535" h="702310">
                <a:moveTo>
                  <a:pt x="2331720" y="11810"/>
                </a:moveTo>
                <a:lnTo>
                  <a:pt x="2328037" y="49783"/>
                </a:lnTo>
                <a:lnTo>
                  <a:pt x="2366010" y="53339"/>
                </a:lnTo>
                <a:lnTo>
                  <a:pt x="2369693" y="15493"/>
                </a:lnTo>
                <a:lnTo>
                  <a:pt x="2331720" y="11810"/>
                </a:lnTo>
                <a:close/>
              </a:path>
              <a:path w="4534535" h="702310">
                <a:moveTo>
                  <a:pt x="2407920" y="19684"/>
                </a:moveTo>
                <a:lnTo>
                  <a:pt x="2403475" y="57530"/>
                </a:lnTo>
                <a:lnTo>
                  <a:pt x="2441321" y="61848"/>
                </a:lnTo>
                <a:lnTo>
                  <a:pt x="2445766" y="24002"/>
                </a:lnTo>
                <a:lnTo>
                  <a:pt x="2407920" y="19684"/>
                </a:lnTo>
                <a:close/>
              </a:path>
              <a:path w="4534535" h="702310">
                <a:moveTo>
                  <a:pt x="2483993" y="29082"/>
                </a:moveTo>
                <a:lnTo>
                  <a:pt x="2478659" y="66801"/>
                </a:lnTo>
                <a:lnTo>
                  <a:pt x="2516378" y="72135"/>
                </a:lnTo>
                <a:lnTo>
                  <a:pt x="2521712" y="34289"/>
                </a:lnTo>
                <a:lnTo>
                  <a:pt x="2483993" y="29082"/>
                </a:lnTo>
                <a:close/>
              </a:path>
              <a:path w="4534535" h="702310">
                <a:moveTo>
                  <a:pt x="2559685" y="40258"/>
                </a:moveTo>
                <a:lnTo>
                  <a:pt x="2553716" y="77850"/>
                </a:lnTo>
                <a:lnTo>
                  <a:pt x="2591308" y="83819"/>
                </a:lnTo>
                <a:lnTo>
                  <a:pt x="2597277" y="46227"/>
                </a:lnTo>
                <a:lnTo>
                  <a:pt x="2559685" y="40258"/>
                </a:lnTo>
                <a:close/>
              </a:path>
              <a:path w="4534535" h="702310">
                <a:moveTo>
                  <a:pt x="2635250" y="52831"/>
                </a:moveTo>
                <a:lnTo>
                  <a:pt x="2628519" y="90296"/>
                </a:lnTo>
                <a:lnTo>
                  <a:pt x="2665984" y="97027"/>
                </a:lnTo>
                <a:lnTo>
                  <a:pt x="2672715" y="59562"/>
                </a:lnTo>
                <a:lnTo>
                  <a:pt x="2635250" y="52831"/>
                </a:lnTo>
                <a:close/>
              </a:path>
              <a:path w="4534535" h="702310">
                <a:moveTo>
                  <a:pt x="2710561" y="67055"/>
                </a:moveTo>
                <a:lnTo>
                  <a:pt x="2702941" y="104393"/>
                </a:lnTo>
                <a:lnTo>
                  <a:pt x="2740152" y="112140"/>
                </a:lnTo>
                <a:lnTo>
                  <a:pt x="2747899" y="74802"/>
                </a:lnTo>
                <a:lnTo>
                  <a:pt x="2710561" y="67055"/>
                </a:lnTo>
                <a:close/>
              </a:path>
              <a:path w="4534535" h="702310">
                <a:moveTo>
                  <a:pt x="2785237" y="82422"/>
                </a:moveTo>
                <a:lnTo>
                  <a:pt x="2777490" y="119760"/>
                </a:lnTo>
                <a:lnTo>
                  <a:pt x="2814828" y="127507"/>
                </a:lnTo>
                <a:lnTo>
                  <a:pt x="2822575" y="90169"/>
                </a:lnTo>
                <a:lnTo>
                  <a:pt x="2785237" y="82422"/>
                </a:lnTo>
                <a:close/>
              </a:path>
              <a:path w="4534535" h="702310">
                <a:moveTo>
                  <a:pt x="2860167" y="98932"/>
                </a:moveTo>
                <a:lnTo>
                  <a:pt x="2851404" y="136016"/>
                </a:lnTo>
                <a:lnTo>
                  <a:pt x="2888361" y="144779"/>
                </a:lnTo>
                <a:lnTo>
                  <a:pt x="2897251" y="107822"/>
                </a:lnTo>
                <a:lnTo>
                  <a:pt x="2860167" y="98932"/>
                </a:lnTo>
                <a:close/>
              </a:path>
              <a:path w="4534535" h="702310">
                <a:moveTo>
                  <a:pt x="2934335" y="116585"/>
                </a:moveTo>
                <a:lnTo>
                  <a:pt x="2925445" y="153669"/>
                </a:lnTo>
                <a:lnTo>
                  <a:pt x="2962529" y="162559"/>
                </a:lnTo>
                <a:lnTo>
                  <a:pt x="2971419" y="125475"/>
                </a:lnTo>
                <a:lnTo>
                  <a:pt x="2934335" y="116585"/>
                </a:lnTo>
                <a:close/>
              </a:path>
              <a:path w="4534535" h="702310">
                <a:moveTo>
                  <a:pt x="3008757" y="135254"/>
                </a:moveTo>
                <a:lnTo>
                  <a:pt x="2998851" y="171957"/>
                </a:lnTo>
                <a:lnTo>
                  <a:pt x="3035681" y="181863"/>
                </a:lnTo>
                <a:lnTo>
                  <a:pt x="3045587" y="145033"/>
                </a:lnTo>
                <a:lnTo>
                  <a:pt x="3008757" y="135254"/>
                </a:lnTo>
                <a:close/>
              </a:path>
              <a:path w="4534535" h="702310">
                <a:moveTo>
                  <a:pt x="3082290" y="154939"/>
                </a:moveTo>
                <a:lnTo>
                  <a:pt x="3072511" y="191769"/>
                </a:lnTo>
                <a:lnTo>
                  <a:pt x="3109341" y="201548"/>
                </a:lnTo>
                <a:lnTo>
                  <a:pt x="3119120" y="164845"/>
                </a:lnTo>
                <a:lnTo>
                  <a:pt x="3082290" y="154939"/>
                </a:lnTo>
                <a:close/>
              </a:path>
              <a:path w="4534535" h="702310">
                <a:moveTo>
                  <a:pt x="3156204" y="175386"/>
                </a:moveTo>
                <a:lnTo>
                  <a:pt x="3145536" y="211835"/>
                </a:lnTo>
                <a:lnTo>
                  <a:pt x="3181985" y="222630"/>
                </a:lnTo>
                <a:lnTo>
                  <a:pt x="3192780" y="186054"/>
                </a:lnTo>
                <a:lnTo>
                  <a:pt x="3156204" y="175386"/>
                </a:lnTo>
                <a:close/>
              </a:path>
              <a:path w="4534535" h="702310">
                <a:moveTo>
                  <a:pt x="3229356" y="196849"/>
                </a:moveTo>
                <a:lnTo>
                  <a:pt x="3218561" y="233425"/>
                </a:lnTo>
                <a:lnTo>
                  <a:pt x="3255137" y="244220"/>
                </a:lnTo>
                <a:lnTo>
                  <a:pt x="3265932" y="207644"/>
                </a:lnTo>
                <a:lnTo>
                  <a:pt x="3229356" y="196849"/>
                </a:lnTo>
                <a:close/>
              </a:path>
              <a:path w="4534535" h="702310">
                <a:moveTo>
                  <a:pt x="3302762" y="218820"/>
                </a:moveTo>
                <a:lnTo>
                  <a:pt x="3291205" y="255142"/>
                </a:lnTo>
                <a:lnTo>
                  <a:pt x="3327527" y="266699"/>
                </a:lnTo>
                <a:lnTo>
                  <a:pt x="3339084" y="230377"/>
                </a:lnTo>
                <a:lnTo>
                  <a:pt x="3302762" y="218820"/>
                </a:lnTo>
                <a:close/>
              </a:path>
              <a:path w="4534535" h="702310">
                <a:moveTo>
                  <a:pt x="3375406" y="241807"/>
                </a:moveTo>
                <a:lnTo>
                  <a:pt x="3363849" y="278129"/>
                </a:lnTo>
                <a:lnTo>
                  <a:pt x="3400171" y="289686"/>
                </a:lnTo>
                <a:lnTo>
                  <a:pt x="3411728" y="253364"/>
                </a:lnTo>
                <a:lnTo>
                  <a:pt x="3375406" y="241807"/>
                </a:lnTo>
                <a:close/>
              </a:path>
              <a:path w="4534535" h="702310">
                <a:moveTo>
                  <a:pt x="3448304" y="265048"/>
                </a:moveTo>
                <a:lnTo>
                  <a:pt x="3436112" y="301243"/>
                </a:lnTo>
                <a:lnTo>
                  <a:pt x="3472180" y="313435"/>
                </a:lnTo>
                <a:lnTo>
                  <a:pt x="3484372" y="277240"/>
                </a:lnTo>
                <a:lnTo>
                  <a:pt x="3448304" y="265048"/>
                </a:lnTo>
                <a:close/>
              </a:path>
              <a:path w="4534535" h="702310">
                <a:moveTo>
                  <a:pt x="3520440" y="289432"/>
                </a:moveTo>
                <a:lnTo>
                  <a:pt x="3508375" y="325500"/>
                </a:lnTo>
                <a:lnTo>
                  <a:pt x="3544443" y="337692"/>
                </a:lnTo>
                <a:lnTo>
                  <a:pt x="3556635" y="301624"/>
                </a:lnTo>
                <a:lnTo>
                  <a:pt x="3520440" y="289432"/>
                </a:lnTo>
                <a:close/>
              </a:path>
              <a:path w="4534535" h="702310">
                <a:moveTo>
                  <a:pt x="3620147" y="351281"/>
                </a:moveTo>
                <a:lnTo>
                  <a:pt x="3584702" y="351281"/>
                </a:lnTo>
                <a:lnTo>
                  <a:pt x="3616198" y="362457"/>
                </a:lnTo>
                <a:lnTo>
                  <a:pt x="3620147" y="351281"/>
                </a:lnTo>
                <a:close/>
              </a:path>
              <a:path w="4534535" h="702310">
                <a:moveTo>
                  <a:pt x="3592703" y="313816"/>
                </a:moveTo>
                <a:lnTo>
                  <a:pt x="3580511" y="349884"/>
                </a:lnTo>
                <a:lnTo>
                  <a:pt x="3584956" y="351408"/>
                </a:lnTo>
                <a:lnTo>
                  <a:pt x="3584702" y="351281"/>
                </a:lnTo>
                <a:lnTo>
                  <a:pt x="3620147" y="351281"/>
                </a:lnTo>
                <a:lnTo>
                  <a:pt x="3628898" y="326516"/>
                </a:lnTo>
                <a:lnTo>
                  <a:pt x="3597275" y="315340"/>
                </a:lnTo>
                <a:lnTo>
                  <a:pt x="3592703" y="313816"/>
                </a:lnTo>
                <a:close/>
              </a:path>
              <a:path w="4534535" h="702310">
                <a:moveTo>
                  <a:pt x="3664839" y="339216"/>
                </a:moveTo>
                <a:lnTo>
                  <a:pt x="3652139" y="375157"/>
                </a:lnTo>
                <a:lnTo>
                  <a:pt x="3688080" y="387857"/>
                </a:lnTo>
                <a:lnTo>
                  <a:pt x="3700780" y="351916"/>
                </a:lnTo>
                <a:lnTo>
                  <a:pt x="3664839" y="339216"/>
                </a:lnTo>
                <a:close/>
              </a:path>
              <a:path w="4534535" h="702310">
                <a:moveTo>
                  <a:pt x="3762141" y="406399"/>
                </a:moveTo>
                <a:lnTo>
                  <a:pt x="3740531" y="406399"/>
                </a:lnTo>
                <a:lnTo>
                  <a:pt x="3759581" y="413384"/>
                </a:lnTo>
                <a:lnTo>
                  <a:pt x="3762141" y="406399"/>
                </a:lnTo>
                <a:close/>
              </a:path>
              <a:path w="4534535" h="702310">
                <a:moveTo>
                  <a:pt x="3736721" y="364616"/>
                </a:moveTo>
                <a:lnTo>
                  <a:pt x="3723894" y="400557"/>
                </a:lnTo>
                <a:lnTo>
                  <a:pt x="3740785" y="406526"/>
                </a:lnTo>
                <a:lnTo>
                  <a:pt x="3740531" y="406399"/>
                </a:lnTo>
                <a:lnTo>
                  <a:pt x="3762141" y="406399"/>
                </a:lnTo>
                <a:lnTo>
                  <a:pt x="3772662" y="377697"/>
                </a:lnTo>
                <a:lnTo>
                  <a:pt x="3753612" y="370585"/>
                </a:lnTo>
                <a:lnTo>
                  <a:pt x="3736721" y="364616"/>
                </a:lnTo>
                <a:close/>
              </a:path>
              <a:path w="4534535" h="702310">
                <a:moveTo>
                  <a:pt x="3808476" y="390778"/>
                </a:moveTo>
                <a:lnTo>
                  <a:pt x="3795395" y="426592"/>
                </a:lnTo>
                <a:lnTo>
                  <a:pt x="3831082" y="439673"/>
                </a:lnTo>
                <a:lnTo>
                  <a:pt x="3844290" y="403859"/>
                </a:lnTo>
                <a:lnTo>
                  <a:pt x="3808476" y="390778"/>
                </a:lnTo>
                <a:close/>
              </a:path>
              <a:path w="4534535" h="702310">
                <a:moveTo>
                  <a:pt x="3879977" y="417067"/>
                </a:moveTo>
                <a:lnTo>
                  <a:pt x="3866896" y="452754"/>
                </a:lnTo>
                <a:lnTo>
                  <a:pt x="3897376" y="463930"/>
                </a:lnTo>
                <a:lnTo>
                  <a:pt x="3897122" y="463930"/>
                </a:lnTo>
                <a:lnTo>
                  <a:pt x="3902456" y="465962"/>
                </a:lnTo>
                <a:lnTo>
                  <a:pt x="3915918" y="430275"/>
                </a:lnTo>
                <a:lnTo>
                  <a:pt x="3910584" y="428243"/>
                </a:lnTo>
                <a:lnTo>
                  <a:pt x="3879977" y="417067"/>
                </a:lnTo>
                <a:close/>
              </a:path>
              <a:path w="4534535" h="702310">
                <a:moveTo>
                  <a:pt x="3951605" y="443737"/>
                </a:moveTo>
                <a:lnTo>
                  <a:pt x="3938016" y="479424"/>
                </a:lnTo>
                <a:lnTo>
                  <a:pt x="3973703" y="492886"/>
                </a:lnTo>
                <a:lnTo>
                  <a:pt x="3987165" y="457326"/>
                </a:lnTo>
                <a:lnTo>
                  <a:pt x="3951605" y="443737"/>
                </a:lnTo>
                <a:close/>
              </a:path>
              <a:path w="4534535" h="702310">
                <a:moveTo>
                  <a:pt x="4022852" y="470788"/>
                </a:moveTo>
                <a:lnTo>
                  <a:pt x="4009390" y="506348"/>
                </a:lnTo>
                <a:lnTo>
                  <a:pt x="4044950" y="519937"/>
                </a:lnTo>
                <a:lnTo>
                  <a:pt x="4058412" y="484250"/>
                </a:lnTo>
                <a:lnTo>
                  <a:pt x="4022852" y="470788"/>
                </a:lnTo>
                <a:close/>
              </a:path>
              <a:path w="4534535" h="702310">
                <a:moveTo>
                  <a:pt x="4094099" y="497966"/>
                </a:moveTo>
                <a:lnTo>
                  <a:pt x="4080383" y="533526"/>
                </a:lnTo>
                <a:lnTo>
                  <a:pt x="4115943" y="547242"/>
                </a:lnTo>
                <a:lnTo>
                  <a:pt x="4129659" y="511682"/>
                </a:lnTo>
                <a:lnTo>
                  <a:pt x="4094099" y="497966"/>
                </a:lnTo>
                <a:close/>
              </a:path>
              <a:path w="4534535" h="702310">
                <a:moveTo>
                  <a:pt x="4165219" y="525525"/>
                </a:moveTo>
                <a:lnTo>
                  <a:pt x="4151503" y="560958"/>
                </a:lnTo>
                <a:lnTo>
                  <a:pt x="4187063" y="574801"/>
                </a:lnTo>
                <a:lnTo>
                  <a:pt x="4200779" y="539241"/>
                </a:lnTo>
                <a:lnTo>
                  <a:pt x="4165219" y="525525"/>
                </a:lnTo>
                <a:close/>
              </a:path>
              <a:path w="4534535" h="702310">
                <a:moveTo>
                  <a:pt x="4236339" y="553084"/>
                </a:moveTo>
                <a:lnTo>
                  <a:pt x="4222369" y="588517"/>
                </a:lnTo>
                <a:lnTo>
                  <a:pt x="4257929" y="602487"/>
                </a:lnTo>
                <a:lnTo>
                  <a:pt x="4271772" y="567054"/>
                </a:lnTo>
                <a:lnTo>
                  <a:pt x="4236339" y="553084"/>
                </a:lnTo>
                <a:close/>
              </a:path>
              <a:path w="4534535" h="702310">
                <a:moveTo>
                  <a:pt x="4307332" y="581024"/>
                </a:moveTo>
                <a:lnTo>
                  <a:pt x="4293362" y="616457"/>
                </a:lnTo>
                <a:lnTo>
                  <a:pt x="4328795" y="630427"/>
                </a:lnTo>
                <a:lnTo>
                  <a:pt x="4342765" y="594867"/>
                </a:lnTo>
                <a:lnTo>
                  <a:pt x="4307332" y="581024"/>
                </a:lnTo>
                <a:close/>
              </a:path>
              <a:path w="4534535" h="702310">
                <a:moveTo>
                  <a:pt x="4449064" y="595883"/>
                </a:moveTo>
                <a:lnTo>
                  <a:pt x="4407281" y="702182"/>
                </a:lnTo>
                <a:lnTo>
                  <a:pt x="4534535" y="690879"/>
                </a:lnTo>
                <a:lnTo>
                  <a:pt x="4519109" y="673734"/>
                </a:lnTo>
                <a:lnTo>
                  <a:pt x="4438904" y="673734"/>
                </a:lnTo>
                <a:lnTo>
                  <a:pt x="4435094" y="672210"/>
                </a:lnTo>
                <a:lnTo>
                  <a:pt x="4449064" y="636777"/>
                </a:lnTo>
                <a:lnTo>
                  <a:pt x="4485857" y="636777"/>
                </a:lnTo>
                <a:lnTo>
                  <a:pt x="4449064" y="595883"/>
                </a:lnTo>
                <a:close/>
              </a:path>
              <a:path w="4534535" h="702310">
                <a:moveTo>
                  <a:pt x="4449064" y="636777"/>
                </a:moveTo>
                <a:lnTo>
                  <a:pt x="4435094" y="672210"/>
                </a:lnTo>
                <a:lnTo>
                  <a:pt x="4438904" y="673734"/>
                </a:lnTo>
                <a:lnTo>
                  <a:pt x="4452874" y="638301"/>
                </a:lnTo>
                <a:lnTo>
                  <a:pt x="4449064" y="636777"/>
                </a:lnTo>
                <a:close/>
              </a:path>
              <a:path w="4534535" h="702310">
                <a:moveTo>
                  <a:pt x="4485857" y="636777"/>
                </a:moveTo>
                <a:lnTo>
                  <a:pt x="4449064" y="636777"/>
                </a:lnTo>
                <a:lnTo>
                  <a:pt x="4452874" y="638301"/>
                </a:lnTo>
                <a:lnTo>
                  <a:pt x="4438904" y="673734"/>
                </a:lnTo>
                <a:lnTo>
                  <a:pt x="4519109" y="673734"/>
                </a:lnTo>
                <a:lnTo>
                  <a:pt x="4485857" y="636777"/>
                </a:lnTo>
                <a:close/>
              </a:path>
              <a:path w="4534535" h="702310">
                <a:moveTo>
                  <a:pt x="4378198" y="608837"/>
                </a:moveTo>
                <a:lnTo>
                  <a:pt x="4364228" y="644270"/>
                </a:lnTo>
                <a:lnTo>
                  <a:pt x="4399661" y="658240"/>
                </a:lnTo>
                <a:lnTo>
                  <a:pt x="4413631" y="622807"/>
                </a:lnTo>
                <a:lnTo>
                  <a:pt x="4378198" y="608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3D7ED598-DC35-2306-B3DA-05B566F9094C}"/>
              </a:ext>
            </a:extLst>
          </p:cNvPr>
          <p:cNvSpPr/>
          <p:nvPr/>
        </p:nvSpPr>
        <p:spPr>
          <a:xfrm>
            <a:off x="1272666" y="3990091"/>
            <a:ext cx="6784340" cy="1036319"/>
          </a:xfrm>
          <a:custGeom>
            <a:avLst/>
            <a:gdLst/>
            <a:ahLst/>
            <a:cxnLst/>
            <a:rect l="l" t="t" r="r" b="b"/>
            <a:pathLst>
              <a:path w="6784340" h="1036320">
                <a:moveTo>
                  <a:pt x="34290" y="940815"/>
                </a:moveTo>
                <a:lnTo>
                  <a:pt x="0" y="957325"/>
                </a:lnTo>
                <a:lnTo>
                  <a:pt x="16510" y="991615"/>
                </a:lnTo>
                <a:lnTo>
                  <a:pt x="50800" y="975105"/>
                </a:lnTo>
                <a:lnTo>
                  <a:pt x="34290" y="940815"/>
                </a:lnTo>
                <a:close/>
              </a:path>
              <a:path w="6784340" h="1036320">
                <a:moveTo>
                  <a:pt x="102997" y="907795"/>
                </a:moveTo>
                <a:lnTo>
                  <a:pt x="68707" y="924305"/>
                </a:lnTo>
                <a:lnTo>
                  <a:pt x="85217" y="958595"/>
                </a:lnTo>
                <a:lnTo>
                  <a:pt x="119507" y="942085"/>
                </a:lnTo>
                <a:lnTo>
                  <a:pt x="102997" y="907795"/>
                </a:lnTo>
                <a:close/>
              </a:path>
              <a:path w="6784340" h="1036320">
                <a:moveTo>
                  <a:pt x="171704" y="874775"/>
                </a:moveTo>
                <a:lnTo>
                  <a:pt x="137414" y="891285"/>
                </a:lnTo>
                <a:lnTo>
                  <a:pt x="153924" y="925702"/>
                </a:lnTo>
                <a:lnTo>
                  <a:pt x="188214" y="909192"/>
                </a:lnTo>
                <a:lnTo>
                  <a:pt x="171704" y="874775"/>
                </a:lnTo>
                <a:close/>
              </a:path>
              <a:path w="6784340" h="1036320">
                <a:moveTo>
                  <a:pt x="240411" y="841755"/>
                </a:moveTo>
                <a:lnTo>
                  <a:pt x="206121" y="858265"/>
                </a:lnTo>
                <a:lnTo>
                  <a:pt x="222504" y="892682"/>
                </a:lnTo>
                <a:lnTo>
                  <a:pt x="256921" y="876172"/>
                </a:lnTo>
                <a:lnTo>
                  <a:pt x="240411" y="841755"/>
                </a:lnTo>
                <a:close/>
              </a:path>
              <a:path w="6784340" h="1036320">
                <a:moveTo>
                  <a:pt x="309118" y="808862"/>
                </a:moveTo>
                <a:lnTo>
                  <a:pt x="274701" y="825372"/>
                </a:lnTo>
                <a:lnTo>
                  <a:pt x="291211" y="859662"/>
                </a:lnTo>
                <a:lnTo>
                  <a:pt x="325628" y="843152"/>
                </a:lnTo>
                <a:lnTo>
                  <a:pt x="309118" y="808862"/>
                </a:lnTo>
                <a:close/>
              </a:path>
              <a:path w="6784340" h="1036320">
                <a:moveTo>
                  <a:pt x="377952" y="775715"/>
                </a:moveTo>
                <a:lnTo>
                  <a:pt x="343408" y="792352"/>
                </a:lnTo>
                <a:lnTo>
                  <a:pt x="359918" y="826642"/>
                </a:lnTo>
                <a:lnTo>
                  <a:pt x="390652" y="811910"/>
                </a:lnTo>
                <a:lnTo>
                  <a:pt x="394081" y="810259"/>
                </a:lnTo>
                <a:lnTo>
                  <a:pt x="377952" y="775715"/>
                </a:lnTo>
                <a:close/>
              </a:path>
              <a:path w="6784340" h="1036320">
                <a:moveTo>
                  <a:pt x="390778" y="811910"/>
                </a:moveTo>
                <a:lnTo>
                  <a:pt x="390525" y="812037"/>
                </a:lnTo>
                <a:lnTo>
                  <a:pt x="390778" y="811910"/>
                </a:lnTo>
                <a:close/>
              </a:path>
              <a:path w="6784340" h="1036320">
                <a:moveTo>
                  <a:pt x="446913" y="743330"/>
                </a:moveTo>
                <a:lnTo>
                  <a:pt x="412369" y="759586"/>
                </a:lnTo>
                <a:lnTo>
                  <a:pt x="428625" y="794003"/>
                </a:lnTo>
                <a:lnTo>
                  <a:pt x="463169" y="777874"/>
                </a:lnTo>
                <a:lnTo>
                  <a:pt x="446913" y="743330"/>
                </a:lnTo>
                <a:close/>
              </a:path>
              <a:path w="6784340" h="1036320">
                <a:moveTo>
                  <a:pt x="515874" y="710945"/>
                </a:moveTo>
                <a:lnTo>
                  <a:pt x="481330" y="727201"/>
                </a:lnTo>
                <a:lnTo>
                  <a:pt x="497585" y="761618"/>
                </a:lnTo>
                <a:lnTo>
                  <a:pt x="532130" y="745489"/>
                </a:lnTo>
                <a:lnTo>
                  <a:pt x="515874" y="710945"/>
                </a:lnTo>
                <a:close/>
              </a:path>
              <a:path w="6784340" h="1036320">
                <a:moveTo>
                  <a:pt x="585089" y="678687"/>
                </a:moveTo>
                <a:lnTo>
                  <a:pt x="561975" y="689355"/>
                </a:lnTo>
                <a:lnTo>
                  <a:pt x="550418" y="694816"/>
                </a:lnTo>
                <a:lnTo>
                  <a:pt x="566547" y="729233"/>
                </a:lnTo>
                <a:lnTo>
                  <a:pt x="578104" y="723899"/>
                </a:lnTo>
                <a:lnTo>
                  <a:pt x="577850" y="723899"/>
                </a:lnTo>
                <a:lnTo>
                  <a:pt x="600964" y="713358"/>
                </a:lnTo>
                <a:lnTo>
                  <a:pt x="585089" y="678687"/>
                </a:lnTo>
                <a:close/>
              </a:path>
              <a:path w="6784340" h="1036320">
                <a:moveTo>
                  <a:pt x="654431" y="647064"/>
                </a:moveTo>
                <a:lnTo>
                  <a:pt x="619760" y="662939"/>
                </a:lnTo>
                <a:lnTo>
                  <a:pt x="635635" y="697610"/>
                </a:lnTo>
                <a:lnTo>
                  <a:pt x="670306" y="681735"/>
                </a:lnTo>
                <a:lnTo>
                  <a:pt x="654431" y="647064"/>
                </a:lnTo>
                <a:close/>
              </a:path>
              <a:path w="6784340" h="1036320">
                <a:moveTo>
                  <a:pt x="723772" y="615441"/>
                </a:moveTo>
                <a:lnTo>
                  <a:pt x="689102" y="631316"/>
                </a:lnTo>
                <a:lnTo>
                  <a:pt x="704977" y="665860"/>
                </a:lnTo>
                <a:lnTo>
                  <a:pt x="739647" y="650112"/>
                </a:lnTo>
                <a:lnTo>
                  <a:pt x="723772" y="615441"/>
                </a:lnTo>
                <a:close/>
              </a:path>
              <a:path w="6784340" h="1036320">
                <a:moveTo>
                  <a:pt x="793622" y="584326"/>
                </a:moveTo>
                <a:lnTo>
                  <a:pt x="758697" y="599566"/>
                </a:lnTo>
                <a:lnTo>
                  <a:pt x="774065" y="634491"/>
                </a:lnTo>
                <a:lnTo>
                  <a:pt x="808990" y="619124"/>
                </a:lnTo>
                <a:lnTo>
                  <a:pt x="793622" y="584326"/>
                </a:lnTo>
                <a:close/>
              </a:path>
              <a:path w="6784340" h="1036320">
                <a:moveTo>
                  <a:pt x="863346" y="553592"/>
                </a:moveTo>
                <a:lnTo>
                  <a:pt x="828421" y="568959"/>
                </a:lnTo>
                <a:lnTo>
                  <a:pt x="843788" y="603757"/>
                </a:lnTo>
                <a:lnTo>
                  <a:pt x="878713" y="588517"/>
                </a:lnTo>
                <a:lnTo>
                  <a:pt x="863346" y="553592"/>
                </a:lnTo>
                <a:close/>
              </a:path>
              <a:path w="6784340" h="1036320">
                <a:moveTo>
                  <a:pt x="933069" y="522985"/>
                </a:moveTo>
                <a:lnTo>
                  <a:pt x="898271" y="538225"/>
                </a:lnTo>
                <a:lnTo>
                  <a:pt x="913510" y="573150"/>
                </a:lnTo>
                <a:lnTo>
                  <a:pt x="948435" y="557783"/>
                </a:lnTo>
                <a:lnTo>
                  <a:pt x="933069" y="522985"/>
                </a:lnTo>
                <a:close/>
              </a:path>
              <a:path w="6784340" h="1036320">
                <a:moveTo>
                  <a:pt x="1003681" y="493267"/>
                </a:moveTo>
                <a:lnTo>
                  <a:pt x="968502" y="507999"/>
                </a:lnTo>
                <a:lnTo>
                  <a:pt x="983234" y="543178"/>
                </a:lnTo>
                <a:lnTo>
                  <a:pt x="1018413" y="528446"/>
                </a:lnTo>
                <a:lnTo>
                  <a:pt x="1003681" y="493267"/>
                </a:lnTo>
                <a:close/>
              </a:path>
              <a:path w="6784340" h="1036320">
                <a:moveTo>
                  <a:pt x="1074039" y="463930"/>
                </a:moveTo>
                <a:lnTo>
                  <a:pt x="1038860" y="478535"/>
                </a:lnTo>
                <a:lnTo>
                  <a:pt x="1053592" y="513714"/>
                </a:lnTo>
                <a:lnTo>
                  <a:pt x="1088644" y="498982"/>
                </a:lnTo>
                <a:lnTo>
                  <a:pt x="1074039" y="463930"/>
                </a:lnTo>
                <a:close/>
              </a:path>
              <a:path w="6784340" h="1036320">
                <a:moveTo>
                  <a:pt x="1144778" y="434593"/>
                </a:moveTo>
                <a:lnTo>
                  <a:pt x="1129665" y="440562"/>
                </a:lnTo>
                <a:lnTo>
                  <a:pt x="1109091" y="449198"/>
                </a:lnTo>
                <a:lnTo>
                  <a:pt x="1123823" y="484377"/>
                </a:lnTo>
                <a:lnTo>
                  <a:pt x="1144270" y="475741"/>
                </a:lnTo>
                <a:lnTo>
                  <a:pt x="1144521" y="475741"/>
                </a:lnTo>
                <a:lnTo>
                  <a:pt x="1158748" y="470026"/>
                </a:lnTo>
                <a:lnTo>
                  <a:pt x="1144778" y="434593"/>
                </a:lnTo>
                <a:close/>
              </a:path>
              <a:path w="6784340" h="1036320">
                <a:moveTo>
                  <a:pt x="1144521" y="475741"/>
                </a:moveTo>
                <a:lnTo>
                  <a:pt x="1144270" y="475741"/>
                </a:lnTo>
                <a:lnTo>
                  <a:pt x="1143889" y="475995"/>
                </a:lnTo>
                <a:lnTo>
                  <a:pt x="1144521" y="475741"/>
                </a:lnTo>
                <a:close/>
              </a:path>
              <a:path w="6784340" h="1036320">
                <a:moveTo>
                  <a:pt x="1215644" y="406780"/>
                </a:moveTo>
                <a:lnTo>
                  <a:pt x="1180211" y="420623"/>
                </a:lnTo>
                <a:lnTo>
                  <a:pt x="1194181" y="456183"/>
                </a:lnTo>
                <a:lnTo>
                  <a:pt x="1229614" y="442213"/>
                </a:lnTo>
                <a:lnTo>
                  <a:pt x="1215644" y="406780"/>
                </a:lnTo>
                <a:close/>
              </a:path>
              <a:path w="6784340" h="1036320">
                <a:moveTo>
                  <a:pt x="1286637" y="378840"/>
                </a:moveTo>
                <a:lnTo>
                  <a:pt x="1251204" y="392810"/>
                </a:lnTo>
                <a:lnTo>
                  <a:pt x="1265047" y="428243"/>
                </a:lnTo>
                <a:lnTo>
                  <a:pt x="1300607" y="414273"/>
                </a:lnTo>
                <a:lnTo>
                  <a:pt x="1286637" y="378840"/>
                </a:lnTo>
                <a:close/>
              </a:path>
              <a:path w="6784340" h="1036320">
                <a:moveTo>
                  <a:pt x="1358265" y="351662"/>
                </a:moveTo>
                <a:lnTo>
                  <a:pt x="1322451" y="364743"/>
                </a:lnTo>
                <a:lnTo>
                  <a:pt x="1335532" y="400557"/>
                </a:lnTo>
                <a:lnTo>
                  <a:pt x="1371346" y="387476"/>
                </a:lnTo>
                <a:lnTo>
                  <a:pt x="1358265" y="351662"/>
                </a:lnTo>
                <a:close/>
              </a:path>
              <a:path w="6784340" h="1036320">
                <a:moveTo>
                  <a:pt x="1429893" y="325627"/>
                </a:moveTo>
                <a:lnTo>
                  <a:pt x="1394079" y="338581"/>
                </a:lnTo>
                <a:lnTo>
                  <a:pt x="1407160" y="374395"/>
                </a:lnTo>
                <a:lnTo>
                  <a:pt x="1442974" y="361441"/>
                </a:lnTo>
                <a:lnTo>
                  <a:pt x="1429893" y="325627"/>
                </a:lnTo>
                <a:close/>
              </a:path>
              <a:path w="6784340" h="1036320">
                <a:moveTo>
                  <a:pt x="1501521" y="299465"/>
                </a:moveTo>
                <a:lnTo>
                  <a:pt x="1465707" y="312546"/>
                </a:lnTo>
                <a:lnTo>
                  <a:pt x="1478788" y="348360"/>
                </a:lnTo>
                <a:lnTo>
                  <a:pt x="1514602" y="335279"/>
                </a:lnTo>
                <a:lnTo>
                  <a:pt x="1501521" y="299465"/>
                </a:lnTo>
                <a:close/>
              </a:path>
              <a:path w="6784340" h="1036320">
                <a:moveTo>
                  <a:pt x="1573911" y="274573"/>
                </a:moveTo>
                <a:lnTo>
                  <a:pt x="1537843" y="286892"/>
                </a:lnTo>
                <a:lnTo>
                  <a:pt x="1550162" y="322960"/>
                </a:lnTo>
                <a:lnTo>
                  <a:pt x="1586230" y="310641"/>
                </a:lnTo>
                <a:lnTo>
                  <a:pt x="1573911" y="274573"/>
                </a:lnTo>
                <a:close/>
              </a:path>
              <a:path w="6784340" h="1036320">
                <a:moveTo>
                  <a:pt x="1646555" y="250443"/>
                </a:moveTo>
                <a:lnTo>
                  <a:pt x="1610995" y="261873"/>
                </a:lnTo>
                <a:lnTo>
                  <a:pt x="1609979" y="262254"/>
                </a:lnTo>
                <a:lnTo>
                  <a:pt x="1622298" y="298322"/>
                </a:lnTo>
                <a:lnTo>
                  <a:pt x="1623187" y="298068"/>
                </a:lnTo>
                <a:lnTo>
                  <a:pt x="1622933" y="298068"/>
                </a:lnTo>
                <a:lnTo>
                  <a:pt x="1658239" y="286638"/>
                </a:lnTo>
                <a:lnTo>
                  <a:pt x="1646555" y="250443"/>
                </a:lnTo>
                <a:close/>
              </a:path>
              <a:path w="6784340" h="1036320">
                <a:moveTo>
                  <a:pt x="1719326" y="227075"/>
                </a:moveTo>
                <a:lnTo>
                  <a:pt x="1708403" y="230377"/>
                </a:lnTo>
                <a:lnTo>
                  <a:pt x="1682750" y="238759"/>
                </a:lnTo>
                <a:lnTo>
                  <a:pt x="1694434" y="274954"/>
                </a:lnTo>
                <a:lnTo>
                  <a:pt x="1720088" y="266699"/>
                </a:lnTo>
                <a:lnTo>
                  <a:pt x="1730502" y="263524"/>
                </a:lnTo>
                <a:lnTo>
                  <a:pt x="1719326" y="227075"/>
                </a:lnTo>
                <a:close/>
              </a:path>
              <a:path w="6784340" h="1036320">
                <a:moveTo>
                  <a:pt x="1792224" y="204850"/>
                </a:moveTo>
                <a:lnTo>
                  <a:pt x="1755775" y="215899"/>
                </a:lnTo>
                <a:lnTo>
                  <a:pt x="1766951" y="252348"/>
                </a:lnTo>
                <a:lnTo>
                  <a:pt x="1803400" y="241299"/>
                </a:lnTo>
                <a:lnTo>
                  <a:pt x="1792224" y="204850"/>
                </a:lnTo>
                <a:close/>
              </a:path>
              <a:path w="6784340" h="1036320">
                <a:moveTo>
                  <a:pt x="1865757" y="183514"/>
                </a:moveTo>
                <a:lnTo>
                  <a:pt x="1829181" y="193928"/>
                </a:lnTo>
                <a:lnTo>
                  <a:pt x="1839595" y="230631"/>
                </a:lnTo>
                <a:lnTo>
                  <a:pt x="1876298" y="220090"/>
                </a:lnTo>
                <a:lnTo>
                  <a:pt x="1865757" y="183514"/>
                </a:lnTo>
                <a:close/>
              </a:path>
              <a:path w="6784340" h="1036320">
                <a:moveTo>
                  <a:pt x="1939544" y="163067"/>
                </a:moveTo>
                <a:lnTo>
                  <a:pt x="1904873" y="172338"/>
                </a:lnTo>
                <a:lnTo>
                  <a:pt x="1902333" y="172974"/>
                </a:lnTo>
                <a:lnTo>
                  <a:pt x="1912874" y="209676"/>
                </a:lnTo>
                <a:lnTo>
                  <a:pt x="1915160" y="208914"/>
                </a:lnTo>
                <a:lnTo>
                  <a:pt x="1949323" y="199897"/>
                </a:lnTo>
                <a:lnTo>
                  <a:pt x="1939544" y="163067"/>
                </a:lnTo>
                <a:close/>
              </a:path>
              <a:path w="6784340" h="1036320">
                <a:moveTo>
                  <a:pt x="1915258" y="208914"/>
                </a:moveTo>
                <a:lnTo>
                  <a:pt x="1914779" y="209041"/>
                </a:lnTo>
                <a:lnTo>
                  <a:pt x="1915258" y="208914"/>
                </a:lnTo>
                <a:close/>
              </a:path>
              <a:path w="6784340" h="1036320">
                <a:moveTo>
                  <a:pt x="2013585" y="143509"/>
                </a:moveTo>
                <a:lnTo>
                  <a:pt x="2003679" y="145922"/>
                </a:lnTo>
                <a:lnTo>
                  <a:pt x="1976374" y="153162"/>
                </a:lnTo>
                <a:lnTo>
                  <a:pt x="1986153" y="189991"/>
                </a:lnTo>
                <a:lnTo>
                  <a:pt x="2013331" y="182752"/>
                </a:lnTo>
                <a:lnTo>
                  <a:pt x="2022602" y="180466"/>
                </a:lnTo>
                <a:lnTo>
                  <a:pt x="2013585" y="143509"/>
                </a:lnTo>
                <a:close/>
              </a:path>
              <a:path w="6784340" h="1036320">
                <a:moveTo>
                  <a:pt x="2013457" y="182752"/>
                </a:moveTo>
                <a:lnTo>
                  <a:pt x="2012950" y="182879"/>
                </a:lnTo>
                <a:lnTo>
                  <a:pt x="2013457" y="182752"/>
                </a:lnTo>
                <a:close/>
              </a:path>
              <a:path w="6784340" h="1036320">
                <a:moveTo>
                  <a:pt x="2087499" y="125221"/>
                </a:moveTo>
                <a:lnTo>
                  <a:pt x="2050542" y="134365"/>
                </a:lnTo>
                <a:lnTo>
                  <a:pt x="2059686" y="171322"/>
                </a:lnTo>
                <a:lnTo>
                  <a:pt x="2096643" y="162178"/>
                </a:lnTo>
                <a:lnTo>
                  <a:pt x="2087499" y="125221"/>
                </a:lnTo>
                <a:close/>
              </a:path>
              <a:path w="6784340" h="1036320">
                <a:moveTo>
                  <a:pt x="2162175" y="108076"/>
                </a:moveTo>
                <a:lnTo>
                  <a:pt x="2124964" y="116458"/>
                </a:lnTo>
                <a:lnTo>
                  <a:pt x="2133346" y="153669"/>
                </a:lnTo>
                <a:lnTo>
                  <a:pt x="2170557" y="145287"/>
                </a:lnTo>
                <a:lnTo>
                  <a:pt x="2162175" y="108076"/>
                </a:lnTo>
                <a:close/>
              </a:path>
              <a:path w="6784340" h="1036320">
                <a:moveTo>
                  <a:pt x="2236978" y="91947"/>
                </a:moveTo>
                <a:lnTo>
                  <a:pt x="2199386" y="99694"/>
                </a:lnTo>
                <a:lnTo>
                  <a:pt x="2207641" y="136905"/>
                </a:lnTo>
                <a:lnTo>
                  <a:pt x="2211324" y="136143"/>
                </a:lnTo>
                <a:lnTo>
                  <a:pt x="2210943" y="136143"/>
                </a:lnTo>
                <a:lnTo>
                  <a:pt x="2244598" y="129285"/>
                </a:lnTo>
                <a:lnTo>
                  <a:pt x="2236978" y="91947"/>
                </a:lnTo>
                <a:close/>
              </a:path>
              <a:path w="6784340" h="1036320">
                <a:moveTo>
                  <a:pt x="2312162" y="76834"/>
                </a:moveTo>
                <a:lnTo>
                  <a:pt x="2303653" y="78358"/>
                </a:lnTo>
                <a:lnTo>
                  <a:pt x="2274316" y="84327"/>
                </a:lnTo>
                <a:lnTo>
                  <a:pt x="2281936" y="121665"/>
                </a:lnTo>
                <a:lnTo>
                  <a:pt x="2311146" y="115824"/>
                </a:lnTo>
                <a:lnTo>
                  <a:pt x="2310765" y="115824"/>
                </a:lnTo>
                <a:lnTo>
                  <a:pt x="2318893" y="114426"/>
                </a:lnTo>
                <a:lnTo>
                  <a:pt x="2312162" y="76834"/>
                </a:lnTo>
                <a:close/>
              </a:path>
              <a:path w="6784340" h="1036320">
                <a:moveTo>
                  <a:pt x="2387092" y="63245"/>
                </a:moveTo>
                <a:lnTo>
                  <a:pt x="2349627" y="70103"/>
                </a:lnTo>
                <a:lnTo>
                  <a:pt x="2356358" y="107568"/>
                </a:lnTo>
                <a:lnTo>
                  <a:pt x="2393950" y="100710"/>
                </a:lnTo>
                <a:lnTo>
                  <a:pt x="2387092" y="63245"/>
                </a:lnTo>
                <a:close/>
              </a:path>
              <a:path w="6784340" h="1036320">
                <a:moveTo>
                  <a:pt x="2462784" y="50926"/>
                </a:moveTo>
                <a:lnTo>
                  <a:pt x="2425065" y="56895"/>
                </a:lnTo>
                <a:lnTo>
                  <a:pt x="2431034" y="94487"/>
                </a:lnTo>
                <a:lnTo>
                  <a:pt x="2468626" y="88518"/>
                </a:lnTo>
                <a:lnTo>
                  <a:pt x="2462784" y="50926"/>
                </a:lnTo>
                <a:close/>
              </a:path>
              <a:path w="6784340" h="1036320">
                <a:moveTo>
                  <a:pt x="2538603" y="39750"/>
                </a:moveTo>
                <a:lnTo>
                  <a:pt x="2506599" y="43941"/>
                </a:lnTo>
                <a:lnTo>
                  <a:pt x="2500376" y="44957"/>
                </a:lnTo>
                <a:lnTo>
                  <a:pt x="2506345" y="82550"/>
                </a:lnTo>
                <a:lnTo>
                  <a:pt x="2512314" y="81660"/>
                </a:lnTo>
                <a:lnTo>
                  <a:pt x="2511806" y="81660"/>
                </a:lnTo>
                <a:lnTo>
                  <a:pt x="2543556" y="77469"/>
                </a:lnTo>
                <a:lnTo>
                  <a:pt x="2538603" y="39750"/>
                </a:lnTo>
                <a:close/>
              </a:path>
              <a:path w="6784340" h="1036320">
                <a:moveTo>
                  <a:pt x="2614549" y="29717"/>
                </a:moveTo>
                <a:lnTo>
                  <a:pt x="2609088" y="30352"/>
                </a:lnTo>
                <a:lnTo>
                  <a:pt x="2576322" y="34670"/>
                </a:lnTo>
                <a:lnTo>
                  <a:pt x="2581402" y="72389"/>
                </a:lnTo>
                <a:lnTo>
                  <a:pt x="2613914" y="68071"/>
                </a:lnTo>
                <a:lnTo>
                  <a:pt x="2614472" y="68071"/>
                </a:lnTo>
                <a:lnTo>
                  <a:pt x="2618740" y="67563"/>
                </a:lnTo>
                <a:lnTo>
                  <a:pt x="2614549" y="29717"/>
                </a:lnTo>
                <a:close/>
              </a:path>
              <a:path w="6784340" h="1036320">
                <a:moveTo>
                  <a:pt x="2614472" y="68071"/>
                </a:moveTo>
                <a:lnTo>
                  <a:pt x="2613914" y="68071"/>
                </a:lnTo>
                <a:lnTo>
                  <a:pt x="2613406" y="68199"/>
                </a:lnTo>
                <a:lnTo>
                  <a:pt x="2614472" y="68071"/>
                </a:lnTo>
                <a:close/>
              </a:path>
              <a:path w="6784340" h="1036320">
                <a:moveTo>
                  <a:pt x="2690241" y="21335"/>
                </a:moveTo>
                <a:lnTo>
                  <a:pt x="2652395" y="25526"/>
                </a:lnTo>
                <a:lnTo>
                  <a:pt x="2656586" y="63372"/>
                </a:lnTo>
                <a:lnTo>
                  <a:pt x="2694432" y="59308"/>
                </a:lnTo>
                <a:lnTo>
                  <a:pt x="2690241" y="21335"/>
                </a:lnTo>
                <a:close/>
              </a:path>
              <a:path w="6784340" h="1036320">
                <a:moveTo>
                  <a:pt x="2766695" y="14477"/>
                </a:moveTo>
                <a:lnTo>
                  <a:pt x="2728722" y="17652"/>
                </a:lnTo>
                <a:lnTo>
                  <a:pt x="2731897" y="55625"/>
                </a:lnTo>
                <a:lnTo>
                  <a:pt x="2769870" y="52450"/>
                </a:lnTo>
                <a:lnTo>
                  <a:pt x="2766695" y="14477"/>
                </a:lnTo>
                <a:close/>
              </a:path>
              <a:path w="6784340" h="1036320">
                <a:moveTo>
                  <a:pt x="2843149" y="8762"/>
                </a:moveTo>
                <a:lnTo>
                  <a:pt x="2815971" y="10287"/>
                </a:lnTo>
                <a:lnTo>
                  <a:pt x="2804668" y="11302"/>
                </a:lnTo>
                <a:lnTo>
                  <a:pt x="2807843" y="49275"/>
                </a:lnTo>
                <a:lnTo>
                  <a:pt x="2818892" y="48259"/>
                </a:lnTo>
                <a:lnTo>
                  <a:pt x="2818384" y="48259"/>
                </a:lnTo>
                <a:lnTo>
                  <a:pt x="2845308" y="46735"/>
                </a:lnTo>
                <a:lnTo>
                  <a:pt x="2843149" y="8762"/>
                </a:lnTo>
                <a:close/>
              </a:path>
              <a:path w="6784340" h="1036320">
                <a:moveTo>
                  <a:pt x="2919222" y="4190"/>
                </a:moveTo>
                <a:lnTo>
                  <a:pt x="2881122" y="6476"/>
                </a:lnTo>
                <a:lnTo>
                  <a:pt x="2883408" y="44450"/>
                </a:lnTo>
                <a:lnTo>
                  <a:pt x="2921381" y="42290"/>
                </a:lnTo>
                <a:lnTo>
                  <a:pt x="2919222" y="4190"/>
                </a:lnTo>
                <a:close/>
              </a:path>
              <a:path w="6784340" h="1036320">
                <a:moveTo>
                  <a:pt x="2995803" y="1650"/>
                </a:moveTo>
                <a:lnTo>
                  <a:pt x="2957703" y="2920"/>
                </a:lnTo>
                <a:lnTo>
                  <a:pt x="2958973" y="41020"/>
                </a:lnTo>
                <a:lnTo>
                  <a:pt x="2997073" y="39750"/>
                </a:lnTo>
                <a:lnTo>
                  <a:pt x="2995803" y="1650"/>
                </a:lnTo>
                <a:close/>
              </a:path>
              <a:path w="6784340" h="1036320">
                <a:moveTo>
                  <a:pt x="3072511" y="380"/>
                </a:moveTo>
                <a:lnTo>
                  <a:pt x="3034411" y="634"/>
                </a:lnTo>
                <a:lnTo>
                  <a:pt x="3034665" y="38734"/>
                </a:lnTo>
                <a:lnTo>
                  <a:pt x="3072765" y="38480"/>
                </a:lnTo>
                <a:lnTo>
                  <a:pt x="3072511" y="380"/>
                </a:lnTo>
                <a:close/>
              </a:path>
              <a:path w="6784340" h="1036320">
                <a:moveTo>
                  <a:pt x="3148464" y="38100"/>
                </a:moveTo>
                <a:lnTo>
                  <a:pt x="3131240" y="38103"/>
                </a:lnTo>
                <a:lnTo>
                  <a:pt x="3148457" y="38480"/>
                </a:lnTo>
                <a:lnTo>
                  <a:pt x="3148464" y="38100"/>
                </a:lnTo>
                <a:close/>
              </a:path>
              <a:path w="6784340" h="1036320">
                <a:moveTo>
                  <a:pt x="3131693" y="0"/>
                </a:moveTo>
                <a:lnTo>
                  <a:pt x="3110611" y="253"/>
                </a:lnTo>
                <a:lnTo>
                  <a:pt x="3110865" y="38353"/>
                </a:lnTo>
                <a:lnTo>
                  <a:pt x="3131240" y="38103"/>
                </a:lnTo>
                <a:lnTo>
                  <a:pt x="3131058" y="38100"/>
                </a:lnTo>
                <a:lnTo>
                  <a:pt x="3148464" y="38100"/>
                </a:lnTo>
                <a:lnTo>
                  <a:pt x="3149219" y="380"/>
                </a:lnTo>
                <a:lnTo>
                  <a:pt x="3131693" y="0"/>
                </a:lnTo>
                <a:close/>
              </a:path>
              <a:path w="6784340" h="1036320">
                <a:moveTo>
                  <a:pt x="3187319" y="1269"/>
                </a:moveTo>
                <a:lnTo>
                  <a:pt x="3186557" y="39242"/>
                </a:lnTo>
                <a:lnTo>
                  <a:pt x="3224657" y="40131"/>
                </a:lnTo>
                <a:lnTo>
                  <a:pt x="3225419" y="2031"/>
                </a:lnTo>
                <a:lnTo>
                  <a:pt x="3187319" y="1269"/>
                </a:lnTo>
                <a:close/>
              </a:path>
              <a:path w="6784340" h="1036320">
                <a:moveTo>
                  <a:pt x="3264027" y="3428"/>
                </a:moveTo>
                <a:lnTo>
                  <a:pt x="3262249" y="41528"/>
                </a:lnTo>
                <a:lnTo>
                  <a:pt x="3300222" y="43306"/>
                </a:lnTo>
                <a:lnTo>
                  <a:pt x="3302000" y="5206"/>
                </a:lnTo>
                <a:lnTo>
                  <a:pt x="3264027" y="3428"/>
                </a:lnTo>
                <a:close/>
              </a:path>
              <a:path w="6784340" h="1036320">
                <a:moveTo>
                  <a:pt x="3340100" y="7112"/>
                </a:moveTo>
                <a:lnTo>
                  <a:pt x="3338322" y="45084"/>
                </a:lnTo>
                <a:lnTo>
                  <a:pt x="3343910" y="45338"/>
                </a:lnTo>
                <a:lnTo>
                  <a:pt x="3343402" y="45338"/>
                </a:lnTo>
                <a:lnTo>
                  <a:pt x="3375914" y="47625"/>
                </a:lnTo>
                <a:lnTo>
                  <a:pt x="3378581" y="9651"/>
                </a:lnTo>
                <a:lnTo>
                  <a:pt x="3345942" y="7365"/>
                </a:lnTo>
                <a:lnTo>
                  <a:pt x="3340100" y="7112"/>
                </a:lnTo>
                <a:close/>
              </a:path>
              <a:path w="6784340" h="1036320">
                <a:moveTo>
                  <a:pt x="3416554" y="12318"/>
                </a:moveTo>
                <a:lnTo>
                  <a:pt x="3413887" y="50291"/>
                </a:lnTo>
                <a:lnTo>
                  <a:pt x="3451098" y="52958"/>
                </a:lnTo>
                <a:lnTo>
                  <a:pt x="3451479" y="52958"/>
                </a:lnTo>
                <a:lnTo>
                  <a:pt x="3455035" y="15112"/>
                </a:lnTo>
                <a:lnTo>
                  <a:pt x="3454019" y="14985"/>
                </a:lnTo>
                <a:lnTo>
                  <a:pt x="3416554" y="12318"/>
                </a:lnTo>
                <a:close/>
              </a:path>
              <a:path w="6784340" h="1036320">
                <a:moveTo>
                  <a:pt x="3493008" y="18668"/>
                </a:moveTo>
                <a:lnTo>
                  <a:pt x="3489325" y="56641"/>
                </a:lnTo>
                <a:lnTo>
                  <a:pt x="3527298" y="60197"/>
                </a:lnTo>
                <a:lnTo>
                  <a:pt x="3530854" y="22225"/>
                </a:lnTo>
                <a:lnTo>
                  <a:pt x="3493008" y="18668"/>
                </a:lnTo>
                <a:close/>
              </a:path>
              <a:path w="6784340" h="1036320">
                <a:moveTo>
                  <a:pt x="3569208" y="26034"/>
                </a:moveTo>
                <a:lnTo>
                  <a:pt x="3564763" y="63880"/>
                </a:lnTo>
                <a:lnTo>
                  <a:pt x="3602609" y="68325"/>
                </a:lnTo>
                <a:lnTo>
                  <a:pt x="3607054" y="30479"/>
                </a:lnTo>
                <a:lnTo>
                  <a:pt x="3569208" y="26034"/>
                </a:lnTo>
                <a:close/>
              </a:path>
              <a:path w="6784340" h="1036320">
                <a:moveTo>
                  <a:pt x="3678130" y="75945"/>
                </a:moveTo>
                <a:lnTo>
                  <a:pt x="3667379" y="75945"/>
                </a:lnTo>
                <a:lnTo>
                  <a:pt x="3677920" y="77469"/>
                </a:lnTo>
                <a:lnTo>
                  <a:pt x="3678130" y="75945"/>
                </a:lnTo>
                <a:close/>
              </a:path>
              <a:path w="6784340" h="1036320">
                <a:moveTo>
                  <a:pt x="3644900" y="34925"/>
                </a:moveTo>
                <a:lnTo>
                  <a:pt x="3640455" y="72770"/>
                </a:lnTo>
                <a:lnTo>
                  <a:pt x="3667760" y="76072"/>
                </a:lnTo>
                <a:lnTo>
                  <a:pt x="3667379" y="75945"/>
                </a:lnTo>
                <a:lnTo>
                  <a:pt x="3678130" y="75945"/>
                </a:lnTo>
                <a:lnTo>
                  <a:pt x="3683127" y="39750"/>
                </a:lnTo>
                <a:lnTo>
                  <a:pt x="3672459" y="38226"/>
                </a:lnTo>
                <a:lnTo>
                  <a:pt x="3644900" y="34925"/>
                </a:lnTo>
                <a:close/>
              </a:path>
              <a:path w="6784340" h="1036320">
                <a:moveTo>
                  <a:pt x="3720846" y="44957"/>
                </a:moveTo>
                <a:lnTo>
                  <a:pt x="3715639" y="82676"/>
                </a:lnTo>
                <a:lnTo>
                  <a:pt x="3753358" y="87883"/>
                </a:lnTo>
                <a:lnTo>
                  <a:pt x="3758565" y="50164"/>
                </a:lnTo>
                <a:lnTo>
                  <a:pt x="3720846" y="44957"/>
                </a:lnTo>
                <a:close/>
              </a:path>
              <a:path w="6784340" h="1036320">
                <a:moveTo>
                  <a:pt x="3796665" y="55625"/>
                </a:moveTo>
                <a:lnTo>
                  <a:pt x="3790696" y="93344"/>
                </a:lnTo>
                <a:lnTo>
                  <a:pt x="3828288" y="99313"/>
                </a:lnTo>
                <a:lnTo>
                  <a:pt x="3834257" y="61721"/>
                </a:lnTo>
                <a:lnTo>
                  <a:pt x="3796665" y="55625"/>
                </a:lnTo>
                <a:close/>
              </a:path>
              <a:path w="6784340" h="1036320">
                <a:moveTo>
                  <a:pt x="3903615" y="108584"/>
                </a:moveTo>
                <a:lnTo>
                  <a:pt x="3886835" y="108584"/>
                </a:lnTo>
                <a:lnTo>
                  <a:pt x="3903091" y="111505"/>
                </a:lnTo>
                <a:lnTo>
                  <a:pt x="3903615" y="108584"/>
                </a:lnTo>
                <a:close/>
              </a:path>
              <a:path w="6784340" h="1036320">
                <a:moveTo>
                  <a:pt x="3871976" y="67690"/>
                </a:moveTo>
                <a:lnTo>
                  <a:pt x="3865880" y="105282"/>
                </a:lnTo>
                <a:lnTo>
                  <a:pt x="3887216" y="108712"/>
                </a:lnTo>
                <a:lnTo>
                  <a:pt x="3886835" y="108584"/>
                </a:lnTo>
                <a:lnTo>
                  <a:pt x="3903615" y="108584"/>
                </a:lnTo>
                <a:lnTo>
                  <a:pt x="3909822" y="74040"/>
                </a:lnTo>
                <a:lnTo>
                  <a:pt x="3893312" y="71119"/>
                </a:lnTo>
                <a:lnTo>
                  <a:pt x="3871976" y="67690"/>
                </a:lnTo>
                <a:close/>
              </a:path>
              <a:path w="6784340" h="1036320">
                <a:moveTo>
                  <a:pt x="3947287" y="80771"/>
                </a:moveTo>
                <a:lnTo>
                  <a:pt x="3940683" y="118237"/>
                </a:lnTo>
                <a:lnTo>
                  <a:pt x="3978148" y="124967"/>
                </a:lnTo>
                <a:lnTo>
                  <a:pt x="3984879" y="87375"/>
                </a:lnTo>
                <a:lnTo>
                  <a:pt x="3947287" y="80771"/>
                </a:lnTo>
                <a:close/>
              </a:path>
              <a:path w="6784340" h="1036320">
                <a:moveTo>
                  <a:pt x="4022598" y="94487"/>
                </a:moveTo>
                <a:lnTo>
                  <a:pt x="4015232" y="131825"/>
                </a:lnTo>
                <a:lnTo>
                  <a:pt x="4052697" y="139191"/>
                </a:lnTo>
                <a:lnTo>
                  <a:pt x="4060063" y="101853"/>
                </a:lnTo>
                <a:lnTo>
                  <a:pt x="4022598" y="94487"/>
                </a:lnTo>
                <a:close/>
              </a:path>
              <a:path w="6784340" h="1036320">
                <a:moveTo>
                  <a:pt x="4097401" y="109219"/>
                </a:moveTo>
                <a:lnTo>
                  <a:pt x="4090035" y="146557"/>
                </a:lnTo>
                <a:lnTo>
                  <a:pt x="4109085" y="150240"/>
                </a:lnTo>
                <a:lnTo>
                  <a:pt x="4108831" y="150240"/>
                </a:lnTo>
                <a:lnTo>
                  <a:pt x="4127119" y="154177"/>
                </a:lnTo>
                <a:lnTo>
                  <a:pt x="4134993" y="116839"/>
                </a:lnTo>
                <a:lnTo>
                  <a:pt x="4116578" y="112902"/>
                </a:lnTo>
                <a:lnTo>
                  <a:pt x="4097401" y="109219"/>
                </a:lnTo>
                <a:close/>
              </a:path>
              <a:path w="6784340" h="1036320">
                <a:moveTo>
                  <a:pt x="4172331" y="124840"/>
                </a:moveTo>
                <a:lnTo>
                  <a:pt x="4164330" y="162051"/>
                </a:lnTo>
                <a:lnTo>
                  <a:pt x="4201541" y="170052"/>
                </a:lnTo>
                <a:lnTo>
                  <a:pt x="4209542" y="132841"/>
                </a:lnTo>
                <a:lnTo>
                  <a:pt x="4172331" y="124840"/>
                </a:lnTo>
                <a:close/>
              </a:path>
              <a:path w="6784340" h="1036320">
                <a:moveTo>
                  <a:pt x="4247007" y="141096"/>
                </a:moveTo>
                <a:lnTo>
                  <a:pt x="4238498" y="178307"/>
                </a:lnTo>
                <a:lnTo>
                  <a:pt x="4275582" y="186816"/>
                </a:lnTo>
                <a:lnTo>
                  <a:pt x="4284218" y="149732"/>
                </a:lnTo>
                <a:lnTo>
                  <a:pt x="4247007" y="141096"/>
                </a:lnTo>
                <a:close/>
              </a:path>
              <a:path w="6784340" h="1036320">
                <a:moveTo>
                  <a:pt x="4321302" y="158241"/>
                </a:moveTo>
                <a:lnTo>
                  <a:pt x="4312666" y="195452"/>
                </a:lnTo>
                <a:lnTo>
                  <a:pt x="4333240" y="200151"/>
                </a:lnTo>
                <a:lnTo>
                  <a:pt x="4332986" y="200151"/>
                </a:lnTo>
                <a:lnTo>
                  <a:pt x="4349496" y="204215"/>
                </a:lnTo>
                <a:lnTo>
                  <a:pt x="4358640" y="167131"/>
                </a:lnTo>
                <a:lnTo>
                  <a:pt x="4342003" y="163067"/>
                </a:lnTo>
                <a:lnTo>
                  <a:pt x="4321302" y="158241"/>
                </a:lnTo>
                <a:close/>
              </a:path>
              <a:path w="6784340" h="1036320">
                <a:moveTo>
                  <a:pt x="4395597" y="176275"/>
                </a:moveTo>
                <a:lnTo>
                  <a:pt x="4386453" y="213232"/>
                </a:lnTo>
                <a:lnTo>
                  <a:pt x="4423537" y="222376"/>
                </a:lnTo>
                <a:lnTo>
                  <a:pt x="4432554" y="185419"/>
                </a:lnTo>
                <a:lnTo>
                  <a:pt x="4395597" y="176275"/>
                </a:lnTo>
                <a:close/>
              </a:path>
              <a:path w="6784340" h="1036320">
                <a:moveTo>
                  <a:pt x="4469765" y="194817"/>
                </a:moveTo>
                <a:lnTo>
                  <a:pt x="4460240" y="231647"/>
                </a:lnTo>
                <a:lnTo>
                  <a:pt x="4497070" y="241299"/>
                </a:lnTo>
                <a:lnTo>
                  <a:pt x="4506722" y="204469"/>
                </a:lnTo>
                <a:lnTo>
                  <a:pt x="4469765" y="194817"/>
                </a:lnTo>
                <a:close/>
              </a:path>
              <a:path w="6784340" h="1036320">
                <a:moveTo>
                  <a:pt x="4571319" y="257555"/>
                </a:moveTo>
                <a:lnTo>
                  <a:pt x="4559427" y="257555"/>
                </a:lnTo>
                <a:lnTo>
                  <a:pt x="4570476" y="260603"/>
                </a:lnTo>
                <a:lnTo>
                  <a:pt x="4571319" y="257555"/>
                </a:lnTo>
                <a:close/>
              </a:path>
              <a:path w="6784340" h="1036320">
                <a:moveTo>
                  <a:pt x="4543552" y="214121"/>
                </a:moveTo>
                <a:lnTo>
                  <a:pt x="4533900" y="250951"/>
                </a:lnTo>
                <a:lnTo>
                  <a:pt x="4559681" y="257682"/>
                </a:lnTo>
                <a:lnTo>
                  <a:pt x="4559427" y="257555"/>
                </a:lnTo>
                <a:lnTo>
                  <a:pt x="4571319" y="257555"/>
                </a:lnTo>
                <a:lnTo>
                  <a:pt x="4580636" y="223900"/>
                </a:lnTo>
                <a:lnTo>
                  <a:pt x="4543552" y="214121"/>
                </a:lnTo>
                <a:close/>
              </a:path>
              <a:path w="6784340" h="1036320">
                <a:moveTo>
                  <a:pt x="4617339" y="234060"/>
                </a:moveTo>
                <a:lnTo>
                  <a:pt x="4607179" y="270763"/>
                </a:lnTo>
                <a:lnTo>
                  <a:pt x="4644009" y="280796"/>
                </a:lnTo>
                <a:lnTo>
                  <a:pt x="4654042" y="244093"/>
                </a:lnTo>
                <a:lnTo>
                  <a:pt x="4617339" y="234060"/>
                </a:lnTo>
                <a:close/>
              </a:path>
              <a:path w="6784340" h="1036320">
                <a:moveTo>
                  <a:pt x="4690999" y="254380"/>
                </a:moveTo>
                <a:lnTo>
                  <a:pt x="4680458" y="290956"/>
                </a:lnTo>
                <a:lnTo>
                  <a:pt x="4717034" y="301497"/>
                </a:lnTo>
                <a:lnTo>
                  <a:pt x="4727575" y="264921"/>
                </a:lnTo>
                <a:lnTo>
                  <a:pt x="4690999" y="254380"/>
                </a:lnTo>
                <a:close/>
              </a:path>
              <a:path w="6784340" h="1036320">
                <a:moveTo>
                  <a:pt x="4764278" y="275335"/>
                </a:moveTo>
                <a:lnTo>
                  <a:pt x="4753737" y="312038"/>
                </a:lnTo>
                <a:lnTo>
                  <a:pt x="4787900" y="321817"/>
                </a:lnTo>
                <a:lnTo>
                  <a:pt x="4787646" y="321817"/>
                </a:lnTo>
                <a:lnTo>
                  <a:pt x="4790059" y="322452"/>
                </a:lnTo>
                <a:lnTo>
                  <a:pt x="4801108" y="286003"/>
                </a:lnTo>
                <a:lnTo>
                  <a:pt x="4798568" y="285241"/>
                </a:lnTo>
                <a:lnTo>
                  <a:pt x="4764278" y="275335"/>
                </a:lnTo>
                <a:close/>
              </a:path>
              <a:path w="6784340" h="1036320">
                <a:moveTo>
                  <a:pt x="4837557" y="297052"/>
                </a:moveTo>
                <a:lnTo>
                  <a:pt x="4826635" y="333501"/>
                </a:lnTo>
                <a:lnTo>
                  <a:pt x="4863084" y="344423"/>
                </a:lnTo>
                <a:lnTo>
                  <a:pt x="4874006" y="307974"/>
                </a:lnTo>
                <a:lnTo>
                  <a:pt x="4837557" y="297052"/>
                </a:lnTo>
                <a:close/>
              </a:path>
              <a:path w="6784340" h="1036320">
                <a:moveTo>
                  <a:pt x="4938954" y="356234"/>
                </a:moveTo>
                <a:lnTo>
                  <a:pt x="4902327" y="356234"/>
                </a:lnTo>
                <a:lnTo>
                  <a:pt x="4935601" y="366775"/>
                </a:lnTo>
                <a:lnTo>
                  <a:pt x="4938954" y="356234"/>
                </a:lnTo>
                <a:close/>
              </a:path>
              <a:path w="6784340" h="1036320">
                <a:moveTo>
                  <a:pt x="4910582" y="318896"/>
                </a:moveTo>
                <a:lnTo>
                  <a:pt x="4899533" y="355472"/>
                </a:lnTo>
                <a:lnTo>
                  <a:pt x="4902581" y="356361"/>
                </a:lnTo>
                <a:lnTo>
                  <a:pt x="4902327" y="356234"/>
                </a:lnTo>
                <a:lnTo>
                  <a:pt x="4938954" y="356234"/>
                </a:lnTo>
                <a:lnTo>
                  <a:pt x="4947158" y="330453"/>
                </a:lnTo>
                <a:lnTo>
                  <a:pt x="4910582" y="318896"/>
                </a:lnTo>
                <a:close/>
              </a:path>
              <a:path w="6784340" h="1036320">
                <a:moveTo>
                  <a:pt x="4983480" y="342010"/>
                </a:moveTo>
                <a:lnTo>
                  <a:pt x="4971923" y="378332"/>
                </a:lnTo>
                <a:lnTo>
                  <a:pt x="5008245" y="389889"/>
                </a:lnTo>
                <a:lnTo>
                  <a:pt x="5019802" y="353567"/>
                </a:lnTo>
                <a:lnTo>
                  <a:pt x="4983480" y="342010"/>
                </a:lnTo>
                <a:close/>
              </a:path>
              <a:path w="6784340" h="1036320">
                <a:moveTo>
                  <a:pt x="5056124" y="364997"/>
                </a:moveTo>
                <a:lnTo>
                  <a:pt x="5044567" y="401319"/>
                </a:lnTo>
                <a:lnTo>
                  <a:pt x="5080889" y="412876"/>
                </a:lnTo>
                <a:lnTo>
                  <a:pt x="5092446" y="376554"/>
                </a:lnTo>
                <a:lnTo>
                  <a:pt x="5056124" y="364997"/>
                </a:lnTo>
                <a:close/>
              </a:path>
              <a:path w="6784340" h="1036320">
                <a:moveTo>
                  <a:pt x="5155300" y="429386"/>
                </a:moveTo>
                <a:lnTo>
                  <a:pt x="5133086" y="429386"/>
                </a:lnTo>
                <a:lnTo>
                  <a:pt x="5133467" y="429513"/>
                </a:lnTo>
                <a:lnTo>
                  <a:pt x="5153025" y="436117"/>
                </a:lnTo>
                <a:lnTo>
                  <a:pt x="5155300" y="429386"/>
                </a:lnTo>
                <a:close/>
              </a:path>
              <a:path w="6784340" h="1036320">
                <a:moveTo>
                  <a:pt x="5133402" y="429493"/>
                </a:moveTo>
                <a:close/>
              </a:path>
              <a:path w="6784340" h="1036320">
                <a:moveTo>
                  <a:pt x="5128768" y="388111"/>
                </a:moveTo>
                <a:lnTo>
                  <a:pt x="5117211" y="424433"/>
                </a:lnTo>
                <a:lnTo>
                  <a:pt x="5133402" y="429493"/>
                </a:lnTo>
                <a:lnTo>
                  <a:pt x="5133086" y="429386"/>
                </a:lnTo>
                <a:lnTo>
                  <a:pt x="5155300" y="429386"/>
                </a:lnTo>
                <a:lnTo>
                  <a:pt x="5165217" y="400049"/>
                </a:lnTo>
                <a:lnTo>
                  <a:pt x="5145151" y="393191"/>
                </a:lnTo>
                <a:lnTo>
                  <a:pt x="5128768" y="388111"/>
                </a:lnTo>
                <a:close/>
              </a:path>
              <a:path w="6784340" h="1036320">
                <a:moveTo>
                  <a:pt x="5201412" y="412241"/>
                </a:moveTo>
                <a:lnTo>
                  <a:pt x="5189220" y="448309"/>
                </a:lnTo>
                <a:lnTo>
                  <a:pt x="5225288" y="460501"/>
                </a:lnTo>
                <a:lnTo>
                  <a:pt x="5237480" y="424306"/>
                </a:lnTo>
                <a:lnTo>
                  <a:pt x="5201412" y="412241"/>
                </a:lnTo>
                <a:close/>
              </a:path>
              <a:path w="6784340" h="1036320">
                <a:moveTo>
                  <a:pt x="5273548" y="436498"/>
                </a:moveTo>
                <a:lnTo>
                  <a:pt x="5261356" y="472566"/>
                </a:lnTo>
                <a:lnTo>
                  <a:pt x="5297551" y="484758"/>
                </a:lnTo>
                <a:lnTo>
                  <a:pt x="5309616" y="448690"/>
                </a:lnTo>
                <a:lnTo>
                  <a:pt x="5273548" y="436498"/>
                </a:lnTo>
                <a:close/>
              </a:path>
              <a:path w="6784340" h="1036320">
                <a:moveTo>
                  <a:pt x="5369928" y="507618"/>
                </a:moveTo>
                <a:lnTo>
                  <a:pt x="5365369" y="507618"/>
                </a:lnTo>
                <a:lnTo>
                  <a:pt x="5369433" y="509015"/>
                </a:lnTo>
                <a:lnTo>
                  <a:pt x="5369928" y="507618"/>
                </a:lnTo>
                <a:close/>
              </a:path>
              <a:path w="6784340" h="1036320">
                <a:moveTo>
                  <a:pt x="5345811" y="460882"/>
                </a:moveTo>
                <a:lnTo>
                  <a:pt x="5333619" y="496950"/>
                </a:lnTo>
                <a:lnTo>
                  <a:pt x="5365623" y="507745"/>
                </a:lnTo>
                <a:lnTo>
                  <a:pt x="5365369" y="507618"/>
                </a:lnTo>
                <a:lnTo>
                  <a:pt x="5369928" y="507618"/>
                </a:lnTo>
                <a:lnTo>
                  <a:pt x="5382133" y="473201"/>
                </a:lnTo>
                <a:lnTo>
                  <a:pt x="5377942" y="471677"/>
                </a:lnTo>
                <a:lnTo>
                  <a:pt x="5345811" y="460882"/>
                </a:lnTo>
                <a:close/>
              </a:path>
              <a:path w="6784340" h="1036320">
                <a:moveTo>
                  <a:pt x="5418074" y="485901"/>
                </a:moveTo>
                <a:lnTo>
                  <a:pt x="5405374" y="521715"/>
                </a:lnTo>
                <a:lnTo>
                  <a:pt x="5441315" y="534415"/>
                </a:lnTo>
                <a:lnTo>
                  <a:pt x="5454015" y="498601"/>
                </a:lnTo>
                <a:lnTo>
                  <a:pt x="5418074" y="485901"/>
                </a:lnTo>
                <a:close/>
              </a:path>
              <a:path w="6784340" h="1036320">
                <a:moveTo>
                  <a:pt x="5489956" y="511301"/>
                </a:moveTo>
                <a:lnTo>
                  <a:pt x="5477256" y="547115"/>
                </a:lnTo>
                <a:lnTo>
                  <a:pt x="5513070" y="559815"/>
                </a:lnTo>
                <a:lnTo>
                  <a:pt x="5525770" y="524001"/>
                </a:lnTo>
                <a:lnTo>
                  <a:pt x="5489956" y="511301"/>
                </a:lnTo>
                <a:close/>
              </a:path>
              <a:path w="6784340" h="1036320">
                <a:moveTo>
                  <a:pt x="5561711" y="536701"/>
                </a:moveTo>
                <a:lnTo>
                  <a:pt x="5549011" y="572515"/>
                </a:lnTo>
                <a:lnTo>
                  <a:pt x="5584952" y="585215"/>
                </a:lnTo>
                <a:lnTo>
                  <a:pt x="5597652" y="549401"/>
                </a:lnTo>
                <a:lnTo>
                  <a:pt x="5561711" y="536701"/>
                </a:lnTo>
                <a:close/>
              </a:path>
              <a:path w="6784340" h="1036320">
                <a:moveTo>
                  <a:pt x="5633720" y="562355"/>
                </a:moveTo>
                <a:lnTo>
                  <a:pt x="5620512" y="598169"/>
                </a:lnTo>
                <a:lnTo>
                  <a:pt x="5656326" y="611250"/>
                </a:lnTo>
                <a:lnTo>
                  <a:pt x="5669407" y="575563"/>
                </a:lnTo>
                <a:lnTo>
                  <a:pt x="5633720" y="562355"/>
                </a:lnTo>
                <a:close/>
              </a:path>
              <a:path w="6784340" h="1036320">
                <a:moveTo>
                  <a:pt x="5705221" y="588644"/>
                </a:moveTo>
                <a:lnTo>
                  <a:pt x="5692140" y="624458"/>
                </a:lnTo>
                <a:lnTo>
                  <a:pt x="5727827" y="637539"/>
                </a:lnTo>
                <a:lnTo>
                  <a:pt x="5741035" y="601852"/>
                </a:lnTo>
                <a:lnTo>
                  <a:pt x="5705221" y="588644"/>
                </a:lnTo>
                <a:close/>
              </a:path>
              <a:path w="6784340" h="1036320">
                <a:moveTo>
                  <a:pt x="5776722" y="614933"/>
                </a:moveTo>
                <a:lnTo>
                  <a:pt x="5763641" y="650747"/>
                </a:lnTo>
                <a:lnTo>
                  <a:pt x="5799328" y="663828"/>
                </a:lnTo>
                <a:lnTo>
                  <a:pt x="5812536" y="628141"/>
                </a:lnTo>
                <a:lnTo>
                  <a:pt x="5776722" y="614933"/>
                </a:lnTo>
                <a:close/>
              </a:path>
              <a:path w="6784340" h="1036320">
                <a:moveTo>
                  <a:pt x="5848477" y="641349"/>
                </a:moveTo>
                <a:lnTo>
                  <a:pt x="5835015" y="676909"/>
                </a:lnTo>
                <a:lnTo>
                  <a:pt x="5870575" y="690498"/>
                </a:lnTo>
                <a:lnTo>
                  <a:pt x="5884037" y="654811"/>
                </a:lnTo>
                <a:lnTo>
                  <a:pt x="5848477" y="641349"/>
                </a:lnTo>
                <a:close/>
              </a:path>
              <a:path w="6784340" h="1036320">
                <a:moveTo>
                  <a:pt x="5919724" y="668273"/>
                </a:moveTo>
                <a:lnTo>
                  <a:pt x="5906262" y="703960"/>
                </a:lnTo>
                <a:lnTo>
                  <a:pt x="5941822" y="717422"/>
                </a:lnTo>
                <a:lnTo>
                  <a:pt x="5955284" y="681735"/>
                </a:lnTo>
                <a:lnTo>
                  <a:pt x="5919724" y="668273"/>
                </a:lnTo>
                <a:close/>
              </a:path>
              <a:path w="6784340" h="1036320">
                <a:moveTo>
                  <a:pt x="5990971" y="695197"/>
                </a:moveTo>
                <a:lnTo>
                  <a:pt x="5977509" y="730884"/>
                </a:lnTo>
                <a:lnTo>
                  <a:pt x="6013196" y="744346"/>
                </a:lnTo>
                <a:lnTo>
                  <a:pt x="6026658" y="708786"/>
                </a:lnTo>
                <a:lnTo>
                  <a:pt x="5990971" y="695197"/>
                </a:lnTo>
                <a:close/>
              </a:path>
              <a:path w="6784340" h="1036320">
                <a:moveTo>
                  <a:pt x="6062218" y="722248"/>
                </a:moveTo>
                <a:lnTo>
                  <a:pt x="6048756" y="757808"/>
                </a:lnTo>
                <a:lnTo>
                  <a:pt x="6068441" y="765301"/>
                </a:lnTo>
                <a:lnTo>
                  <a:pt x="6084189" y="771397"/>
                </a:lnTo>
                <a:lnTo>
                  <a:pt x="6098032" y="735837"/>
                </a:lnTo>
                <a:lnTo>
                  <a:pt x="6062218" y="722248"/>
                </a:lnTo>
                <a:close/>
              </a:path>
              <a:path w="6784340" h="1036320">
                <a:moveTo>
                  <a:pt x="6133465" y="749553"/>
                </a:moveTo>
                <a:lnTo>
                  <a:pt x="6119749" y="785113"/>
                </a:lnTo>
                <a:lnTo>
                  <a:pt x="6155309" y="798829"/>
                </a:lnTo>
                <a:lnTo>
                  <a:pt x="6169025" y="763396"/>
                </a:lnTo>
                <a:lnTo>
                  <a:pt x="6133465" y="749553"/>
                </a:lnTo>
                <a:close/>
              </a:path>
              <a:path w="6784340" h="1036320">
                <a:moveTo>
                  <a:pt x="6204585" y="777112"/>
                </a:moveTo>
                <a:lnTo>
                  <a:pt x="6190869" y="812672"/>
                </a:lnTo>
                <a:lnTo>
                  <a:pt x="6226429" y="826388"/>
                </a:lnTo>
                <a:lnTo>
                  <a:pt x="6240145" y="790828"/>
                </a:lnTo>
                <a:lnTo>
                  <a:pt x="6204585" y="777112"/>
                </a:lnTo>
                <a:close/>
              </a:path>
              <a:path w="6784340" h="1036320">
                <a:moveTo>
                  <a:pt x="6275705" y="804544"/>
                </a:moveTo>
                <a:lnTo>
                  <a:pt x="6261862" y="840104"/>
                </a:lnTo>
                <a:lnTo>
                  <a:pt x="6297422" y="853820"/>
                </a:lnTo>
                <a:lnTo>
                  <a:pt x="6311138" y="818387"/>
                </a:lnTo>
                <a:lnTo>
                  <a:pt x="6275705" y="804544"/>
                </a:lnTo>
                <a:close/>
              </a:path>
              <a:path w="6784340" h="1036320">
                <a:moveTo>
                  <a:pt x="6346698" y="832230"/>
                </a:moveTo>
                <a:lnTo>
                  <a:pt x="6332855" y="867790"/>
                </a:lnTo>
                <a:lnTo>
                  <a:pt x="6368288" y="881633"/>
                </a:lnTo>
                <a:lnTo>
                  <a:pt x="6382258" y="846200"/>
                </a:lnTo>
                <a:lnTo>
                  <a:pt x="6346698" y="832230"/>
                </a:lnTo>
                <a:close/>
              </a:path>
              <a:path w="6784340" h="1036320">
                <a:moveTo>
                  <a:pt x="6417691" y="860170"/>
                </a:moveTo>
                <a:lnTo>
                  <a:pt x="6403721" y="895603"/>
                </a:lnTo>
                <a:lnTo>
                  <a:pt x="6439154" y="909573"/>
                </a:lnTo>
                <a:lnTo>
                  <a:pt x="6453124" y="874140"/>
                </a:lnTo>
                <a:lnTo>
                  <a:pt x="6417691" y="860170"/>
                </a:lnTo>
                <a:close/>
              </a:path>
              <a:path w="6784340" h="1036320">
                <a:moveTo>
                  <a:pt x="6488557" y="888110"/>
                </a:moveTo>
                <a:lnTo>
                  <a:pt x="6474587" y="923543"/>
                </a:lnTo>
                <a:lnTo>
                  <a:pt x="6510019" y="937513"/>
                </a:lnTo>
                <a:lnTo>
                  <a:pt x="6523989" y="902080"/>
                </a:lnTo>
                <a:lnTo>
                  <a:pt x="6488557" y="888110"/>
                </a:lnTo>
                <a:close/>
              </a:path>
              <a:path w="6784340" h="1036320">
                <a:moveTo>
                  <a:pt x="6559423" y="915923"/>
                </a:moveTo>
                <a:lnTo>
                  <a:pt x="6545580" y="951483"/>
                </a:lnTo>
                <a:lnTo>
                  <a:pt x="6581012" y="965326"/>
                </a:lnTo>
                <a:lnTo>
                  <a:pt x="6594983" y="929893"/>
                </a:lnTo>
                <a:lnTo>
                  <a:pt x="6559423" y="915923"/>
                </a:lnTo>
                <a:close/>
              </a:path>
              <a:path w="6784340" h="1036320">
                <a:moveTo>
                  <a:pt x="6698487" y="929766"/>
                </a:moveTo>
                <a:lnTo>
                  <a:pt x="6656705" y="1036065"/>
                </a:lnTo>
                <a:lnTo>
                  <a:pt x="6783958" y="1024762"/>
                </a:lnTo>
                <a:lnTo>
                  <a:pt x="6768533" y="1007617"/>
                </a:lnTo>
                <a:lnTo>
                  <a:pt x="6688328" y="1007617"/>
                </a:lnTo>
                <a:lnTo>
                  <a:pt x="6687311" y="1007236"/>
                </a:lnTo>
                <a:lnTo>
                  <a:pt x="6701282" y="971803"/>
                </a:lnTo>
                <a:lnTo>
                  <a:pt x="6736310" y="971803"/>
                </a:lnTo>
                <a:lnTo>
                  <a:pt x="6698487" y="929766"/>
                </a:lnTo>
                <a:close/>
              </a:path>
              <a:path w="6784340" h="1036320">
                <a:moveTo>
                  <a:pt x="6701282" y="971803"/>
                </a:moveTo>
                <a:lnTo>
                  <a:pt x="6687311" y="1007236"/>
                </a:lnTo>
                <a:lnTo>
                  <a:pt x="6688328" y="1007617"/>
                </a:lnTo>
                <a:lnTo>
                  <a:pt x="6702298" y="972184"/>
                </a:lnTo>
                <a:lnTo>
                  <a:pt x="6701282" y="971803"/>
                </a:lnTo>
                <a:close/>
              </a:path>
              <a:path w="6784340" h="1036320">
                <a:moveTo>
                  <a:pt x="6736310" y="971803"/>
                </a:moveTo>
                <a:lnTo>
                  <a:pt x="6701282" y="971803"/>
                </a:lnTo>
                <a:lnTo>
                  <a:pt x="6702298" y="972184"/>
                </a:lnTo>
                <a:lnTo>
                  <a:pt x="6688328" y="1007617"/>
                </a:lnTo>
                <a:lnTo>
                  <a:pt x="6768533" y="1007617"/>
                </a:lnTo>
                <a:lnTo>
                  <a:pt x="6736310" y="971803"/>
                </a:lnTo>
                <a:close/>
              </a:path>
              <a:path w="6784340" h="1036320">
                <a:moveTo>
                  <a:pt x="6630415" y="943863"/>
                </a:moveTo>
                <a:lnTo>
                  <a:pt x="6616446" y="979296"/>
                </a:lnTo>
                <a:lnTo>
                  <a:pt x="6651879" y="993266"/>
                </a:lnTo>
                <a:lnTo>
                  <a:pt x="6665849" y="957833"/>
                </a:lnTo>
                <a:lnTo>
                  <a:pt x="6630415" y="943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34D3A867-2C49-A94D-1437-D3775706FDCC}"/>
              </a:ext>
            </a:extLst>
          </p:cNvPr>
          <p:cNvSpPr txBox="1"/>
          <p:nvPr/>
        </p:nvSpPr>
        <p:spPr>
          <a:xfrm>
            <a:off x="4518405" y="3554226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𝛼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F7B13A7A-624F-C9A2-8836-4BCDC78240F0}"/>
              </a:ext>
            </a:extLst>
          </p:cNvPr>
          <p:cNvSpPr/>
          <p:nvPr/>
        </p:nvSpPr>
        <p:spPr>
          <a:xfrm>
            <a:off x="4371594" y="3503046"/>
            <a:ext cx="483234" cy="533400"/>
          </a:xfrm>
          <a:custGeom>
            <a:avLst/>
            <a:gdLst/>
            <a:ahLst/>
            <a:cxnLst/>
            <a:rect l="l" t="t" r="r" b="b"/>
            <a:pathLst>
              <a:path w="483235" h="533400">
                <a:moveTo>
                  <a:pt x="0" y="80517"/>
                </a:moveTo>
                <a:lnTo>
                  <a:pt x="6330" y="49184"/>
                </a:lnTo>
                <a:lnTo>
                  <a:pt x="23590" y="23590"/>
                </a:lnTo>
                <a:lnTo>
                  <a:pt x="49184" y="6330"/>
                </a:lnTo>
                <a:lnTo>
                  <a:pt x="80517" y="0"/>
                </a:lnTo>
                <a:lnTo>
                  <a:pt x="402589" y="0"/>
                </a:lnTo>
                <a:lnTo>
                  <a:pt x="433923" y="6330"/>
                </a:lnTo>
                <a:lnTo>
                  <a:pt x="459517" y="23590"/>
                </a:lnTo>
                <a:lnTo>
                  <a:pt x="476777" y="49184"/>
                </a:lnTo>
                <a:lnTo>
                  <a:pt x="483107" y="80517"/>
                </a:lnTo>
                <a:lnTo>
                  <a:pt x="483107" y="452882"/>
                </a:lnTo>
                <a:lnTo>
                  <a:pt x="476777" y="484215"/>
                </a:lnTo>
                <a:lnTo>
                  <a:pt x="459517" y="509809"/>
                </a:lnTo>
                <a:lnTo>
                  <a:pt x="433923" y="527069"/>
                </a:lnTo>
                <a:lnTo>
                  <a:pt x="402589" y="533400"/>
                </a:lnTo>
                <a:lnTo>
                  <a:pt x="80517" y="533400"/>
                </a:lnTo>
                <a:lnTo>
                  <a:pt x="49184" y="527069"/>
                </a:lnTo>
                <a:lnTo>
                  <a:pt x="23590" y="509809"/>
                </a:lnTo>
                <a:lnTo>
                  <a:pt x="6330" y="484215"/>
                </a:lnTo>
                <a:lnTo>
                  <a:pt x="0" y="452882"/>
                </a:lnTo>
                <a:lnTo>
                  <a:pt x="0" y="8051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0">
            <a:extLst>
              <a:ext uri="{FF2B5EF4-FFF2-40B4-BE49-F238E27FC236}">
                <a16:creationId xmlns:a16="http://schemas.microsoft.com/office/drawing/2014/main" id="{B1357414-4768-CB28-F0D0-C1E1BBE38848}"/>
              </a:ext>
            </a:extLst>
          </p:cNvPr>
          <p:cNvSpPr/>
          <p:nvPr/>
        </p:nvSpPr>
        <p:spPr>
          <a:xfrm>
            <a:off x="1251203" y="505904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1">
            <a:extLst>
              <a:ext uri="{FF2B5EF4-FFF2-40B4-BE49-F238E27FC236}">
                <a16:creationId xmlns:a16="http://schemas.microsoft.com/office/drawing/2014/main" id="{9F219C1C-EB71-BD43-3B78-F2A3DE971144}"/>
              </a:ext>
            </a:extLst>
          </p:cNvPr>
          <p:cNvSpPr/>
          <p:nvPr/>
        </p:nvSpPr>
        <p:spPr>
          <a:xfrm>
            <a:off x="3550920" y="505904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2">
            <a:extLst>
              <a:ext uri="{FF2B5EF4-FFF2-40B4-BE49-F238E27FC236}">
                <a16:creationId xmlns:a16="http://schemas.microsoft.com/office/drawing/2014/main" id="{038D4CD3-250C-6FC8-0061-F2863F866B5B}"/>
              </a:ext>
            </a:extLst>
          </p:cNvPr>
          <p:cNvSpPr/>
          <p:nvPr/>
        </p:nvSpPr>
        <p:spPr>
          <a:xfrm>
            <a:off x="5768340" y="511239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EE6C40AD-E92D-310A-8102-C3784BD87DBE}"/>
              </a:ext>
            </a:extLst>
          </p:cNvPr>
          <p:cNvSpPr/>
          <p:nvPr/>
        </p:nvSpPr>
        <p:spPr>
          <a:xfrm>
            <a:off x="7999476" y="511239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4">
            <a:extLst>
              <a:ext uri="{FF2B5EF4-FFF2-40B4-BE49-F238E27FC236}">
                <a16:creationId xmlns:a16="http://schemas.microsoft.com/office/drawing/2014/main" id="{64569191-88A9-66FF-EF7B-3E60E918EFF7}"/>
              </a:ext>
            </a:extLst>
          </p:cNvPr>
          <p:cNvSpPr/>
          <p:nvPr/>
        </p:nvSpPr>
        <p:spPr>
          <a:xfrm>
            <a:off x="1012697" y="5377566"/>
            <a:ext cx="591820" cy="794385"/>
          </a:xfrm>
          <a:custGeom>
            <a:avLst/>
            <a:gdLst/>
            <a:ahLst/>
            <a:cxnLst/>
            <a:rect l="l" t="t" r="r" b="b"/>
            <a:pathLst>
              <a:path w="591819" h="794385">
                <a:moveTo>
                  <a:pt x="0" y="98551"/>
                </a:moveTo>
                <a:lnTo>
                  <a:pt x="7744" y="60168"/>
                </a:lnTo>
                <a:lnTo>
                  <a:pt x="28863" y="28844"/>
                </a:lnTo>
                <a:lnTo>
                  <a:pt x="60189" y="7737"/>
                </a:lnTo>
                <a:lnTo>
                  <a:pt x="98552" y="0"/>
                </a:lnTo>
                <a:lnTo>
                  <a:pt x="492760" y="0"/>
                </a:lnTo>
                <a:lnTo>
                  <a:pt x="531143" y="7737"/>
                </a:lnTo>
                <a:lnTo>
                  <a:pt x="562467" y="28844"/>
                </a:lnTo>
                <a:lnTo>
                  <a:pt x="583574" y="60168"/>
                </a:lnTo>
                <a:lnTo>
                  <a:pt x="591312" y="98551"/>
                </a:lnTo>
                <a:lnTo>
                  <a:pt x="591312" y="695451"/>
                </a:lnTo>
                <a:lnTo>
                  <a:pt x="583574" y="733835"/>
                </a:lnTo>
                <a:lnTo>
                  <a:pt x="562467" y="765159"/>
                </a:lnTo>
                <a:lnTo>
                  <a:pt x="531143" y="786266"/>
                </a:lnTo>
                <a:lnTo>
                  <a:pt x="492760" y="794003"/>
                </a:lnTo>
                <a:lnTo>
                  <a:pt x="98552" y="794003"/>
                </a:lnTo>
                <a:lnTo>
                  <a:pt x="60189" y="786266"/>
                </a:lnTo>
                <a:lnTo>
                  <a:pt x="28863" y="765159"/>
                </a:lnTo>
                <a:lnTo>
                  <a:pt x="7744" y="733835"/>
                </a:lnTo>
                <a:lnTo>
                  <a:pt x="0" y="695451"/>
                </a:lnTo>
                <a:lnTo>
                  <a:pt x="0" y="9855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5">
            <a:extLst>
              <a:ext uri="{FF2B5EF4-FFF2-40B4-BE49-F238E27FC236}">
                <a16:creationId xmlns:a16="http://schemas.microsoft.com/office/drawing/2014/main" id="{AF4187CB-6D98-7676-CCCD-A7F80EDD96E3}"/>
              </a:ext>
            </a:extLst>
          </p:cNvPr>
          <p:cNvSpPr/>
          <p:nvPr/>
        </p:nvSpPr>
        <p:spPr>
          <a:xfrm>
            <a:off x="7759445" y="5400425"/>
            <a:ext cx="593090" cy="795655"/>
          </a:xfrm>
          <a:custGeom>
            <a:avLst/>
            <a:gdLst/>
            <a:ahLst/>
            <a:cxnLst/>
            <a:rect l="l" t="t" r="r" b="b"/>
            <a:pathLst>
              <a:path w="593090" h="795654">
                <a:moveTo>
                  <a:pt x="0" y="98806"/>
                </a:moveTo>
                <a:lnTo>
                  <a:pt x="7758" y="60328"/>
                </a:lnTo>
                <a:lnTo>
                  <a:pt x="28924" y="28924"/>
                </a:lnTo>
                <a:lnTo>
                  <a:pt x="60328" y="7758"/>
                </a:lnTo>
                <a:lnTo>
                  <a:pt x="98805" y="0"/>
                </a:lnTo>
                <a:lnTo>
                  <a:pt x="494029" y="0"/>
                </a:lnTo>
                <a:lnTo>
                  <a:pt x="532507" y="7758"/>
                </a:lnTo>
                <a:lnTo>
                  <a:pt x="563911" y="28924"/>
                </a:lnTo>
                <a:lnTo>
                  <a:pt x="585077" y="60328"/>
                </a:lnTo>
                <a:lnTo>
                  <a:pt x="592835" y="98806"/>
                </a:lnTo>
                <a:lnTo>
                  <a:pt x="592835" y="696722"/>
                </a:lnTo>
                <a:lnTo>
                  <a:pt x="585077" y="735199"/>
                </a:lnTo>
                <a:lnTo>
                  <a:pt x="563911" y="766603"/>
                </a:lnTo>
                <a:lnTo>
                  <a:pt x="532507" y="787769"/>
                </a:lnTo>
                <a:lnTo>
                  <a:pt x="494029" y="795528"/>
                </a:lnTo>
                <a:lnTo>
                  <a:pt x="98805" y="795528"/>
                </a:lnTo>
                <a:lnTo>
                  <a:pt x="60328" y="787769"/>
                </a:lnTo>
                <a:lnTo>
                  <a:pt x="28924" y="766603"/>
                </a:lnTo>
                <a:lnTo>
                  <a:pt x="7758" y="735199"/>
                </a:lnTo>
                <a:lnTo>
                  <a:pt x="0" y="696722"/>
                </a:lnTo>
                <a:lnTo>
                  <a:pt x="0" y="98806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6">
            <a:extLst>
              <a:ext uri="{FF2B5EF4-FFF2-40B4-BE49-F238E27FC236}">
                <a16:creationId xmlns:a16="http://schemas.microsoft.com/office/drawing/2014/main" id="{B7880577-D436-2592-7296-A3501128B89F}"/>
              </a:ext>
            </a:extLst>
          </p:cNvPr>
          <p:cNvSpPr txBox="1"/>
          <p:nvPr/>
        </p:nvSpPr>
        <p:spPr>
          <a:xfrm>
            <a:off x="1916048" y="6355923"/>
            <a:ext cx="5650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Find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relevant vectors </a:t>
            </a:r>
            <a:r>
              <a:rPr sz="2800" spc="-5" dirty="0">
                <a:latin typeface="Calibri"/>
                <a:cs typeface="Calibri"/>
              </a:rPr>
              <a:t>in a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sequence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2" name="object 27">
            <a:extLst>
              <a:ext uri="{FF2B5EF4-FFF2-40B4-BE49-F238E27FC236}">
                <a16:creationId xmlns:a16="http://schemas.microsoft.com/office/drawing/2014/main" id="{6DD61BC4-F28C-A233-E376-8FB7816D0611}"/>
              </a:ext>
            </a:extLst>
          </p:cNvPr>
          <p:cNvSpPr/>
          <p:nvPr/>
        </p:nvSpPr>
        <p:spPr>
          <a:xfrm>
            <a:off x="1051560" y="1617096"/>
            <a:ext cx="461772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8">
            <a:extLst>
              <a:ext uri="{FF2B5EF4-FFF2-40B4-BE49-F238E27FC236}">
                <a16:creationId xmlns:a16="http://schemas.microsoft.com/office/drawing/2014/main" id="{D01C936B-234D-0A04-D733-2D6CB345631E}"/>
              </a:ext>
            </a:extLst>
          </p:cNvPr>
          <p:cNvSpPr txBox="1"/>
          <p:nvPr/>
        </p:nvSpPr>
        <p:spPr>
          <a:xfrm>
            <a:off x="1041526" y="1677942"/>
            <a:ext cx="462280" cy="359073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8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0B62BF-38A7-4455-8D36-68F6FB037656}"/>
              </a:ext>
            </a:extLst>
          </p:cNvPr>
          <p:cNvSpPr txBox="1"/>
          <p:nvPr/>
        </p:nvSpPr>
        <p:spPr>
          <a:xfrm>
            <a:off x="3492000" y="1141456"/>
            <a:ext cx="28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关键部分</a:t>
            </a:r>
            <a:r>
              <a:rPr lang="en-US" altLang="zh-CN" sz="2000" dirty="0"/>
              <a:t>1</a:t>
            </a:r>
            <a:r>
              <a:rPr lang="zh-CN" altLang="en-US" sz="2000" dirty="0"/>
              <a:t>：打分函数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7AAFBB-7934-40FC-A3D1-40EB15CB828E}"/>
                  </a:ext>
                </a:extLst>
              </p:cNvPr>
              <p:cNvSpPr txBox="1"/>
              <p:nvPr/>
            </p:nvSpPr>
            <p:spPr>
              <a:xfrm>
                <a:off x="6119536" y="3989964"/>
                <a:ext cx="1780424" cy="386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7AAFBB-7934-40FC-A3D1-40EB15CB8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536" y="3989964"/>
                <a:ext cx="1780424" cy="386452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5508E2E-0038-43C4-B89E-34B37EA39529}"/>
              </a:ext>
            </a:extLst>
          </p:cNvPr>
          <p:cNvSpPr txBox="1"/>
          <p:nvPr/>
        </p:nvSpPr>
        <p:spPr>
          <a:xfrm>
            <a:off x="5718892" y="3589008"/>
            <a:ext cx="288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Soft-attention</a:t>
            </a:r>
            <a:r>
              <a:rPr lang="zh-CN" altLang="en-US" dirty="0"/>
              <a:t>打分函数计算</a:t>
            </a:r>
          </a:p>
        </p:txBody>
      </p:sp>
    </p:spTree>
    <p:extLst>
      <p:ext uri="{BB962C8B-B14F-4D97-AF65-F5344CB8AC3E}">
        <p14:creationId xmlns:p14="http://schemas.microsoft.com/office/powerpoint/2010/main" val="45275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D04311BA-63A3-4296-AD59-8F82FB2B2163}"/>
              </a:ext>
            </a:extLst>
          </p:cNvPr>
          <p:cNvSpPr/>
          <p:nvPr/>
        </p:nvSpPr>
        <p:spPr>
          <a:xfrm>
            <a:off x="2662935" y="2980448"/>
            <a:ext cx="85725" cy="819150"/>
          </a:xfrm>
          <a:custGeom>
            <a:avLst/>
            <a:gdLst/>
            <a:ahLst/>
            <a:cxnLst/>
            <a:rect l="l" t="t" r="r" b="b"/>
            <a:pathLst>
              <a:path w="85725" h="819150">
                <a:moveTo>
                  <a:pt x="28701" y="71374"/>
                </a:moveTo>
                <a:lnTo>
                  <a:pt x="28575" y="819023"/>
                </a:lnTo>
                <a:lnTo>
                  <a:pt x="57150" y="819023"/>
                </a:lnTo>
                <a:lnTo>
                  <a:pt x="57150" y="71500"/>
                </a:lnTo>
                <a:lnTo>
                  <a:pt x="28701" y="71374"/>
                </a:lnTo>
                <a:close/>
              </a:path>
              <a:path w="85725" h="819150">
                <a:moveTo>
                  <a:pt x="42925" y="0"/>
                </a:moveTo>
                <a:lnTo>
                  <a:pt x="0" y="85725"/>
                </a:lnTo>
                <a:lnTo>
                  <a:pt x="28699" y="85725"/>
                </a:lnTo>
                <a:lnTo>
                  <a:pt x="28701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819150">
                <a:moveTo>
                  <a:pt x="78560" y="71374"/>
                </a:moveTo>
                <a:lnTo>
                  <a:pt x="28701" y="71374"/>
                </a:ln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A7BB6648-4342-417A-AEFC-F6184CC98C0F}"/>
              </a:ext>
            </a:extLst>
          </p:cNvPr>
          <p:cNvSpPr/>
          <p:nvPr/>
        </p:nvSpPr>
        <p:spPr>
          <a:xfrm>
            <a:off x="1453896" y="4657609"/>
            <a:ext cx="1048512" cy="745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0BE393DE-241E-6B9C-5DF5-2F1C6BF66D21}"/>
              </a:ext>
            </a:extLst>
          </p:cNvPr>
          <p:cNvSpPr/>
          <p:nvPr/>
        </p:nvSpPr>
        <p:spPr>
          <a:xfrm>
            <a:off x="1453896" y="4657609"/>
            <a:ext cx="1049020" cy="745490"/>
          </a:xfrm>
          <a:custGeom>
            <a:avLst/>
            <a:gdLst/>
            <a:ahLst/>
            <a:cxnLst/>
            <a:rect l="l" t="t" r="r" b="b"/>
            <a:pathLst>
              <a:path w="1049020" h="745489">
                <a:moveTo>
                  <a:pt x="0" y="745236"/>
                </a:moveTo>
                <a:lnTo>
                  <a:pt x="1048512" y="745236"/>
                </a:lnTo>
                <a:lnTo>
                  <a:pt x="1048512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5BC48428-7EA8-63FD-FA98-213A1B570B30}"/>
              </a:ext>
            </a:extLst>
          </p:cNvPr>
          <p:cNvSpPr txBox="1"/>
          <p:nvPr/>
        </p:nvSpPr>
        <p:spPr>
          <a:xfrm>
            <a:off x="1689735" y="4706504"/>
            <a:ext cx="506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195" baseline="-20833" dirty="0">
                <a:latin typeface="Cambria Math"/>
                <a:cs typeface="Cambria Math"/>
              </a:rPr>
              <a:t>𝑊</a:t>
            </a:r>
            <a:r>
              <a:rPr sz="1750" spc="130" dirty="0">
                <a:latin typeface="Cambria Math"/>
                <a:cs typeface="Cambria Math"/>
              </a:rPr>
              <a:t>𝑞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88DD543A-7CD5-B4E2-2667-9EA70841FFE6}"/>
              </a:ext>
            </a:extLst>
          </p:cNvPr>
          <p:cNvSpPr/>
          <p:nvPr/>
        </p:nvSpPr>
        <p:spPr>
          <a:xfrm>
            <a:off x="2927604" y="4656085"/>
            <a:ext cx="1048512" cy="743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0BFCC929-7F5B-DEF6-8173-0C6019908CC0}"/>
              </a:ext>
            </a:extLst>
          </p:cNvPr>
          <p:cNvSpPr/>
          <p:nvPr/>
        </p:nvSpPr>
        <p:spPr>
          <a:xfrm>
            <a:off x="2927604" y="4656085"/>
            <a:ext cx="1049020" cy="744220"/>
          </a:xfrm>
          <a:custGeom>
            <a:avLst/>
            <a:gdLst/>
            <a:ahLst/>
            <a:cxnLst/>
            <a:rect l="l" t="t" r="r" b="b"/>
            <a:pathLst>
              <a:path w="1049020" h="744220">
                <a:moveTo>
                  <a:pt x="0" y="743711"/>
                </a:moveTo>
                <a:lnTo>
                  <a:pt x="1048512" y="743711"/>
                </a:lnTo>
                <a:lnTo>
                  <a:pt x="1048512" y="0"/>
                </a:lnTo>
                <a:lnTo>
                  <a:pt x="0" y="0"/>
                </a:lnTo>
                <a:lnTo>
                  <a:pt x="0" y="74371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3EF51C97-2AB3-B3E1-1B24-80ACE5FD07F9}"/>
              </a:ext>
            </a:extLst>
          </p:cNvPr>
          <p:cNvSpPr txBox="1"/>
          <p:nvPr/>
        </p:nvSpPr>
        <p:spPr>
          <a:xfrm>
            <a:off x="3160648" y="4708028"/>
            <a:ext cx="508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179" baseline="-20833" dirty="0">
                <a:latin typeface="Cambria Math"/>
                <a:cs typeface="Cambria Math"/>
              </a:rPr>
              <a:t>𝑊</a:t>
            </a:r>
            <a:r>
              <a:rPr sz="1750" spc="120" dirty="0">
                <a:latin typeface="Cambria Math"/>
                <a:cs typeface="Cambria Math"/>
              </a:rPr>
              <a:t>𝑘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60379BF-106D-89E9-EC15-2EFC776EC55E}"/>
              </a:ext>
            </a:extLst>
          </p:cNvPr>
          <p:cNvSpPr/>
          <p:nvPr/>
        </p:nvSpPr>
        <p:spPr>
          <a:xfrm>
            <a:off x="2647378" y="3956760"/>
            <a:ext cx="118490" cy="118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5E7EC542-EB83-19E1-A62B-FAF6D9C2D146}"/>
              </a:ext>
            </a:extLst>
          </p:cNvPr>
          <p:cNvSpPr/>
          <p:nvPr/>
        </p:nvSpPr>
        <p:spPr>
          <a:xfrm>
            <a:off x="1903983" y="5432564"/>
            <a:ext cx="85725" cy="718185"/>
          </a:xfrm>
          <a:custGeom>
            <a:avLst/>
            <a:gdLst/>
            <a:ahLst/>
            <a:cxnLst/>
            <a:rect l="l" t="t" r="r" b="b"/>
            <a:pathLst>
              <a:path w="85725" h="718185">
                <a:moveTo>
                  <a:pt x="57150" y="71373"/>
                </a:moveTo>
                <a:lnTo>
                  <a:pt x="28575" y="71373"/>
                </a:lnTo>
                <a:lnTo>
                  <a:pt x="28575" y="717829"/>
                </a:lnTo>
                <a:lnTo>
                  <a:pt x="57150" y="717829"/>
                </a:lnTo>
                <a:lnTo>
                  <a:pt x="57150" y="71373"/>
                </a:lnTo>
                <a:close/>
              </a:path>
              <a:path w="85725" h="718185">
                <a:moveTo>
                  <a:pt x="42926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6" y="0"/>
                </a:lnTo>
                <a:close/>
              </a:path>
              <a:path w="85725" h="718185">
                <a:moveTo>
                  <a:pt x="78560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B6D154E2-F9BF-A318-0D4F-2FF6F637C302}"/>
              </a:ext>
            </a:extLst>
          </p:cNvPr>
          <p:cNvSpPr/>
          <p:nvPr/>
        </p:nvSpPr>
        <p:spPr>
          <a:xfrm>
            <a:off x="3409696" y="5432564"/>
            <a:ext cx="85725" cy="718185"/>
          </a:xfrm>
          <a:custGeom>
            <a:avLst/>
            <a:gdLst/>
            <a:ahLst/>
            <a:cxnLst/>
            <a:rect l="l" t="t" r="r" b="b"/>
            <a:pathLst>
              <a:path w="85725" h="718185">
                <a:moveTo>
                  <a:pt x="57150" y="71373"/>
                </a:moveTo>
                <a:lnTo>
                  <a:pt x="28575" y="71373"/>
                </a:lnTo>
                <a:lnTo>
                  <a:pt x="28575" y="717829"/>
                </a:lnTo>
                <a:lnTo>
                  <a:pt x="57150" y="717829"/>
                </a:lnTo>
                <a:lnTo>
                  <a:pt x="57150" y="71373"/>
                </a:lnTo>
                <a:close/>
              </a:path>
              <a:path w="85725" h="718185">
                <a:moveTo>
                  <a:pt x="42925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18185">
                <a:moveTo>
                  <a:pt x="78560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99087F54-C3B8-2A7F-3F22-E9100AB95424}"/>
              </a:ext>
            </a:extLst>
          </p:cNvPr>
          <p:cNvSpPr/>
          <p:nvPr/>
        </p:nvSpPr>
        <p:spPr>
          <a:xfrm>
            <a:off x="1920875" y="4365764"/>
            <a:ext cx="85725" cy="377190"/>
          </a:xfrm>
          <a:custGeom>
            <a:avLst/>
            <a:gdLst/>
            <a:ahLst/>
            <a:cxnLst/>
            <a:rect l="l" t="t" r="r" b="b"/>
            <a:pathLst>
              <a:path w="85725" h="377189">
                <a:moveTo>
                  <a:pt x="28575" y="71373"/>
                </a:moveTo>
                <a:lnTo>
                  <a:pt x="28448" y="377062"/>
                </a:lnTo>
                <a:lnTo>
                  <a:pt x="57023" y="377062"/>
                </a:lnTo>
                <a:lnTo>
                  <a:pt x="57150" y="71500"/>
                </a:lnTo>
                <a:lnTo>
                  <a:pt x="28575" y="71373"/>
                </a:lnTo>
                <a:close/>
              </a:path>
              <a:path w="85725" h="377189">
                <a:moveTo>
                  <a:pt x="42799" y="0"/>
                </a:moveTo>
                <a:lnTo>
                  <a:pt x="0" y="85724"/>
                </a:lnTo>
                <a:lnTo>
                  <a:pt x="28569" y="85724"/>
                </a:lnTo>
                <a:lnTo>
                  <a:pt x="28575" y="71373"/>
                </a:lnTo>
                <a:lnTo>
                  <a:pt x="78538" y="71373"/>
                </a:lnTo>
                <a:lnTo>
                  <a:pt x="42799" y="0"/>
                </a:lnTo>
                <a:close/>
              </a:path>
              <a:path w="85725" h="377189">
                <a:moveTo>
                  <a:pt x="78538" y="71373"/>
                </a:moveTo>
                <a:lnTo>
                  <a:pt x="28575" y="71373"/>
                </a:lnTo>
                <a:lnTo>
                  <a:pt x="57150" y="71500"/>
                </a:lnTo>
                <a:lnTo>
                  <a:pt x="57144" y="85724"/>
                </a:lnTo>
                <a:lnTo>
                  <a:pt x="85725" y="85724"/>
                </a:lnTo>
                <a:lnTo>
                  <a:pt x="78538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ACFB7656-25C7-E3D8-4766-16B21031F60A}"/>
              </a:ext>
            </a:extLst>
          </p:cNvPr>
          <p:cNvSpPr/>
          <p:nvPr/>
        </p:nvSpPr>
        <p:spPr>
          <a:xfrm>
            <a:off x="3402076" y="4385576"/>
            <a:ext cx="85725" cy="377190"/>
          </a:xfrm>
          <a:custGeom>
            <a:avLst/>
            <a:gdLst/>
            <a:ahLst/>
            <a:cxnLst/>
            <a:rect l="l" t="t" r="r" b="b"/>
            <a:pathLst>
              <a:path w="85725" h="377189">
                <a:moveTo>
                  <a:pt x="57150" y="71374"/>
                </a:moveTo>
                <a:lnTo>
                  <a:pt x="28575" y="71374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71374"/>
                </a:lnTo>
                <a:close/>
              </a:path>
              <a:path w="85725" h="3771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771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B51602E1-B263-2C24-D0DC-6B301CC59742}"/>
              </a:ext>
            </a:extLst>
          </p:cNvPr>
          <p:cNvSpPr/>
          <p:nvPr/>
        </p:nvSpPr>
        <p:spPr>
          <a:xfrm>
            <a:off x="2091689" y="3976890"/>
            <a:ext cx="430530" cy="85725"/>
          </a:xfrm>
          <a:custGeom>
            <a:avLst/>
            <a:gdLst/>
            <a:ahLst/>
            <a:cxnLst/>
            <a:rect l="l" t="t" r="r" b="b"/>
            <a:pathLst>
              <a:path w="430530" h="85725">
                <a:moveTo>
                  <a:pt x="344805" y="0"/>
                </a:moveTo>
                <a:lnTo>
                  <a:pt x="344805" y="85724"/>
                </a:lnTo>
                <a:lnTo>
                  <a:pt x="402039" y="57149"/>
                </a:lnTo>
                <a:lnTo>
                  <a:pt x="359156" y="57149"/>
                </a:lnTo>
                <a:lnTo>
                  <a:pt x="359156" y="28574"/>
                </a:lnTo>
                <a:lnTo>
                  <a:pt x="401870" y="28574"/>
                </a:lnTo>
                <a:lnTo>
                  <a:pt x="344805" y="0"/>
                </a:lnTo>
                <a:close/>
              </a:path>
              <a:path w="430530" h="85725">
                <a:moveTo>
                  <a:pt x="344805" y="28574"/>
                </a:moveTo>
                <a:lnTo>
                  <a:pt x="0" y="28574"/>
                </a:lnTo>
                <a:lnTo>
                  <a:pt x="0" y="57149"/>
                </a:lnTo>
                <a:lnTo>
                  <a:pt x="344805" y="57149"/>
                </a:lnTo>
                <a:lnTo>
                  <a:pt x="344805" y="28574"/>
                </a:lnTo>
                <a:close/>
              </a:path>
              <a:path w="430530" h="85725">
                <a:moveTo>
                  <a:pt x="401870" y="28574"/>
                </a:moveTo>
                <a:lnTo>
                  <a:pt x="359156" y="28574"/>
                </a:lnTo>
                <a:lnTo>
                  <a:pt x="359156" y="57149"/>
                </a:lnTo>
                <a:lnTo>
                  <a:pt x="402039" y="57149"/>
                </a:lnTo>
                <a:lnTo>
                  <a:pt x="430530" y="42925"/>
                </a:lnTo>
                <a:lnTo>
                  <a:pt x="401870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7D34DE57-B43B-CB57-D176-F728186E73F9}"/>
              </a:ext>
            </a:extLst>
          </p:cNvPr>
          <p:cNvSpPr/>
          <p:nvPr/>
        </p:nvSpPr>
        <p:spPr>
          <a:xfrm>
            <a:off x="2882645" y="3967746"/>
            <a:ext cx="398780" cy="85725"/>
          </a:xfrm>
          <a:custGeom>
            <a:avLst/>
            <a:gdLst/>
            <a:ahLst/>
            <a:cxnLst/>
            <a:rect l="l" t="t" r="r" b="b"/>
            <a:pathLst>
              <a:path w="398779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501" y="57150"/>
                </a:lnTo>
                <a:lnTo>
                  <a:pt x="71501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398779" h="85725">
                <a:moveTo>
                  <a:pt x="85725" y="28575"/>
                </a:moveTo>
                <a:lnTo>
                  <a:pt x="71501" y="28575"/>
                </a:lnTo>
                <a:lnTo>
                  <a:pt x="71501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398779" h="85725">
                <a:moveTo>
                  <a:pt x="398526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398526" y="57150"/>
                </a:lnTo>
                <a:lnTo>
                  <a:pt x="398526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7FB241DE-A5E4-6D5D-7EBB-BEB3D350C896}"/>
              </a:ext>
            </a:extLst>
          </p:cNvPr>
          <p:cNvSpPr/>
          <p:nvPr/>
        </p:nvSpPr>
        <p:spPr>
          <a:xfrm>
            <a:off x="1168146" y="3311155"/>
            <a:ext cx="3037840" cy="2501265"/>
          </a:xfrm>
          <a:custGeom>
            <a:avLst/>
            <a:gdLst/>
            <a:ahLst/>
            <a:cxnLst/>
            <a:rect l="l" t="t" r="r" b="b"/>
            <a:pathLst>
              <a:path w="3037840" h="2501265">
                <a:moveTo>
                  <a:pt x="0" y="2500884"/>
                </a:moveTo>
                <a:lnTo>
                  <a:pt x="3037331" y="2500884"/>
                </a:lnTo>
                <a:lnTo>
                  <a:pt x="3037331" y="0"/>
                </a:lnTo>
                <a:lnTo>
                  <a:pt x="0" y="0"/>
                </a:lnTo>
                <a:lnTo>
                  <a:pt x="0" y="250088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4EBBD0A3-ECB7-4F77-E7FD-6AEA05F7F0C6}"/>
              </a:ext>
            </a:extLst>
          </p:cNvPr>
          <p:cNvSpPr/>
          <p:nvPr/>
        </p:nvSpPr>
        <p:spPr>
          <a:xfrm>
            <a:off x="1821179" y="3691394"/>
            <a:ext cx="251459" cy="669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33F90633-E251-E734-8423-7B70549BD9C3}"/>
              </a:ext>
            </a:extLst>
          </p:cNvPr>
          <p:cNvSpPr/>
          <p:nvPr/>
        </p:nvSpPr>
        <p:spPr>
          <a:xfrm>
            <a:off x="1821179" y="3691394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0">
            <a:extLst>
              <a:ext uri="{FF2B5EF4-FFF2-40B4-BE49-F238E27FC236}">
                <a16:creationId xmlns:a16="http://schemas.microsoft.com/office/drawing/2014/main" id="{149EFB59-92FC-273B-CC40-CB0BCF8BBCFA}"/>
              </a:ext>
            </a:extLst>
          </p:cNvPr>
          <p:cNvSpPr/>
          <p:nvPr/>
        </p:nvSpPr>
        <p:spPr>
          <a:xfrm>
            <a:off x="3317747" y="3677678"/>
            <a:ext cx="251460" cy="669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1">
            <a:extLst>
              <a:ext uri="{FF2B5EF4-FFF2-40B4-BE49-F238E27FC236}">
                <a16:creationId xmlns:a16="http://schemas.microsoft.com/office/drawing/2014/main" id="{8C6A6189-E4A4-F0EF-F822-82E4BE47060B}"/>
              </a:ext>
            </a:extLst>
          </p:cNvPr>
          <p:cNvSpPr/>
          <p:nvPr/>
        </p:nvSpPr>
        <p:spPr>
          <a:xfrm>
            <a:off x="3317747" y="3677678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2">
            <a:extLst>
              <a:ext uri="{FF2B5EF4-FFF2-40B4-BE49-F238E27FC236}">
                <a16:creationId xmlns:a16="http://schemas.microsoft.com/office/drawing/2014/main" id="{DFBB4217-3D2D-3552-1893-440E7AB4D2A6}"/>
              </a:ext>
            </a:extLst>
          </p:cNvPr>
          <p:cNvSpPr txBox="1"/>
          <p:nvPr/>
        </p:nvSpPr>
        <p:spPr>
          <a:xfrm>
            <a:off x="1860169" y="3779913"/>
            <a:ext cx="197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68EF3625-4A23-ED8A-C72B-C092AB062236}"/>
              </a:ext>
            </a:extLst>
          </p:cNvPr>
          <p:cNvSpPr txBox="1"/>
          <p:nvPr/>
        </p:nvSpPr>
        <p:spPr>
          <a:xfrm>
            <a:off x="3351910" y="3814025"/>
            <a:ext cx="199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24">
            <a:extLst>
              <a:ext uri="{FF2B5EF4-FFF2-40B4-BE49-F238E27FC236}">
                <a16:creationId xmlns:a16="http://schemas.microsoft.com/office/drawing/2014/main" id="{D478ED3B-1160-53B7-17EC-6C06FF739E7B}"/>
              </a:ext>
            </a:extLst>
          </p:cNvPr>
          <p:cNvSpPr txBox="1"/>
          <p:nvPr/>
        </p:nvSpPr>
        <p:spPr>
          <a:xfrm>
            <a:off x="1927986" y="1815024"/>
            <a:ext cx="2572639" cy="116698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lang="zh-CN" altLang="en-US"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点乘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Dot-product</a:t>
            </a:r>
            <a:endParaRPr sz="2400" dirty="0">
              <a:latin typeface="Calibri"/>
              <a:cs typeface="Calibri"/>
            </a:endParaRPr>
          </a:p>
          <a:p>
            <a:pPr marL="699135">
              <a:lnSpc>
                <a:spcPct val="100000"/>
              </a:lnSpc>
              <a:spcBef>
                <a:spcPts val="1639"/>
              </a:spcBef>
              <a:tabLst>
                <a:tab pos="1016000" algn="l"/>
              </a:tabLst>
            </a:pPr>
            <a:r>
              <a:rPr sz="3600" baseline="5787" dirty="0">
                <a:latin typeface="Cambria Math"/>
                <a:cs typeface="Cambria Math"/>
              </a:rPr>
              <a:t>𝛼	</a:t>
            </a:r>
            <a:r>
              <a:rPr sz="2400" dirty="0">
                <a:latin typeface="Cambria Math"/>
                <a:cs typeface="Cambria Math"/>
              </a:rPr>
              <a:t>= 𝒒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𝒌</a:t>
            </a:r>
          </a:p>
        </p:txBody>
      </p:sp>
      <p:sp>
        <p:nvSpPr>
          <p:cNvPr id="36" name="object 25">
            <a:extLst>
              <a:ext uri="{FF2B5EF4-FFF2-40B4-BE49-F238E27FC236}">
                <a16:creationId xmlns:a16="http://schemas.microsoft.com/office/drawing/2014/main" id="{1E1C6FB9-E89B-5511-9326-FE5D71D32938}"/>
              </a:ext>
            </a:extLst>
          </p:cNvPr>
          <p:cNvSpPr txBox="1"/>
          <p:nvPr/>
        </p:nvSpPr>
        <p:spPr>
          <a:xfrm>
            <a:off x="4249673" y="1381390"/>
            <a:ext cx="1080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Additive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7" name="object 26">
            <a:extLst>
              <a:ext uri="{FF2B5EF4-FFF2-40B4-BE49-F238E27FC236}">
                <a16:creationId xmlns:a16="http://schemas.microsoft.com/office/drawing/2014/main" id="{2B9F7272-E1BE-C345-1B7A-D9B15356CF7F}"/>
              </a:ext>
            </a:extLst>
          </p:cNvPr>
          <p:cNvSpPr/>
          <p:nvPr/>
        </p:nvSpPr>
        <p:spPr>
          <a:xfrm>
            <a:off x="5765291" y="4742953"/>
            <a:ext cx="1048512" cy="7452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7">
            <a:extLst>
              <a:ext uri="{FF2B5EF4-FFF2-40B4-BE49-F238E27FC236}">
                <a16:creationId xmlns:a16="http://schemas.microsoft.com/office/drawing/2014/main" id="{6B9286A6-7BAD-9154-E742-A08DB684E167}"/>
              </a:ext>
            </a:extLst>
          </p:cNvPr>
          <p:cNvSpPr/>
          <p:nvPr/>
        </p:nvSpPr>
        <p:spPr>
          <a:xfrm>
            <a:off x="5765291" y="4742953"/>
            <a:ext cx="1049020" cy="745490"/>
          </a:xfrm>
          <a:custGeom>
            <a:avLst/>
            <a:gdLst/>
            <a:ahLst/>
            <a:cxnLst/>
            <a:rect l="l" t="t" r="r" b="b"/>
            <a:pathLst>
              <a:path w="1049020" h="745489">
                <a:moveTo>
                  <a:pt x="0" y="745236"/>
                </a:moveTo>
                <a:lnTo>
                  <a:pt x="1048512" y="745236"/>
                </a:lnTo>
                <a:lnTo>
                  <a:pt x="1048512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8">
            <a:extLst>
              <a:ext uri="{FF2B5EF4-FFF2-40B4-BE49-F238E27FC236}">
                <a16:creationId xmlns:a16="http://schemas.microsoft.com/office/drawing/2014/main" id="{0149BFD7-7F82-2D07-3F07-327C1EEE0C43}"/>
              </a:ext>
            </a:extLst>
          </p:cNvPr>
          <p:cNvSpPr txBox="1"/>
          <p:nvPr/>
        </p:nvSpPr>
        <p:spPr>
          <a:xfrm>
            <a:off x="5987796" y="4791467"/>
            <a:ext cx="518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95" baseline="-20833" dirty="0">
                <a:latin typeface="Cambria Math"/>
                <a:cs typeface="Cambria Math"/>
              </a:rPr>
              <a:t>𝑊</a:t>
            </a:r>
            <a:r>
              <a:rPr sz="1750" spc="130" dirty="0">
                <a:latin typeface="Cambria Math"/>
                <a:cs typeface="Cambria Math"/>
              </a:rPr>
              <a:t>𝑞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4" name="object 29">
            <a:extLst>
              <a:ext uri="{FF2B5EF4-FFF2-40B4-BE49-F238E27FC236}">
                <a16:creationId xmlns:a16="http://schemas.microsoft.com/office/drawing/2014/main" id="{F9F2B67A-7C87-8AA3-5AE6-22AA446A5A93}"/>
              </a:ext>
            </a:extLst>
          </p:cNvPr>
          <p:cNvSpPr/>
          <p:nvPr/>
        </p:nvSpPr>
        <p:spPr>
          <a:xfrm>
            <a:off x="7237476" y="4739905"/>
            <a:ext cx="1048512" cy="745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0">
            <a:extLst>
              <a:ext uri="{FF2B5EF4-FFF2-40B4-BE49-F238E27FC236}">
                <a16:creationId xmlns:a16="http://schemas.microsoft.com/office/drawing/2014/main" id="{D3F7CC3A-7814-AECA-7646-C9668C869402}"/>
              </a:ext>
            </a:extLst>
          </p:cNvPr>
          <p:cNvSpPr/>
          <p:nvPr/>
        </p:nvSpPr>
        <p:spPr>
          <a:xfrm>
            <a:off x="7237476" y="4739905"/>
            <a:ext cx="1049020" cy="745490"/>
          </a:xfrm>
          <a:custGeom>
            <a:avLst/>
            <a:gdLst/>
            <a:ahLst/>
            <a:cxnLst/>
            <a:rect l="l" t="t" r="r" b="b"/>
            <a:pathLst>
              <a:path w="1049020" h="745489">
                <a:moveTo>
                  <a:pt x="0" y="745236"/>
                </a:moveTo>
                <a:lnTo>
                  <a:pt x="1048512" y="745236"/>
                </a:lnTo>
                <a:lnTo>
                  <a:pt x="1048512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1">
            <a:extLst>
              <a:ext uri="{FF2B5EF4-FFF2-40B4-BE49-F238E27FC236}">
                <a16:creationId xmlns:a16="http://schemas.microsoft.com/office/drawing/2014/main" id="{F1CDCC4D-9EFA-7C5A-FA88-B0C7D6B91796}"/>
              </a:ext>
            </a:extLst>
          </p:cNvPr>
          <p:cNvSpPr txBox="1"/>
          <p:nvPr/>
        </p:nvSpPr>
        <p:spPr>
          <a:xfrm>
            <a:off x="7458709" y="4792991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79" baseline="-20833" dirty="0">
                <a:latin typeface="Cambria Math"/>
                <a:cs typeface="Cambria Math"/>
              </a:rPr>
              <a:t>𝑊</a:t>
            </a:r>
            <a:r>
              <a:rPr sz="1750" spc="120" dirty="0">
                <a:latin typeface="Cambria Math"/>
                <a:cs typeface="Cambria Math"/>
              </a:rPr>
              <a:t>𝑘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7" name="object 32">
            <a:extLst>
              <a:ext uri="{FF2B5EF4-FFF2-40B4-BE49-F238E27FC236}">
                <a16:creationId xmlns:a16="http://schemas.microsoft.com/office/drawing/2014/main" id="{D8ED868C-D28A-2F0B-BD60-75DC98C51FBB}"/>
              </a:ext>
            </a:extLst>
          </p:cNvPr>
          <p:cNvSpPr txBox="1"/>
          <p:nvPr/>
        </p:nvSpPr>
        <p:spPr>
          <a:xfrm>
            <a:off x="6588009" y="848058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𝛼</a:t>
            </a:r>
          </a:p>
        </p:txBody>
      </p:sp>
      <p:sp>
        <p:nvSpPr>
          <p:cNvPr id="88" name="object 33">
            <a:extLst>
              <a:ext uri="{FF2B5EF4-FFF2-40B4-BE49-F238E27FC236}">
                <a16:creationId xmlns:a16="http://schemas.microsoft.com/office/drawing/2014/main" id="{423F1E63-C8CA-E606-FA9A-7CCEE43DA296}"/>
              </a:ext>
            </a:extLst>
          </p:cNvPr>
          <p:cNvSpPr/>
          <p:nvPr/>
        </p:nvSpPr>
        <p:spPr>
          <a:xfrm>
            <a:off x="6215379" y="5517908"/>
            <a:ext cx="85725" cy="718185"/>
          </a:xfrm>
          <a:custGeom>
            <a:avLst/>
            <a:gdLst/>
            <a:ahLst/>
            <a:cxnLst/>
            <a:rect l="l" t="t" r="r" b="b"/>
            <a:pathLst>
              <a:path w="85725" h="718185">
                <a:moveTo>
                  <a:pt x="57150" y="71374"/>
                </a:moveTo>
                <a:lnTo>
                  <a:pt x="28575" y="71374"/>
                </a:lnTo>
                <a:lnTo>
                  <a:pt x="28575" y="717829"/>
                </a:lnTo>
                <a:lnTo>
                  <a:pt x="57150" y="717829"/>
                </a:lnTo>
                <a:lnTo>
                  <a:pt x="57150" y="71374"/>
                </a:lnTo>
                <a:close/>
              </a:path>
              <a:path w="85725" h="71818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1818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4">
            <a:extLst>
              <a:ext uri="{FF2B5EF4-FFF2-40B4-BE49-F238E27FC236}">
                <a16:creationId xmlns:a16="http://schemas.microsoft.com/office/drawing/2014/main" id="{8D5A9BDA-1E6B-B7CC-A209-65C519351F20}"/>
              </a:ext>
            </a:extLst>
          </p:cNvPr>
          <p:cNvSpPr/>
          <p:nvPr/>
        </p:nvSpPr>
        <p:spPr>
          <a:xfrm>
            <a:off x="7719568" y="5517908"/>
            <a:ext cx="85725" cy="718185"/>
          </a:xfrm>
          <a:custGeom>
            <a:avLst/>
            <a:gdLst/>
            <a:ahLst/>
            <a:cxnLst/>
            <a:rect l="l" t="t" r="r" b="b"/>
            <a:pathLst>
              <a:path w="85725" h="718185">
                <a:moveTo>
                  <a:pt x="57150" y="71374"/>
                </a:moveTo>
                <a:lnTo>
                  <a:pt x="28575" y="71374"/>
                </a:lnTo>
                <a:lnTo>
                  <a:pt x="28575" y="717829"/>
                </a:lnTo>
                <a:lnTo>
                  <a:pt x="57150" y="717829"/>
                </a:lnTo>
                <a:lnTo>
                  <a:pt x="57150" y="71374"/>
                </a:lnTo>
                <a:close/>
              </a:path>
              <a:path w="85725" h="71818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1818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5">
            <a:extLst>
              <a:ext uri="{FF2B5EF4-FFF2-40B4-BE49-F238E27FC236}">
                <a16:creationId xmlns:a16="http://schemas.microsoft.com/office/drawing/2014/main" id="{1902188E-6F91-9CE4-5060-DF23A5739C6A}"/>
              </a:ext>
            </a:extLst>
          </p:cNvPr>
          <p:cNvSpPr/>
          <p:nvPr/>
        </p:nvSpPr>
        <p:spPr>
          <a:xfrm>
            <a:off x="6215379" y="4443488"/>
            <a:ext cx="85725" cy="377190"/>
          </a:xfrm>
          <a:custGeom>
            <a:avLst/>
            <a:gdLst/>
            <a:ahLst/>
            <a:cxnLst/>
            <a:rect l="l" t="t" r="r" b="b"/>
            <a:pathLst>
              <a:path w="85725" h="377189">
                <a:moveTo>
                  <a:pt x="57150" y="71373"/>
                </a:moveTo>
                <a:lnTo>
                  <a:pt x="28575" y="71373"/>
                </a:lnTo>
                <a:lnTo>
                  <a:pt x="28575" y="377062"/>
                </a:lnTo>
                <a:lnTo>
                  <a:pt x="57150" y="377062"/>
                </a:lnTo>
                <a:lnTo>
                  <a:pt x="57150" y="71373"/>
                </a:lnTo>
                <a:close/>
              </a:path>
              <a:path w="85725" h="377189">
                <a:moveTo>
                  <a:pt x="42925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77189">
                <a:moveTo>
                  <a:pt x="78560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6">
            <a:extLst>
              <a:ext uri="{FF2B5EF4-FFF2-40B4-BE49-F238E27FC236}">
                <a16:creationId xmlns:a16="http://schemas.microsoft.com/office/drawing/2014/main" id="{745C9827-54A9-B70D-C5B3-2BAF2524F146}"/>
              </a:ext>
            </a:extLst>
          </p:cNvPr>
          <p:cNvSpPr/>
          <p:nvPr/>
        </p:nvSpPr>
        <p:spPr>
          <a:xfrm>
            <a:off x="7711947" y="4470920"/>
            <a:ext cx="85725" cy="377190"/>
          </a:xfrm>
          <a:custGeom>
            <a:avLst/>
            <a:gdLst/>
            <a:ahLst/>
            <a:cxnLst/>
            <a:rect l="l" t="t" r="r" b="b"/>
            <a:pathLst>
              <a:path w="85725" h="377189">
                <a:moveTo>
                  <a:pt x="57150" y="71374"/>
                </a:moveTo>
                <a:lnTo>
                  <a:pt x="28575" y="71374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71374"/>
                </a:lnTo>
                <a:close/>
              </a:path>
              <a:path w="85725" h="3771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771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7">
            <a:extLst>
              <a:ext uri="{FF2B5EF4-FFF2-40B4-BE49-F238E27FC236}">
                <a16:creationId xmlns:a16="http://schemas.microsoft.com/office/drawing/2014/main" id="{9D502306-6A4E-A8E7-7C27-793E060C6CBD}"/>
              </a:ext>
            </a:extLst>
          </p:cNvPr>
          <p:cNvSpPr/>
          <p:nvPr/>
        </p:nvSpPr>
        <p:spPr>
          <a:xfrm>
            <a:off x="6403085" y="4018038"/>
            <a:ext cx="452120" cy="85725"/>
          </a:xfrm>
          <a:custGeom>
            <a:avLst/>
            <a:gdLst/>
            <a:ahLst/>
            <a:cxnLst/>
            <a:rect l="l" t="t" r="r" b="b"/>
            <a:pathLst>
              <a:path w="452120" h="85725">
                <a:moveTo>
                  <a:pt x="365887" y="0"/>
                </a:moveTo>
                <a:lnTo>
                  <a:pt x="365887" y="85724"/>
                </a:lnTo>
                <a:lnTo>
                  <a:pt x="423121" y="57149"/>
                </a:lnTo>
                <a:lnTo>
                  <a:pt x="380238" y="57149"/>
                </a:lnTo>
                <a:lnTo>
                  <a:pt x="380238" y="28574"/>
                </a:lnTo>
                <a:lnTo>
                  <a:pt x="422952" y="28574"/>
                </a:lnTo>
                <a:lnTo>
                  <a:pt x="365887" y="0"/>
                </a:lnTo>
                <a:close/>
              </a:path>
              <a:path w="452120" h="85725">
                <a:moveTo>
                  <a:pt x="365887" y="28574"/>
                </a:moveTo>
                <a:lnTo>
                  <a:pt x="0" y="28574"/>
                </a:lnTo>
                <a:lnTo>
                  <a:pt x="0" y="57149"/>
                </a:lnTo>
                <a:lnTo>
                  <a:pt x="365887" y="57149"/>
                </a:lnTo>
                <a:lnTo>
                  <a:pt x="365887" y="28574"/>
                </a:lnTo>
                <a:close/>
              </a:path>
              <a:path w="452120" h="85725">
                <a:moveTo>
                  <a:pt x="422952" y="28574"/>
                </a:moveTo>
                <a:lnTo>
                  <a:pt x="380238" y="28574"/>
                </a:lnTo>
                <a:lnTo>
                  <a:pt x="380238" y="57149"/>
                </a:lnTo>
                <a:lnTo>
                  <a:pt x="423121" y="57149"/>
                </a:lnTo>
                <a:lnTo>
                  <a:pt x="451612" y="42925"/>
                </a:lnTo>
                <a:lnTo>
                  <a:pt x="422952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8">
            <a:extLst>
              <a:ext uri="{FF2B5EF4-FFF2-40B4-BE49-F238E27FC236}">
                <a16:creationId xmlns:a16="http://schemas.microsoft.com/office/drawing/2014/main" id="{A21375AF-D364-EC04-7E73-00AB9EF58441}"/>
              </a:ext>
            </a:extLst>
          </p:cNvPr>
          <p:cNvSpPr/>
          <p:nvPr/>
        </p:nvSpPr>
        <p:spPr>
          <a:xfrm>
            <a:off x="7177278" y="4008894"/>
            <a:ext cx="480695" cy="85725"/>
          </a:xfrm>
          <a:custGeom>
            <a:avLst/>
            <a:gdLst/>
            <a:ahLst/>
            <a:cxnLst/>
            <a:rect l="l" t="t" r="r" b="b"/>
            <a:pathLst>
              <a:path w="480695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500" y="57150"/>
                </a:lnTo>
                <a:lnTo>
                  <a:pt x="71500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480695" h="85725">
                <a:moveTo>
                  <a:pt x="85725" y="28575"/>
                </a:moveTo>
                <a:lnTo>
                  <a:pt x="71500" y="28575"/>
                </a:lnTo>
                <a:lnTo>
                  <a:pt x="71500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480695" h="85725">
                <a:moveTo>
                  <a:pt x="480187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480187" y="57150"/>
                </a:lnTo>
                <a:lnTo>
                  <a:pt x="480187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9">
            <a:extLst>
              <a:ext uri="{FF2B5EF4-FFF2-40B4-BE49-F238E27FC236}">
                <a16:creationId xmlns:a16="http://schemas.microsoft.com/office/drawing/2014/main" id="{FDEDD0B1-2C5C-8F85-C463-3D7BF81A444E}"/>
              </a:ext>
            </a:extLst>
          </p:cNvPr>
          <p:cNvSpPr/>
          <p:nvPr/>
        </p:nvSpPr>
        <p:spPr>
          <a:xfrm>
            <a:off x="5478017" y="1365007"/>
            <a:ext cx="3039110" cy="4532630"/>
          </a:xfrm>
          <a:custGeom>
            <a:avLst/>
            <a:gdLst/>
            <a:ahLst/>
            <a:cxnLst/>
            <a:rect l="l" t="t" r="r" b="b"/>
            <a:pathLst>
              <a:path w="3039109" h="4532630">
                <a:moveTo>
                  <a:pt x="0" y="4532376"/>
                </a:moveTo>
                <a:lnTo>
                  <a:pt x="3038856" y="4532376"/>
                </a:lnTo>
                <a:lnTo>
                  <a:pt x="3038856" y="0"/>
                </a:lnTo>
                <a:lnTo>
                  <a:pt x="0" y="0"/>
                </a:lnTo>
                <a:lnTo>
                  <a:pt x="0" y="453237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0">
            <a:extLst>
              <a:ext uri="{FF2B5EF4-FFF2-40B4-BE49-F238E27FC236}">
                <a16:creationId xmlns:a16="http://schemas.microsoft.com/office/drawing/2014/main" id="{28751FDC-4486-FF32-0592-A398413CF03B}"/>
              </a:ext>
            </a:extLst>
          </p:cNvPr>
          <p:cNvSpPr/>
          <p:nvPr/>
        </p:nvSpPr>
        <p:spPr>
          <a:xfrm>
            <a:off x="6839711" y="3903229"/>
            <a:ext cx="336803" cy="2712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1">
            <a:extLst>
              <a:ext uri="{FF2B5EF4-FFF2-40B4-BE49-F238E27FC236}">
                <a16:creationId xmlns:a16="http://schemas.microsoft.com/office/drawing/2014/main" id="{3625453A-4352-5CE1-A311-668E3D47F648}"/>
              </a:ext>
            </a:extLst>
          </p:cNvPr>
          <p:cNvSpPr txBox="1"/>
          <p:nvPr/>
        </p:nvSpPr>
        <p:spPr>
          <a:xfrm>
            <a:off x="6839711" y="3903229"/>
            <a:ext cx="337185" cy="2717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135"/>
              </a:lnSpc>
            </a:pPr>
            <a:r>
              <a:rPr sz="2400" dirty="0">
                <a:latin typeface="Cambria Math"/>
                <a:cs typeface="Cambria Math"/>
              </a:rPr>
              <a:t>+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7" name="object 42">
            <a:extLst>
              <a:ext uri="{FF2B5EF4-FFF2-40B4-BE49-F238E27FC236}">
                <a16:creationId xmlns:a16="http://schemas.microsoft.com/office/drawing/2014/main" id="{4E375C4A-BE6B-450C-2312-E3C46AD78827}"/>
              </a:ext>
            </a:extLst>
          </p:cNvPr>
          <p:cNvSpPr/>
          <p:nvPr/>
        </p:nvSpPr>
        <p:spPr>
          <a:xfrm>
            <a:off x="6490715" y="2719082"/>
            <a:ext cx="1048512" cy="743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3">
            <a:extLst>
              <a:ext uri="{FF2B5EF4-FFF2-40B4-BE49-F238E27FC236}">
                <a16:creationId xmlns:a16="http://schemas.microsoft.com/office/drawing/2014/main" id="{9958C69D-3E9A-7D6C-636D-F72E519432F6}"/>
              </a:ext>
            </a:extLst>
          </p:cNvPr>
          <p:cNvSpPr/>
          <p:nvPr/>
        </p:nvSpPr>
        <p:spPr>
          <a:xfrm>
            <a:off x="6490715" y="2719082"/>
            <a:ext cx="1049020" cy="744220"/>
          </a:xfrm>
          <a:custGeom>
            <a:avLst/>
            <a:gdLst/>
            <a:ahLst/>
            <a:cxnLst/>
            <a:rect l="l" t="t" r="r" b="b"/>
            <a:pathLst>
              <a:path w="1049020" h="744219">
                <a:moveTo>
                  <a:pt x="0" y="743712"/>
                </a:moveTo>
                <a:lnTo>
                  <a:pt x="1048512" y="743712"/>
                </a:lnTo>
                <a:lnTo>
                  <a:pt x="1048512" y="0"/>
                </a:lnTo>
                <a:lnTo>
                  <a:pt x="0" y="0"/>
                </a:lnTo>
                <a:lnTo>
                  <a:pt x="0" y="74371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44">
            <a:extLst>
              <a:ext uri="{FF2B5EF4-FFF2-40B4-BE49-F238E27FC236}">
                <a16:creationId xmlns:a16="http://schemas.microsoft.com/office/drawing/2014/main" id="{3BAEF57E-8088-AD8D-E163-087E08614448}"/>
              </a:ext>
            </a:extLst>
          </p:cNvPr>
          <p:cNvSpPr txBox="1"/>
          <p:nvPr/>
        </p:nvSpPr>
        <p:spPr>
          <a:xfrm>
            <a:off x="6649339" y="2877704"/>
            <a:ext cx="659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𝑡</a:t>
            </a:r>
            <a:r>
              <a:rPr sz="2400" spc="-5" dirty="0">
                <a:latin typeface="Cambria Math"/>
                <a:cs typeface="Cambria Math"/>
              </a:rPr>
              <a:t>𝑎𝑛ℎ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0" name="object 45">
            <a:extLst>
              <a:ext uri="{FF2B5EF4-FFF2-40B4-BE49-F238E27FC236}">
                <a16:creationId xmlns:a16="http://schemas.microsoft.com/office/drawing/2014/main" id="{C77EA891-D61C-9DD9-47B4-F4F1F967373D}"/>
              </a:ext>
            </a:extLst>
          </p:cNvPr>
          <p:cNvSpPr/>
          <p:nvPr/>
        </p:nvSpPr>
        <p:spPr>
          <a:xfrm>
            <a:off x="6490715" y="1722385"/>
            <a:ext cx="1048512" cy="743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6">
            <a:extLst>
              <a:ext uri="{FF2B5EF4-FFF2-40B4-BE49-F238E27FC236}">
                <a16:creationId xmlns:a16="http://schemas.microsoft.com/office/drawing/2014/main" id="{C945B37B-1058-530E-6B76-B6146D1A8B0F}"/>
              </a:ext>
            </a:extLst>
          </p:cNvPr>
          <p:cNvSpPr txBox="1"/>
          <p:nvPr/>
        </p:nvSpPr>
        <p:spPr>
          <a:xfrm>
            <a:off x="6490715" y="1722385"/>
            <a:ext cx="1049020" cy="74422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350"/>
              </a:spcBef>
            </a:pPr>
            <a:r>
              <a:rPr sz="2400" dirty="0">
                <a:latin typeface="Cambria Math"/>
                <a:cs typeface="Cambria Math"/>
              </a:rPr>
              <a:t>𝑊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2" name="object 47">
            <a:extLst>
              <a:ext uri="{FF2B5EF4-FFF2-40B4-BE49-F238E27FC236}">
                <a16:creationId xmlns:a16="http://schemas.microsoft.com/office/drawing/2014/main" id="{F8A062FF-D745-D918-B9D9-CB0A5CAF1B13}"/>
              </a:ext>
            </a:extLst>
          </p:cNvPr>
          <p:cNvSpPr/>
          <p:nvPr/>
        </p:nvSpPr>
        <p:spPr>
          <a:xfrm>
            <a:off x="6957568" y="3417836"/>
            <a:ext cx="85725" cy="476884"/>
          </a:xfrm>
          <a:custGeom>
            <a:avLst/>
            <a:gdLst/>
            <a:ahLst/>
            <a:cxnLst/>
            <a:rect l="l" t="t" r="r" b="b"/>
            <a:pathLst>
              <a:path w="85725" h="476885">
                <a:moveTo>
                  <a:pt x="57150" y="71374"/>
                </a:moveTo>
                <a:lnTo>
                  <a:pt x="28575" y="71374"/>
                </a:lnTo>
                <a:lnTo>
                  <a:pt x="28575" y="476377"/>
                </a:lnTo>
                <a:lnTo>
                  <a:pt x="57150" y="476377"/>
                </a:lnTo>
                <a:lnTo>
                  <a:pt x="57150" y="71374"/>
                </a:lnTo>
                <a:close/>
              </a:path>
              <a:path w="85725" h="47688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47688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8">
            <a:extLst>
              <a:ext uri="{FF2B5EF4-FFF2-40B4-BE49-F238E27FC236}">
                <a16:creationId xmlns:a16="http://schemas.microsoft.com/office/drawing/2014/main" id="{E8EF64CC-8191-B232-02EF-E119D12773DF}"/>
              </a:ext>
            </a:extLst>
          </p:cNvPr>
          <p:cNvSpPr/>
          <p:nvPr/>
        </p:nvSpPr>
        <p:spPr>
          <a:xfrm>
            <a:off x="6971283" y="2457716"/>
            <a:ext cx="85725" cy="283210"/>
          </a:xfrm>
          <a:custGeom>
            <a:avLst/>
            <a:gdLst/>
            <a:ahLst/>
            <a:cxnLst/>
            <a:rect l="l" t="t" r="r" b="b"/>
            <a:pathLst>
              <a:path w="85725" h="283210">
                <a:moveTo>
                  <a:pt x="28575" y="71374"/>
                </a:moveTo>
                <a:lnTo>
                  <a:pt x="28575" y="283210"/>
                </a:lnTo>
                <a:lnTo>
                  <a:pt x="57150" y="283210"/>
                </a:lnTo>
                <a:lnTo>
                  <a:pt x="57150" y="71500"/>
                </a:lnTo>
                <a:lnTo>
                  <a:pt x="28575" y="71374"/>
                </a:lnTo>
                <a:close/>
              </a:path>
              <a:path w="85725" h="2832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283210">
                <a:moveTo>
                  <a:pt x="78560" y="71374"/>
                </a:moveTo>
                <a:lnTo>
                  <a:pt x="28575" y="71374"/>
                </a:ln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49">
            <a:extLst>
              <a:ext uri="{FF2B5EF4-FFF2-40B4-BE49-F238E27FC236}">
                <a16:creationId xmlns:a16="http://schemas.microsoft.com/office/drawing/2014/main" id="{2F49F37A-C5C2-260C-BD2D-A1DFAE0124B9}"/>
              </a:ext>
            </a:extLst>
          </p:cNvPr>
          <p:cNvSpPr/>
          <p:nvPr/>
        </p:nvSpPr>
        <p:spPr>
          <a:xfrm>
            <a:off x="6939280" y="955052"/>
            <a:ext cx="85725" cy="768350"/>
          </a:xfrm>
          <a:custGeom>
            <a:avLst/>
            <a:gdLst/>
            <a:ahLst/>
            <a:cxnLst/>
            <a:rect l="l" t="t" r="r" b="b"/>
            <a:pathLst>
              <a:path w="85725" h="768350">
                <a:moveTo>
                  <a:pt x="57150" y="71374"/>
                </a:moveTo>
                <a:lnTo>
                  <a:pt x="28575" y="71374"/>
                </a:lnTo>
                <a:lnTo>
                  <a:pt x="28575" y="768095"/>
                </a:lnTo>
                <a:lnTo>
                  <a:pt x="57150" y="768095"/>
                </a:lnTo>
                <a:lnTo>
                  <a:pt x="57150" y="71374"/>
                </a:lnTo>
                <a:close/>
              </a:path>
              <a:path w="85725" h="76835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6835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50">
            <a:extLst>
              <a:ext uri="{FF2B5EF4-FFF2-40B4-BE49-F238E27FC236}">
                <a16:creationId xmlns:a16="http://schemas.microsoft.com/office/drawing/2014/main" id="{C089E43D-6009-CBB9-A2B7-21E7C28DFA3A}"/>
              </a:ext>
            </a:extLst>
          </p:cNvPr>
          <p:cNvSpPr/>
          <p:nvPr/>
        </p:nvSpPr>
        <p:spPr>
          <a:xfrm>
            <a:off x="6123432" y="3726446"/>
            <a:ext cx="251459" cy="669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51">
            <a:extLst>
              <a:ext uri="{FF2B5EF4-FFF2-40B4-BE49-F238E27FC236}">
                <a16:creationId xmlns:a16="http://schemas.microsoft.com/office/drawing/2014/main" id="{0C7C8253-BFDD-90A5-647E-EF10724152A9}"/>
              </a:ext>
            </a:extLst>
          </p:cNvPr>
          <p:cNvSpPr/>
          <p:nvPr/>
        </p:nvSpPr>
        <p:spPr>
          <a:xfrm>
            <a:off x="6123432" y="3726446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2">
            <a:extLst>
              <a:ext uri="{FF2B5EF4-FFF2-40B4-BE49-F238E27FC236}">
                <a16:creationId xmlns:a16="http://schemas.microsoft.com/office/drawing/2014/main" id="{909919C6-5BBE-F3C4-4F82-ED00B8BC7097}"/>
              </a:ext>
            </a:extLst>
          </p:cNvPr>
          <p:cNvSpPr/>
          <p:nvPr/>
        </p:nvSpPr>
        <p:spPr>
          <a:xfrm>
            <a:off x="7623047" y="3735590"/>
            <a:ext cx="251459" cy="6705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53">
            <a:extLst>
              <a:ext uri="{FF2B5EF4-FFF2-40B4-BE49-F238E27FC236}">
                <a16:creationId xmlns:a16="http://schemas.microsoft.com/office/drawing/2014/main" id="{2F6FCB7A-AF2F-99CC-D9FF-1B2E3CBE08B1}"/>
              </a:ext>
            </a:extLst>
          </p:cNvPr>
          <p:cNvSpPr/>
          <p:nvPr/>
        </p:nvSpPr>
        <p:spPr>
          <a:xfrm>
            <a:off x="7623047" y="3735590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60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09"/>
                </a:lnTo>
                <a:lnTo>
                  <a:pt x="251459" y="628649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59"/>
                </a:lnTo>
                <a:lnTo>
                  <a:pt x="41909" y="670559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49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54">
            <a:extLst>
              <a:ext uri="{FF2B5EF4-FFF2-40B4-BE49-F238E27FC236}">
                <a16:creationId xmlns:a16="http://schemas.microsoft.com/office/drawing/2014/main" id="{A2B99ED2-37E3-7C83-A2DB-A94E43C3D59F}"/>
              </a:ext>
            </a:extLst>
          </p:cNvPr>
          <p:cNvSpPr/>
          <p:nvPr/>
        </p:nvSpPr>
        <p:spPr>
          <a:xfrm>
            <a:off x="1680972" y="6157226"/>
            <a:ext cx="461772" cy="60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55">
            <a:extLst>
              <a:ext uri="{FF2B5EF4-FFF2-40B4-BE49-F238E27FC236}">
                <a16:creationId xmlns:a16="http://schemas.microsoft.com/office/drawing/2014/main" id="{3ED1F66C-7014-6D53-F494-66E93118E71F}"/>
              </a:ext>
            </a:extLst>
          </p:cNvPr>
          <p:cNvSpPr/>
          <p:nvPr/>
        </p:nvSpPr>
        <p:spPr>
          <a:xfrm>
            <a:off x="1680972" y="6157226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56">
            <a:extLst>
              <a:ext uri="{FF2B5EF4-FFF2-40B4-BE49-F238E27FC236}">
                <a16:creationId xmlns:a16="http://schemas.microsoft.com/office/drawing/2014/main" id="{F6D11ED5-25AA-AAFF-665B-CE54B59A244C}"/>
              </a:ext>
            </a:extLst>
          </p:cNvPr>
          <p:cNvSpPr/>
          <p:nvPr/>
        </p:nvSpPr>
        <p:spPr>
          <a:xfrm>
            <a:off x="3226307" y="6152653"/>
            <a:ext cx="460247" cy="6065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7">
            <a:extLst>
              <a:ext uri="{FF2B5EF4-FFF2-40B4-BE49-F238E27FC236}">
                <a16:creationId xmlns:a16="http://schemas.microsoft.com/office/drawing/2014/main" id="{90D4530F-C979-DAC4-48B3-1F81EED39DA6}"/>
              </a:ext>
            </a:extLst>
          </p:cNvPr>
          <p:cNvSpPr/>
          <p:nvPr/>
        </p:nvSpPr>
        <p:spPr>
          <a:xfrm>
            <a:off x="3226307" y="6152653"/>
            <a:ext cx="460375" cy="607060"/>
          </a:xfrm>
          <a:custGeom>
            <a:avLst/>
            <a:gdLst/>
            <a:ahLst/>
            <a:cxnLst/>
            <a:rect l="l" t="t" r="r" b="b"/>
            <a:pathLst>
              <a:path w="460375" h="607060">
                <a:moveTo>
                  <a:pt x="0" y="606551"/>
                </a:moveTo>
                <a:lnTo>
                  <a:pt x="460247" y="606551"/>
                </a:lnTo>
                <a:lnTo>
                  <a:pt x="460247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8">
            <a:extLst>
              <a:ext uri="{FF2B5EF4-FFF2-40B4-BE49-F238E27FC236}">
                <a16:creationId xmlns:a16="http://schemas.microsoft.com/office/drawing/2014/main" id="{2F0D5BF6-1F27-A2D7-C78A-447F7AF78C67}"/>
              </a:ext>
            </a:extLst>
          </p:cNvPr>
          <p:cNvSpPr/>
          <p:nvPr/>
        </p:nvSpPr>
        <p:spPr>
          <a:xfrm>
            <a:off x="5995415" y="6222758"/>
            <a:ext cx="461772" cy="6050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9">
            <a:extLst>
              <a:ext uri="{FF2B5EF4-FFF2-40B4-BE49-F238E27FC236}">
                <a16:creationId xmlns:a16="http://schemas.microsoft.com/office/drawing/2014/main" id="{9234675B-FC17-CD16-144B-F8CB282DFA7E}"/>
              </a:ext>
            </a:extLst>
          </p:cNvPr>
          <p:cNvSpPr/>
          <p:nvPr/>
        </p:nvSpPr>
        <p:spPr>
          <a:xfrm>
            <a:off x="5995415" y="6222758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79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60">
            <a:extLst>
              <a:ext uri="{FF2B5EF4-FFF2-40B4-BE49-F238E27FC236}">
                <a16:creationId xmlns:a16="http://schemas.microsoft.com/office/drawing/2014/main" id="{A7B4F431-DDA0-6858-C375-6007C1DF1E5A}"/>
              </a:ext>
            </a:extLst>
          </p:cNvPr>
          <p:cNvSpPr/>
          <p:nvPr/>
        </p:nvSpPr>
        <p:spPr>
          <a:xfrm>
            <a:off x="7539228" y="6218185"/>
            <a:ext cx="461772" cy="6065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61">
            <a:extLst>
              <a:ext uri="{FF2B5EF4-FFF2-40B4-BE49-F238E27FC236}">
                <a16:creationId xmlns:a16="http://schemas.microsoft.com/office/drawing/2014/main" id="{A9F15663-854B-347C-E4A9-5919DEC91E06}"/>
              </a:ext>
            </a:extLst>
          </p:cNvPr>
          <p:cNvSpPr/>
          <p:nvPr/>
        </p:nvSpPr>
        <p:spPr>
          <a:xfrm>
            <a:off x="7539228" y="6218185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79" h="607059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49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62">
            <a:extLst>
              <a:ext uri="{FF2B5EF4-FFF2-40B4-BE49-F238E27FC236}">
                <a16:creationId xmlns:a16="http://schemas.microsoft.com/office/drawing/2014/main" id="{35F10F4B-600D-E17D-FCC1-2C9FD86FAAC4}"/>
              </a:ext>
            </a:extLst>
          </p:cNvPr>
          <p:cNvSpPr/>
          <p:nvPr/>
        </p:nvSpPr>
        <p:spPr>
          <a:xfrm>
            <a:off x="957833" y="1994420"/>
            <a:ext cx="3472179" cy="4898390"/>
          </a:xfrm>
          <a:custGeom>
            <a:avLst/>
            <a:gdLst/>
            <a:ahLst/>
            <a:cxnLst/>
            <a:rect l="l" t="t" r="r" b="b"/>
            <a:pathLst>
              <a:path w="3472179" h="4898390">
                <a:moveTo>
                  <a:pt x="0" y="578612"/>
                </a:moveTo>
                <a:lnTo>
                  <a:pt x="1918" y="531160"/>
                </a:lnTo>
                <a:lnTo>
                  <a:pt x="7573" y="484764"/>
                </a:lnTo>
                <a:lnTo>
                  <a:pt x="16816" y="439573"/>
                </a:lnTo>
                <a:lnTo>
                  <a:pt x="29498" y="395736"/>
                </a:lnTo>
                <a:lnTo>
                  <a:pt x="45470" y="353401"/>
                </a:lnTo>
                <a:lnTo>
                  <a:pt x="64583" y="312718"/>
                </a:lnTo>
                <a:lnTo>
                  <a:pt x="86689" y="273835"/>
                </a:lnTo>
                <a:lnTo>
                  <a:pt x="111638" y="236902"/>
                </a:lnTo>
                <a:lnTo>
                  <a:pt x="139282" y="202068"/>
                </a:lnTo>
                <a:lnTo>
                  <a:pt x="169471" y="169481"/>
                </a:lnTo>
                <a:lnTo>
                  <a:pt x="202057" y="139291"/>
                </a:lnTo>
                <a:lnTo>
                  <a:pt x="236891" y="111646"/>
                </a:lnTo>
                <a:lnTo>
                  <a:pt x="273824" y="86695"/>
                </a:lnTo>
                <a:lnTo>
                  <a:pt x="312706" y="64588"/>
                </a:lnTo>
                <a:lnTo>
                  <a:pt x="353390" y="45473"/>
                </a:lnTo>
                <a:lnTo>
                  <a:pt x="395726" y="29500"/>
                </a:lnTo>
                <a:lnTo>
                  <a:pt x="439565" y="16817"/>
                </a:lnTo>
                <a:lnTo>
                  <a:pt x="484758" y="7573"/>
                </a:lnTo>
                <a:lnTo>
                  <a:pt x="531156" y="1918"/>
                </a:lnTo>
                <a:lnTo>
                  <a:pt x="578612" y="0"/>
                </a:lnTo>
                <a:lnTo>
                  <a:pt x="2893060" y="0"/>
                </a:lnTo>
                <a:lnTo>
                  <a:pt x="2940511" y="1918"/>
                </a:lnTo>
                <a:lnTo>
                  <a:pt x="2986907" y="7573"/>
                </a:lnTo>
                <a:lnTo>
                  <a:pt x="3032098" y="16817"/>
                </a:lnTo>
                <a:lnTo>
                  <a:pt x="3075935" y="29500"/>
                </a:lnTo>
                <a:lnTo>
                  <a:pt x="3118270" y="45473"/>
                </a:lnTo>
                <a:lnTo>
                  <a:pt x="3158953" y="64588"/>
                </a:lnTo>
                <a:lnTo>
                  <a:pt x="3197836" y="86695"/>
                </a:lnTo>
                <a:lnTo>
                  <a:pt x="3234769" y="111646"/>
                </a:lnTo>
                <a:lnTo>
                  <a:pt x="3269603" y="139291"/>
                </a:lnTo>
                <a:lnTo>
                  <a:pt x="3302190" y="169481"/>
                </a:lnTo>
                <a:lnTo>
                  <a:pt x="3332380" y="202068"/>
                </a:lnTo>
                <a:lnTo>
                  <a:pt x="3360025" y="236902"/>
                </a:lnTo>
                <a:lnTo>
                  <a:pt x="3384976" y="273835"/>
                </a:lnTo>
                <a:lnTo>
                  <a:pt x="3407083" y="312718"/>
                </a:lnTo>
                <a:lnTo>
                  <a:pt x="3426198" y="353401"/>
                </a:lnTo>
                <a:lnTo>
                  <a:pt x="3442171" y="395736"/>
                </a:lnTo>
                <a:lnTo>
                  <a:pt x="3454854" y="439573"/>
                </a:lnTo>
                <a:lnTo>
                  <a:pt x="3464098" y="484764"/>
                </a:lnTo>
                <a:lnTo>
                  <a:pt x="3469753" y="531160"/>
                </a:lnTo>
                <a:lnTo>
                  <a:pt x="3471671" y="578612"/>
                </a:lnTo>
                <a:lnTo>
                  <a:pt x="3471671" y="4319511"/>
                </a:lnTo>
                <a:lnTo>
                  <a:pt x="3469753" y="4366968"/>
                </a:lnTo>
                <a:lnTo>
                  <a:pt x="3464098" y="4413368"/>
                </a:lnTo>
                <a:lnTo>
                  <a:pt x="3454854" y="4458562"/>
                </a:lnTo>
                <a:lnTo>
                  <a:pt x="3442171" y="4502403"/>
                </a:lnTo>
                <a:lnTo>
                  <a:pt x="3426198" y="4544740"/>
                </a:lnTo>
                <a:lnTo>
                  <a:pt x="3407083" y="4585424"/>
                </a:lnTo>
                <a:lnTo>
                  <a:pt x="3384976" y="4624308"/>
                </a:lnTo>
                <a:lnTo>
                  <a:pt x="3360025" y="4661241"/>
                </a:lnTo>
                <a:lnTo>
                  <a:pt x="3332380" y="4696075"/>
                </a:lnTo>
                <a:lnTo>
                  <a:pt x="3302190" y="4728662"/>
                </a:lnTo>
                <a:lnTo>
                  <a:pt x="3269603" y="4758852"/>
                </a:lnTo>
                <a:lnTo>
                  <a:pt x="3234769" y="4786496"/>
                </a:lnTo>
                <a:lnTo>
                  <a:pt x="3197836" y="4811445"/>
                </a:lnTo>
                <a:lnTo>
                  <a:pt x="3158953" y="4833551"/>
                </a:lnTo>
                <a:lnTo>
                  <a:pt x="3118270" y="4852665"/>
                </a:lnTo>
                <a:lnTo>
                  <a:pt x="3075935" y="4868637"/>
                </a:lnTo>
                <a:lnTo>
                  <a:pt x="3032098" y="4881319"/>
                </a:lnTo>
                <a:lnTo>
                  <a:pt x="2986907" y="4890562"/>
                </a:lnTo>
                <a:lnTo>
                  <a:pt x="2940511" y="4896217"/>
                </a:lnTo>
                <a:lnTo>
                  <a:pt x="2893060" y="4898136"/>
                </a:lnTo>
                <a:lnTo>
                  <a:pt x="578612" y="4898136"/>
                </a:lnTo>
                <a:lnTo>
                  <a:pt x="531156" y="4896217"/>
                </a:lnTo>
                <a:lnTo>
                  <a:pt x="484758" y="4890562"/>
                </a:lnTo>
                <a:lnTo>
                  <a:pt x="439565" y="4881319"/>
                </a:lnTo>
                <a:lnTo>
                  <a:pt x="395726" y="4868637"/>
                </a:lnTo>
                <a:lnTo>
                  <a:pt x="353390" y="4852665"/>
                </a:lnTo>
                <a:lnTo>
                  <a:pt x="312706" y="4833551"/>
                </a:lnTo>
                <a:lnTo>
                  <a:pt x="273824" y="4811445"/>
                </a:lnTo>
                <a:lnTo>
                  <a:pt x="236891" y="4786496"/>
                </a:lnTo>
                <a:lnTo>
                  <a:pt x="202057" y="4758852"/>
                </a:lnTo>
                <a:lnTo>
                  <a:pt x="169471" y="4728662"/>
                </a:lnTo>
                <a:lnTo>
                  <a:pt x="139282" y="4696075"/>
                </a:lnTo>
                <a:lnTo>
                  <a:pt x="111638" y="4661241"/>
                </a:lnTo>
                <a:lnTo>
                  <a:pt x="86689" y="4624308"/>
                </a:lnTo>
                <a:lnTo>
                  <a:pt x="64583" y="4585424"/>
                </a:lnTo>
                <a:lnTo>
                  <a:pt x="45470" y="4544740"/>
                </a:lnTo>
                <a:lnTo>
                  <a:pt x="29498" y="4502403"/>
                </a:lnTo>
                <a:lnTo>
                  <a:pt x="16816" y="4458562"/>
                </a:lnTo>
                <a:lnTo>
                  <a:pt x="7573" y="4413368"/>
                </a:lnTo>
                <a:lnTo>
                  <a:pt x="1918" y="4366968"/>
                </a:lnTo>
                <a:lnTo>
                  <a:pt x="0" y="4319511"/>
                </a:lnTo>
                <a:lnTo>
                  <a:pt x="0" y="57861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AB4E30-C991-4AAC-8ADA-AF1C328E799B}"/>
              </a:ext>
            </a:extLst>
          </p:cNvPr>
          <p:cNvSpPr txBox="1"/>
          <p:nvPr/>
        </p:nvSpPr>
        <p:spPr>
          <a:xfrm>
            <a:off x="620487" y="118034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键值对打分函数计算</a:t>
            </a:r>
          </a:p>
        </p:txBody>
      </p:sp>
    </p:spTree>
    <p:extLst>
      <p:ext uri="{BB962C8B-B14F-4D97-AF65-F5344CB8AC3E}">
        <p14:creationId xmlns:p14="http://schemas.microsoft.com/office/powerpoint/2010/main" val="3916428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492FCDA5-F81C-B06A-AB4B-0BF21F96EBEF}"/>
              </a:ext>
            </a:extLst>
          </p:cNvPr>
          <p:cNvSpPr txBox="1"/>
          <p:nvPr/>
        </p:nvSpPr>
        <p:spPr>
          <a:xfrm>
            <a:off x="3394836" y="374027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EFA5BF1-0C4E-F41B-4CB4-1EB9412A70FC}"/>
              </a:ext>
            </a:extLst>
          </p:cNvPr>
          <p:cNvSpPr/>
          <p:nvPr/>
        </p:nvSpPr>
        <p:spPr>
          <a:xfrm>
            <a:off x="3536441" y="432435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D22A35A-6EE0-9B1F-E193-DCCE18B2856E}"/>
              </a:ext>
            </a:extLst>
          </p:cNvPr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218AAE4B-AC08-92F7-EC7F-7AF6CAF78043}"/>
              </a:ext>
            </a:extLst>
          </p:cNvPr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9429EF20-3298-2ADA-2299-54B4499DDD2B}"/>
              </a:ext>
            </a:extLst>
          </p:cNvPr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FE103805-D18D-FF98-3E65-9B7BB3C0B8FB}"/>
              </a:ext>
            </a:extLst>
          </p:cNvPr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ABAE8664-74F7-B4E8-D593-1A733AD655B3}"/>
              </a:ext>
            </a:extLst>
          </p:cNvPr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6207CF36-FE79-6989-EF46-A3530DA284A1}"/>
              </a:ext>
            </a:extLst>
          </p:cNvPr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472F0665-FAA5-5E62-9F57-5B2ABCFD8A56}"/>
              </a:ext>
            </a:extLst>
          </p:cNvPr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7F01D22F-0D73-EBE5-3481-0A381C7B14EB}"/>
              </a:ext>
            </a:extLst>
          </p:cNvPr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8DEA4DA1-FAAF-0F21-D7B0-EAA02A197A47}"/>
              </a:ext>
            </a:extLst>
          </p:cNvPr>
          <p:cNvSpPr txBox="1"/>
          <p:nvPr/>
        </p:nvSpPr>
        <p:spPr>
          <a:xfrm>
            <a:off x="586435" y="5713882"/>
            <a:ext cx="158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𝒒</a:t>
            </a:r>
            <a:r>
              <a:rPr sz="2625" baseline="28571" dirty="0">
                <a:latin typeface="Cambria Math"/>
                <a:cs typeface="Cambria Math"/>
              </a:rPr>
              <a:t>𝟏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𝑞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𝟏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83AF553B-B84A-D176-E920-B056E1320A64}"/>
              </a:ext>
            </a:extLst>
          </p:cNvPr>
          <p:cNvSpPr/>
          <p:nvPr/>
        </p:nvSpPr>
        <p:spPr>
          <a:xfrm>
            <a:off x="5660135" y="3835908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B89D8490-870B-82AE-2E8D-7D998495C69B}"/>
              </a:ext>
            </a:extLst>
          </p:cNvPr>
          <p:cNvSpPr/>
          <p:nvPr/>
        </p:nvSpPr>
        <p:spPr>
          <a:xfrm>
            <a:off x="5660135" y="383590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900DD063-A87E-1782-295C-D186B9E21B41}"/>
              </a:ext>
            </a:extLst>
          </p:cNvPr>
          <p:cNvSpPr txBox="1"/>
          <p:nvPr/>
        </p:nvSpPr>
        <p:spPr>
          <a:xfrm>
            <a:off x="5633973" y="3797554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2BC07686-01D9-8514-DC1A-587C92B6012A}"/>
              </a:ext>
            </a:extLst>
          </p:cNvPr>
          <p:cNvSpPr/>
          <p:nvPr/>
        </p:nvSpPr>
        <p:spPr>
          <a:xfrm>
            <a:off x="5775197" y="4380738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FDE9B956-19E7-C211-A1EF-8A58FC89940B}"/>
              </a:ext>
            </a:extLst>
          </p:cNvPr>
          <p:cNvSpPr/>
          <p:nvPr/>
        </p:nvSpPr>
        <p:spPr>
          <a:xfrm>
            <a:off x="7908035" y="3863340"/>
            <a:ext cx="288035" cy="5410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A504B6F5-1BE1-D092-F096-0E51B0A63A1C}"/>
              </a:ext>
            </a:extLst>
          </p:cNvPr>
          <p:cNvSpPr/>
          <p:nvPr/>
        </p:nvSpPr>
        <p:spPr>
          <a:xfrm>
            <a:off x="7908035" y="386334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FB9BEC2F-55F3-8C9E-C47C-3C98913BB7F5}"/>
              </a:ext>
            </a:extLst>
          </p:cNvPr>
          <p:cNvSpPr txBox="1"/>
          <p:nvPr/>
        </p:nvSpPr>
        <p:spPr>
          <a:xfrm>
            <a:off x="7882128" y="382498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55AC4FCC-89E9-C83A-23D4-ECBC144C89DF}"/>
              </a:ext>
            </a:extLst>
          </p:cNvPr>
          <p:cNvSpPr/>
          <p:nvPr/>
        </p:nvSpPr>
        <p:spPr>
          <a:xfrm>
            <a:off x="8023097" y="440817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C1593BB1-82F7-34CC-A3C2-5BD56B527BB8}"/>
              </a:ext>
            </a:extLst>
          </p:cNvPr>
          <p:cNvSpPr txBox="1"/>
          <p:nvPr/>
        </p:nvSpPr>
        <p:spPr>
          <a:xfrm>
            <a:off x="2773679" y="5736742"/>
            <a:ext cx="158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𝟐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𝑘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𝟐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3" name="object 23">
            <a:extLst>
              <a:ext uri="{FF2B5EF4-FFF2-40B4-BE49-F238E27FC236}">
                <a16:creationId xmlns:a16="http://schemas.microsoft.com/office/drawing/2014/main" id="{B56950FD-3C8D-A48B-73ED-B008C324D1CC}"/>
              </a:ext>
            </a:extLst>
          </p:cNvPr>
          <p:cNvSpPr txBox="1"/>
          <p:nvPr/>
        </p:nvSpPr>
        <p:spPr>
          <a:xfrm>
            <a:off x="5039867" y="5736742"/>
            <a:ext cx="158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𝟑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𝑘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𝟑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4" name="object 24">
            <a:extLst>
              <a:ext uri="{FF2B5EF4-FFF2-40B4-BE49-F238E27FC236}">
                <a16:creationId xmlns:a16="http://schemas.microsoft.com/office/drawing/2014/main" id="{352FCB5C-9E02-D0DD-A60D-8A370FC48D3F}"/>
              </a:ext>
            </a:extLst>
          </p:cNvPr>
          <p:cNvSpPr txBox="1"/>
          <p:nvPr/>
        </p:nvSpPr>
        <p:spPr>
          <a:xfrm>
            <a:off x="7264272" y="5736742"/>
            <a:ext cx="158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𝟒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𝑘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𝟒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5" name="object 25">
            <a:extLst>
              <a:ext uri="{FF2B5EF4-FFF2-40B4-BE49-F238E27FC236}">
                <a16:creationId xmlns:a16="http://schemas.microsoft.com/office/drawing/2014/main" id="{1CF150D8-B1B3-4E00-19FB-2C414FE753BF}"/>
              </a:ext>
            </a:extLst>
          </p:cNvPr>
          <p:cNvSpPr/>
          <p:nvPr/>
        </p:nvSpPr>
        <p:spPr>
          <a:xfrm>
            <a:off x="3295777" y="27668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706E9C8F-C744-6C03-2785-6A1F55599820}"/>
              </a:ext>
            </a:extLst>
          </p:cNvPr>
          <p:cNvSpPr/>
          <p:nvPr/>
        </p:nvSpPr>
        <p:spPr>
          <a:xfrm>
            <a:off x="5517769" y="27668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7">
            <a:extLst>
              <a:ext uri="{FF2B5EF4-FFF2-40B4-BE49-F238E27FC236}">
                <a16:creationId xmlns:a16="http://schemas.microsoft.com/office/drawing/2014/main" id="{A4ADBFCB-7141-E08F-4F23-53C94024F70F}"/>
              </a:ext>
            </a:extLst>
          </p:cNvPr>
          <p:cNvSpPr/>
          <p:nvPr/>
        </p:nvSpPr>
        <p:spPr>
          <a:xfrm>
            <a:off x="7779384" y="278511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8">
            <a:extLst>
              <a:ext uri="{FF2B5EF4-FFF2-40B4-BE49-F238E27FC236}">
                <a16:creationId xmlns:a16="http://schemas.microsoft.com/office/drawing/2014/main" id="{D86AA361-D26B-A12E-D48C-727EDAA7C239}"/>
              </a:ext>
            </a:extLst>
          </p:cNvPr>
          <p:cNvSpPr txBox="1"/>
          <p:nvPr/>
        </p:nvSpPr>
        <p:spPr>
          <a:xfrm>
            <a:off x="3130550" y="2273300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3" name="object 29">
            <a:extLst>
              <a:ext uri="{FF2B5EF4-FFF2-40B4-BE49-F238E27FC236}">
                <a16:creationId xmlns:a16="http://schemas.microsoft.com/office/drawing/2014/main" id="{64AB8C36-32D0-BB8B-5044-20A7A88069D7}"/>
              </a:ext>
            </a:extLst>
          </p:cNvPr>
          <p:cNvSpPr/>
          <p:nvPr/>
        </p:nvSpPr>
        <p:spPr>
          <a:xfrm>
            <a:off x="3233673" y="2610357"/>
            <a:ext cx="192531" cy="192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0">
            <a:extLst>
              <a:ext uri="{FF2B5EF4-FFF2-40B4-BE49-F238E27FC236}">
                <a16:creationId xmlns:a16="http://schemas.microsoft.com/office/drawing/2014/main" id="{C9D0737C-1027-9D3F-EE86-8CF5A271D6E3}"/>
              </a:ext>
            </a:extLst>
          </p:cNvPr>
          <p:cNvSpPr/>
          <p:nvPr/>
        </p:nvSpPr>
        <p:spPr>
          <a:xfrm>
            <a:off x="5438902" y="2617977"/>
            <a:ext cx="192532" cy="1940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1">
            <a:extLst>
              <a:ext uri="{FF2B5EF4-FFF2-40B4-BE49-F238E27FC236}">
                <a16:creationId xmlns:a16="http://schemas.microsoft.com/office/drawing/2014/main" id="{BB59AF9C-3907-A843-A2A4-9A2ADBE2C2A4}"/>
              </a:ext>
            </a:extLst>
          </p:cNvPr>
          <p:cNvSpPr/>
          <p:nvPr/>
        </p:nvSpPr>
        <p:spPr>
          <a:xfrm>
            <a:off x="7689850" y="2643885"/>
            <a:ext cx="192531" cy="192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2">
            <a:extLst>
              <a:ext uri="{FF2B5EF4-FFF2-40B4-BE49-F238E27FC236}">
                <a16:creationId xmlns:a16="http://schemas.microsoft.com/office/drawing/2014/main" id="{4EB3C9BA-FEEC-3D0F-050A-8A05D71A509F}"/>
              </a:ext>
            </a:extLst>
          </p:cNvPr>
          <p:cNvSpPr/>
          <p:nvPr/>
        </p:nvSpPr>
        <p:spPr>
          <a:xfrm>
            <a:off x="725982" y="2803398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3">
            <a:extLst>
              <a:ext uri="{FF2B5EF4-FFF2-40B4-BE49-F238E27FC236}">
                <a16:creationId xmlns:a16="http://schemas.microsoft.com/office/drawing/2014/main" id="{5D482CD7-2A28-CF9F-9056-C5296A3D4AD7}"/>
              </a:ext>
            </a:extLst>
          </p:cNvPr>
          <p:cNvSpPr/>
          <p:nvPr/>
        </p:nvSpPr>
        <p:spPr>
          <a:xfrm>
            <a:off x="725144" y="2784475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4">
            <a:extLst>
              <a:ext uri="{FF2B5EF4-FFF2-40B4-BE49-F238E27FC236}">
                <a16:creationId xmlns:a16="http://schemas.microsoft.com/office/drawing/2014/main" id="{EE51231D-34F5-DC07-BCA4-8128C2FCB770}"/>
              </a:ext>
            </a:extLst>
          </p:cNvPr>
          <p:cNvSpPr/>
          <p:nvPr/>
        </p:nvSpPr>
        <p:spPr>
          <a:xfrm>
            <a:off x="723150" y="2789047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5">
            <a:extLst>
              <a:ext uri="{FF2B5EF4-FFF2-40B4-BE49-F238E27FC236}">
                <a16:creationId xmlns:a16="http://schemas.microsoft.com/office/drawing/2014/main" id="{395D490E-43A4-57B3-D399-6399FAED2C2A}"/>
              </a:ext>
            </a:extLst>
          </p:cNvPr>
          <p:cNvSpPr txBox="1"/>
          <p:nvPr/>
        </p:nvSpPr>
        <p:spPr>
          <a:xfrm>
            <a:off x="2435351" y="1687195"/>
            <a:ext cx="18345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𝛼</a:t>
            </a:r>
            <a:r>
              <a:rPr sz="2625" spc="7" baseline="-15873" dirty="0">
                <a:latin typeface="Cambria Math"/>
                <a:cs typeface="Cambria Math"/>
              </a:rPr>
              <a:t>1,2 </a:t>
            </a:r>
            <a:r>
              <a:rPr sz="2400" dirty="0">
                <a:latin typeface="Cambria Math"/>
                <a:cs typeface="Cambria Math"/>
              </a:rPr>
              <a:t>= 𝒒</a:t>
            </a:r>
            <a:r>
              <a:rPr sz="2625" baseline="28571" dirty="0">
                <a:latin typeface="Cambria Math"/>
                <a:cs typeface="Cambria Math"/>
              </a:rPr>
              <a:t>𝟏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-10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𝟐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90" name="object 36">
            <a:extLst>
              <a:ext uri="{FF2B5EF4-FFF2-40B4-BE49-F238E27FC236}">
                <a16:creationId xmlns:a16="http://schemas.microsoft.com/office/drawing/2014/main" id="{92D62BF3-86EF-471C-C9A7-B899E02E6D83}"/>
              </a:ext>
            </a:extLst>
          </p:cNvPr>
          <p:cNvSpPr txBox="1"/>
          <p:nvPr/>
        </p:nvSpPr>
        <p:spPr>
          <a:xfrm>
            <a:off x="555955" y="3833240"/>
            <a:ext cx="1339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600" baseline="2314" dirty="0">
                <a:latin typeface="Cambria Math"/>
                <a:cs typeface="Cambria Math"/>
              </a:rPr>
              <a:t>𝒒</a:t>
            </a:r>
            <a:r>
              <a:rPr sz="2625" baseline="31746" dirty="0">
                <a:latin typeface="Cambria Math"/>
                <a:cs typeface="Cambria Math"/>
              </a:rPr>
              <a:t>𝟏</a:t>
            </a:r>
            <a:r>
              <a:rPr sz="2625" spc="60" baseline="31746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1" name="object 37">
            <a:extLst>
              <a:ext uri="{FF2B5EF4-FFF2-40B4-BE49-F238E27FC236}">
                <a16:creationId xmlns:a16="http://schemas.microsoft.com/office/drawing/2014/main" id="{41CEE3A1-E87E-C575-AEE0-6CA5F43FBFE5}"/>
              </a:ext>
            </a:extLst>
          </p:cNvPr>
          <p:cNvSpPr txBox="1"/>
          <p:nvPr/>
        </p:nvSpPr>
        <p:spPr>
          <a:xfrm>
            <a:off x="3920997" y="3803396"/>
            <a:ext cx="513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90" dirty="0">
                <a:latin typeface="Calibri"/>
                <a:cs typeface="Calibri"/>
              </a:rPr>
              <a:t>k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2" name="object 38">
            <a:extLst>
              <a:ext uri="{FF2B5EF4-FFF2-40B4-BE49-F238E27FC236}">
                <a16:creationId xmlns:a16="http://schemas.microsoft.com/office/drawing/2014/main" id="{A56CEDBF-6D0C-3C19-46A3-9A4252D30E96}"/>
              </a:ext>
            </a:extLst>
          </p:cNvPr>
          <p:cNvSpPr txBox="1"/>
          <p:nvPr/>
        </p:nvSpPr>
        <p:spPr>
          <a:xfrm>
            <a:off x="1053795" y="2335148"/>
            <a:ext cx="189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attention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score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39">
            <a:extLst>
              <a:ext uri="{FF2B5EF4-FFF2-40B4-BE49-F238E27FC236}">
                <a16:creationId xmlns:a16="http://schemas.microsoft.com/office/drawing/2014/main" id="{07D8C581-BC8E-1975-EB45-59C744B630FF}"/>
              </a:ext>
            </a:extLst>
          </p:cNvPr>
          <p:cNvSpPr txBox="1"/>
          <p:nvPr/>
        </p:nvSpPr>
        <p:spPr>
          <a:xfrm>
            <a:off x="4698746" y="1687195"/>
            <a:ext cx="1834514" cy="97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𝛼</a:t>
            </a:r>
            <a:r>
              <a:rPr sz="2625" spc="7" baseline="-15873" dirty="0">
                <a:latin typeface="Cambria Math"/>
                <a:cs typeface="Cambria Math"/>
              </a:rPr>
              <a:t>1,3 </a:t>
            </a:r>
            <a:r>
              <a:rPr sz="2400" dirty="0">
                <a:latin typeface="Cambria Math"/>
                <a:cs typeface="Cambria Math"/>
              </a:rPr>
              <a:t>= 𝒒</a:t>
            </a:r>
            <a:r>
              <a:rPr sz="2625" baseline="28571" dirty="0">
                <a:latin typeface="Cambria Math"/>
                <a:cs typeface="Cambria Math"/>
              </a:rPr>
              <a:t>𝟏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-10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𝟑</a:t>
            </a:r>
            <a:endParaRPr sz="2625" baseline="28571">
              <a:latin typeface="Cambria Math"/>
              <a:cs typeface="Cambria Math"/>
            </a:endParaRPr>
          </a:p>
          <a:p>
            <a:pPr marR="105410" algn="ctr">
              <a:lnSpc>
                <a:spcPct val="100000"/>
              </a:lnSpc>
              <a:spcBef>
                <a:spcPts val="1735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4" name="object 40">
            <a:extLst>
              <a:ext uri="{FF2B5EF4-FFF2-40B4-BE49-F238E27FC236}">
                <a16:creationId xmlns:a16="http://schemas.microsoft.com/office/drawing/2014/main" id="{7E439144-5DC7-6C70-4C3E-37FC23ACE004}"/>
              </a:ext>
            </a:extLst>
          </p:cNvPr>
          <p:cNvSpPr txBox="1"/>
          <p:nvPr/>
        </p:nvSpPr>
        <p:spPr>
          <a:xfrm>
            <a:off x="7177151" y="1684096"/>
            <a:ext cx="1834514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𝛼</a:t>
            </a:r>
            <a:r>
              <a:rPr sz="2625" spc="7" baseline="-15873" dirty="0">
                <a:latin typeface="Cambria Math"/>
                <a:cs typeface="Cambria Math"/>
              </a:rPr>
              <a:t>1,4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5" dirty="0">
                <a:latin typeface="Cambria Math"/>
                <a:cs typeface="Cambria Math"/>
              </a:rPr>
              <a:t>𝒒</a:t>
            </a:r>
            <a:r>
              <a:rPr sz="2625" spc="-7" baseline="28571" dirty="0">
                <a:latin typeface="Cambria Math"/>
                <a:cs typeface="Cambria Math"/>
              </a:rPr>
              <a:t>𝟏 </a:t>
            </a:r>
            <a:r>
              <a:rPr sz="2400" spc="85" dirty="0">
                <a:latin typeface="Cambria Math"/>
                <a:cs typeface="Cambria Math"/>
              </a:rPr>
              <a:t>∙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𝟒</a:t>
            </a:r>
            <a:endParaRPr sz="2625" baseline="28571">
              <a:latin typeface="Cambria Math"/>
              <a:cs typeface="Cambria Math"/>
            </a:endParaRPr>
          </a:p>
          <a:p>
            <a:pPr marL="499109">
              <a:lnSpc>
                <a:spcPct val="100000"/>
              </a:lnSpc>
              <a:spcBef>
                <a:spcPts val="1885"/>
              </a:spcBef>
            </a:pPr>
            <a:r>
              <a:rPr sz="3600" baseline="11574" dirty="0">
                <a:latin typeface="Cambria Math"/>
                <a:cs typeface="Cambria Math"/>
              </a:rPr>
              <a:t>𝛼</a:t>
            </a:r>
            <a:r>
              <a:rPr sz="1750" dirty="0">
                <a:latin typeface="Cambria Math"/>
                <a:cs typeface="Cambria Math"/>
              </a:rPr>
              <a:t>1,4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AF59F3B-7798-4FDA-8775-57B4BFCDEA20}"/>
              </a:ext>
            </a:extLst>
          </p:cNvPr>
          <p:cNvSpPr txBox="1"/>
          <p:nvPr/>
        </p:nvSpPr>
        <p:spPr>
          <a:xfrm>
            <a:off x="330103" y="11953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键值对打分函数计算</a:t>
            </a:r>
          </a:p>
        </p:txBody>
      </p:sp>
    </p:spTree>
    <p:extLst>
      <p:ext uri="{BB962C8B-B14F-4D97-AF65-F5344CB8AC3E}">
        <p14:creationId xmlns:p14="http://schemas.microsoft.com/office/powerpoint/2010/main" val="229247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4318" y="429"/>
              <a:ext cx="9729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3564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网络能力</a:t>
              </a:r>
            </a:p>
          </p:txBody>
        </p:sp>
      </p:grpSp>
      <p:graphicFrame>
        <p:nvGraphicFramePr>
          <p:cNvPr id="11" name="图示 10"/>
          <p:cNvGraphicFramePr>
            <a:graphicFrameLocks noGrp="1"/>
          </p:cNvGraphicFramePr>
          <p:nvPr/>
        </p:nvGraphicFramePr>
        <p:xfrm>
          <a:off x="370840" y="1101725"/>
          <a:ext cx="8435975" cy="389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2261235" y="4556125"/>
            <a:ext cx="4620895" cy="1762760"/>
            <a:chOff x="1200" y="3808"/>
            <a:chExt cx="7277" cy="2776"/>
          </a:xfrm>
        </p:grpSpPr>
        <p:sp>
          <p:nvSpPr>
            <p:cNvPr id="24" name="矩形 23"/>
            <p:cNvSpPr/>
            <p:nvPr/>
          </p:nvSpPr>
          <p:spPr>
            <a:xfrm>
              <a:off x="1200" y="3808"/>
              <a:ext cx="7277" cy="277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41" y="4224"/>
              <a:ext cx="652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/>
                <a:t>增加网络能力的另一种思路：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zh-CN" altLang="en-US" sz="2400"/>
                <a:t>注意力机制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zh-CN" altLang="en-US" sz="2400"/>
                <a:t>外部记忆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80C2096-5DB2-DAAA-09E9-B94CC03D3E33}"/>
              </a:ext>
            </a:extLst>
          </p:cNvPr>
          <p:cNvSpPr/>
          <p:nvPr/>
        </p:nvSpPr>
        <p:spPr>
          <a:xfrm>
            <a:off x="575740" y="4472142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32B216A-FC90-90A9-2D15-AF58D6E9D9F7}"/>
              </a:ext>
            </a:extLst>
          </p:cNvPr>
          <p:cNvSpPr/>
          <p:nvPr/>
        </p:nvSpPr>
        <p:spPr>
          <a:xfrm>
            <a:off x="575740" y="447214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D27C158-461E-EC40-7D93-57974D521554}"/>
              </a:ext>
            </a:extLst>
          </p:cNvPr>
          <p:cNvSpPr txBox="1"/>
          <p:nvPr/>
        </p:nvSpPr>
        <p:spPr>
          <a:xfrm>
            <a:off x="548004" y="4433279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2D608241-9273-8226-1349-A942D3C373CB}"/>
              </a:ext>
            </a:extLst>
          </p:cNvPr>
          <p:cNvSpPr/>
          <p:nvPr/>
        </p:nvSpPr>
        <p:spPr>
          <a:xfrm>
            <a:off x="1291259" y="5279099"/>
            <a:ext cx="0" cy="246379"/>
          </a:xfrm>
          <a:custGeom>
            <a:avLst/>
            <a:gdLst/>
            <a:ahLst/>
            <a:cxnLst/>
            <a:rect l="l" t="t" r="r" b="b"/>
            <a:pathLst>
              <a:path h="246379">
                <a:moveTo>
                  <a:pt x="0" y="24599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F992FCB8-F9CA-51E0-9BE1-303CBAEF7841}"/>
              </a:ext>
            </a:extLst>
          </p:cNvPr>
          <p:cNvSpPr/>
          <p:nvPr/>
        </p:nvSpPr>
        <p:spPr>
          <a:xfrm>
            <a:off x="709090" y="5295863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04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A269EB42-B342-0E6A-9B7E-EB38ECE445C3}"/>
              </a:ext>
            </a:extLst>
          </p:cNvPr>
          <p:cNvSpPr/>
          <p:nvPr/>
        </p:nvSpPr>
        <p:spPr>
          <a:xfrm>
            <a:off x="670990" y="501392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FDE4B6E2-5513-D6FA-A0CD-75A4192EDD2B}"/>
              </a:ext>
            </a:extLst>
          </p:cNvPr>
          <p:cNvSpPr/>
          <p:nvPr/>
        </p:nvSpPr>
        <p:spPr>
          <a:xfrm>
            <a:off x="3413428" y="4455378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1D223A7D-73AA-76FF-DF84-FAB44D9BF9ED}"/>
              </a:ext>
            </a:extLst>
          </p:cNvPr>
          <p:cNvSpPr/>
          <p:nvPr/>
        </p:nvSpPr>
        <p:spPr>
          <a:xfrm>
            <a:off x="3413428" y="445537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B1A7BE5D-2D38-0E69-0B0D-E26D44239015}"/>
              </a:ext>
            </a:extLst>
          </p:cNvPr>
          <p:cNvSpPr txBox="1"/>
          <p:nvPr/>
        </p:nvSpPr>
        <p:spPr>
          <a:xfrm>
            <a:off x="3386885" y="441613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D2F03B22-B18D-8439-66D1-17E5C1FD44E5}"/>
              </a:ext>
            </a:extLst>
          </p:cNvPr>
          <p:cNvSpPr/>
          <p:nvPr/>
        </p:nvSpPr>
        <p:spPr>
          <a:xfrm>
            <a:off x="3528490" y="5000208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23A2BFC8-2361-4C50-9FDC-20161B313CE0}"/>
              </a:ext>
            </a:extLst>
          </p:cNvPr>
          <p:cNvSpPr/>
          <p:nvPr/>
        </p:nvSpPr>
        <p:spPr>
          <a:xfrm>
            <a:off x="1058849" y="5549610"/>
            <a:ext cx="461772" cy="606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FEA1CBA6-A65D-A899-1815-8E24A950DC18}"/>
              </a:ext>
            </a:extLst>
          </p:cNvPr>
          <p:cNvSpPr/>
          <p:nvPr/>
        </p:nvSpPr>
        <p:spPr>
          <a:xfrm>
            <a:off x="3334181" y="5549610"/>
            <a:ext cx="464820" cy="606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30CF5536-2C17-01AC-5616-D0E115F800D8}"/>
              </a:ext>
            </a:extLst>
          </p:cNvPr>
          <p:cNvSpPr/>
          <p:nvPr/>
        </p:nvSpPr>
        <p:spPr>
          <a:xfrm>
            <a:off x="5566840" y="5564849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0DA102F5-D169-CEC8-CA95-4D56E3FFD346}"/>
              </a:ext>
            </a:extLst>
          </p:cNvPr>
          <p:cNvSpPr/>
          <p:nvPr/>
        </p:nvSpPr>
        <p:spPr>
          <a:xfrm>
            <a:off x="7817789" y="5581613"/>
            <a:ext cx="464820" cy="605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44B58987-F058-9A5C-0486-02156110C1BF}"/>
              </a:ext>
            </a:extLst>
          </p:cNvPr>
          <p:cNvSpPr txBox="1"/>
          <p:nvPr/>
        </p:nvSpPr>
        <p:spPr>
          <a:xfrm>
            <a:off x="7817789" y="5581613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52D8C00C-90DF-C9EF-5F30-990337877DC6}"/>
              </a:ext>
            </a:extLst>
          </p:cNvPr>
          <p:cNvSpPr txBox="1"/>
          <p:nvPr/>
        </p:nvSpPr>
        <p:spPr>
          <a:xfrm>
            <a:off x="5566840" y="5564849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D52CD568-3CCA-5667-6573-B88A9A8BA266}"/>
              </a:ext>
            </a:extLst>
          </p:cNvPr>
          <p:cNvSpPr txBox="1"/>
          <p:nvPr/>
        </p:nvSpPr>
        <p:spPr>
          <a:xfrm>
            <a:off x="3334181" y="5549610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BF21731B-980E-1869-E257-956560D3FEDE}"/>
              </a:ext>
            </a:extLst>
          </p:cNvPr>
          <p:cNvSpPr txBox="1"/>
          <p:nvPr/>
        </p:nvSpPr>
        <p:spPr>
          <a:xfrm>
            <a:off x="1058849" y="5549610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6DBD22F6-C970-792A-A55F-B728B9394D1C}"/>
              </a:ext>
            </a:extLst>
          </p:cNvPr>
          <p:cNvSpPr txBox="1"/>
          <p:nvPr/>
        </p:nvSpPr>
        <p:spPr>
          <a:xfrm>
            <a:off x="578484" y="6389740"/>
            <a:ext cx="158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𝒒</a:t>
            </a:r>
            <a:r>
              <a:rPr sz="2625" baseline="28571" dirty="0">
                <a:latin typeface="Cambria Math"/>
                <a:cs typeface="Cambria Math"/>
              </a:rPr>
              <a:t>𝟏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𝑞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𝟏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48AAD6F7-AD06-55DC-68AF-10AED6B1B314}"/>
              </a:ext>
            </a:extLst>
          </p:cNvPr>
          <p:cNvSpPr/>
          <p:nvPr/>
        </p:nvSpPr>
        <p:spPr>
          <a:xfrm>
            <a:off x="5652184" y="4511766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3">
            <a:extLst>
              <a:ext uri="{FF2B5EF4-FFF2-40B4-BE49-F238E27FC236}">
                <a16:creationId xmlns:a16="http://schemas.microsoft.com/office/drawing/2014/main" id="{A77EE7D5-3BB3-7684-9693-803107ABD243}"/>
              </a:ext>
            </a:extLst>
          </p:cNvPr>
          <p:cNvSpPr/>
          <p:nvPr/>
        </p:nvSpPr>
        <p:spPr>
          <a:xfrm>
            <a:off x="5652184" y="451176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4">
            <a:extLst>
              <a:ext uri="{FF2B5EF4-FFF2-40B4-BE49-F238E27FC236}">
                <a16:creationId xmlns:a16="http://schemas.microsoft.com/office/drawing/2014/main" id="{552C1EFF-34A9-126D-1DDC-055D08C9CDE3}"/>
              </a:ext>
            </a:extLst>
          </p:cNvPr>
          <p:cNvSpPr txBox="1"/>
          <p:nvPr/>
        </p:nvSpPr>
        <p:spPr>
          <a:xfrm>
            <a:off x="5626022" y="447341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25">
            <a:extLst>
              <a:ext uri="{FF2B5EF4-FFF2-40B4-BE49-F238E27FC236}">
                <a16:creationId xmlns:a16="http://schemas.microsoft.com/office/drawing/2014/main" id="{E02D96D3-3EB0-68AD-496E-C6A54862FB70}"/>
              </a:ext>
            </a:extLst>
          </p:cNvPr>
          <p:cNvSpPr/>
          <p:nvPr/>
        </p:nvSpPr>
        <p:spPr>
          <a:xfrm>
            <a:off x="5767246" y="5056596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B6AB9032-30E5-3EA8-F57B-F12EC48B44FA}"/>
              </a:ext>
            </a:extLst>
          </p:cNvPr>
          <p:cNvSpPr/>
          <p:nvPr/>
        </p:nvSpPr>
        <p:spPr>
          <a:xfrm>
            <a:off x="7900084" y="4539198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7">
            <a:extLst>
              <a:ext uri="{FF2B5EF4-FFF2-40B4-BE49-F238E27FC236}">
                <a16:creationId xmlns:a16="http://schemas.microsoft.com/office/drawing/2014/main" id="{7F8D311C-AD18-3B9F-FBF6-685DC482EE76}"/>
              </a:ext>
            </a:extLst>
          </p:cNvPr>
          <p:cNvSpPr/>
          <p:nvPr/>
        </p:nvSpPr>
        <p:spPr>
          <a:xfrm>
            <a:off x="7900084" y="4539198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8">
            <a:extLst>
              <a:ext uri="{FF2B5EF4-FFF2-40B4-BE49-F238E27FC236}">
                <a16:creationId xmlns:a16="http://schemas.microsoft.com/office/drawing/2014/main" id="{50B53E51-D7D9-D5E7-4CD7-50419E3CB09A}"/>
              </a:ext>
            </a:extLst>
          </p:cNvPr>
          <p:cNvSpPr txBox="1"/>
          <p:nvPr/>
        </p:nvSpPr>
        <p:spPr>
          <a:xfrm>
            <a:off x="7874177" y="4500843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3" name="object 29">
            <a:extLst>
              <a:ext uri="{FF2B5EF4-FFF2-40B4-BE49-F238E27FC236}">
                <a16:creationId xmlns:a16="http://schemas.microsoft.com/office/drawing/2014/main" id="{E3D68D91-6A7C-6FC8-F17A-6CB67615BF06}"/>
              </a:ext>
            </a:extLst>
          </p:cNvPr>
          <p:cNvSpPr/>
          <p:nvPr/>
        </p:nvSpPr>
        <p:spPr>
          <a:xfrm>
            <a:off x="8015146" y="5084028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0">
            <a:extLst>
              <a:ext uri="{FF2B5EF4-FFF2-40B4-BE49-F238E27FC236}">
                <a16:creationId xmlns:a16="http://schemas.microsoft.com/office/drawing/2014/main" id="{DDCB18E8-EC86-149A-0C16-2308DD838B0E}"/>
              </a:ext>
            </a:extLst>
          </p:cNvPr>
          <p:cNvSpPr txBox="1"/>
          <p:nvPr/>
        </p:nvSpPr>
        <p:spPr>
          <a:xfrm>
            <a:off x="2765728" y="6412600"/>
            <a:ext cx="158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𝟐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𝑘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𝟐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85" name="object 31">
            <a:extLst>
              <a:ext uri="{FF2B5EF4-FFF2-40B4-BE49-F238E27FC236}">
                <a16:creationId xmlns:a16="http://schemas.microsoft.com/office/drawing/2014/main" id="{CC03FF03-14BB-721F-47DD-8ED19B38F304}"/>
              </a:ext>
            </a:extLst>
          </p:cNvPr>
          <p:cNvSpPr txBox="1"/>
          <p:nvPr/>
        </p:nvSpPr>
        <p:spPr>
          <a:xfrm>
            <a:off x="5031916" y="6412600"/>
            <a:ext cx="158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𝟑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𝑘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𝟑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86" name="object 32">
            <a:extLst>
              <a:ext uri="{FF2B5EF4-FFF2-40B4-BE49-F238E27FC236}">
                <a16:creationId xmlns:a16="http://schemas.microsoft.com/office/drawing/2014/main" id="{15710E69-C530-1D11-9662-F6D54FD302B8}"/>
              </a:ext>
            </a:extLst>
          </p:cNvPr>
          <p:cNvSpPr txBox="1"/>
          <p:nvPr/>
        </p:nvSpPr>
        <p:spPr>
          <a:xfrm>
            <a:off x="7256321" y="6412600"/>
            <a:ext cx="158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𝟒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𝑘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𝟒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87" name="object 33">
            <a:extLst>
              <a:ext uri="{FF2B5EF4-FFF2-40B4-BE49-F238E27FC236}">
                <a16:creationId xmlns:a16="http://schemas.microsoft.com/office/drawing/2014/main" id="{3098737D-620B-A04E-6350-E418DCEF53AD}"/>
              </a:ext>
            </a:extLst>
          </p:cNvPr>
          <p:cNvSpPr/>
          <p:nvPr/>
        </p:nvSpPr>
        <p:spPr>
          <a:xfrm>
            <a:off x="3287826" y="344268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4">
            <a:extLst>
              <a:ext uri="{FF2B5EF4-FFF2-40B4-BE49-F238E27FC236}">
                <a16:creationId xmlns:a16="http://schemas.microsoft.com/office/drawing/2014/main" id="{4F8EA199-06EB-0D28-A37E-D4F613B513EF}"/>
              </a:ext>
            </a:extLst>
          </p:cNvPr>
          <p:cNvSpPr/>
          <p:nvPr/>
        </p:nvSpPr>
        <p:spPr>
          <a:xfrm>
            <a:off x="5509818" y="344268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5">
            <a:extLst>
              <a:ext uri="{FF2B5EF4-FFF2-40B4-BE49-F238E27FC236}">
                <a16:creationId xmlns:a16="http://schemas.microsoft.com/office/drawing/2014/main" id="{7295931E-886F-8306-F855-908559CD84CA}"/>
              </a:ext>
            </a:extLst>
          </p:cNvPr>
          <p:cNvSpPr/>
          <p:nvPr/>
        </p:nvSpPr>
        <p:spPr>
          <a:xfrm>
            <a:off x="7771433" y="3460968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6">
            <a:extLst>
              <a:ext uri="{FF2B5EF4-FFF2-40B4-BE49-F238E27FC236}">
                <a16:creationId xmlns:a16="http://schemas.microsoft.com/office/drawing/2014/main" id="{C8E360D2-5363-C3E9-62BB-FF3B9679D082}"/>
              </a:ext>
            </a:extLst>
          </p:cNvPr>
          <p:cNvSpPr txBox="1"/>
          <p:nvPr/>
        </p:nvSpPr>
        <p:spPr>
          <a:xfrm>
            <a:off x="3122599" y="2949158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1" name="object 37">
            <a:extLst>
              <a:ext uri="{FF2B5EF4-FFF2-40B4-BE49-F238E27FC236}">
                <a16:creationId xmlns:a16="http://schemas.microsoft.com/office/drawing/2014/main" id="{10BEF177-0480-1459-262F-ABD80B0CA6C7}"/>
              </a:ext>
            </a:extLst>
          </p:cNvPr>
          <p:cNvSpPr/>
          <p:nvPr/>
        </p:nvSpPr>
        <p:spPr>
          <a:xfrm>
            <a:off x="3225722" y="3286215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8">
            <a:extLst>
              <a:ext uri="{FF2B5EF4-FFF2-40B4-BE49-F238E27FC236}">
                <a16:creationId xmlns:a16="http://schemas.microsoft.com/office/drawing/2014/main" id="{B80D3DC4-8B6D-A772-C278-6D10CCB4762B}"/>
              </a:ext>
            </a:extLst>
          </p:cNvPr>
          <p:cNvSpPr/>
          <p:nvPr/>
        </p:nvSpPr>
        <p:spPr>
          <a:xfrm>
            <a:off x="5430951" y="3293835"/>
            <a:ext cx="192532" cy="194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9">
            <a:extLst>
              <a:ext uri="{FF2B5EF4-FFF2-40B4-BE49-F238E27FC236}">
                <a16:creationId xmlns:a16="http://schemas.microsoft.com/office/drawing/2014/main" id="{12980323-4BD8-A1B9-EE1B-E9A79D27ABD3}"/>
              </a:ext>
            </a:extLst>
          </p:cNvPr>
          <p:cNvSpPr/>
          <p:nvPr/>
        </p:nvSpPr>
        <p:spPr>
          <a:xfrm>
            <a:off x="7681899" y="3319743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0">
            <a:extLst>
              <a:ext uri="{FF2B5EF4-FFF2-40B4-BE49-F238E27FC236}">
                <a16:creationId xmlns:a16="http://schemas.microsoft.com/office/drawing/2014/main" id="{AEE1521E-0C93-5144-1B2E-03E5FE84F6E1}"/>
              </a:ext>
            </a:extLst>
          </p:cNvPr>
          <p:cNvSpPr/>
          <p:nvPr/>
        </p:nvSpPr>
        <p:spPr>
          <a:xfrm>
            <a:off x="718031" y="3479256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1">
            <a:extLst>
              <a:ext uri="{FF2B5EF4-FFF2-40B4-BE49-F238E27FC236}">
                <a16:creationId xmlns:a16="http://schemas.microsoft.com/office/drawing/2014/main" id="{1948F086-5AF6-DC2D-1C38-09FDA7DC09C6}"/>
              </a:ext>
            </a:extLst>
          </p:cNvPr>
          <p:cNvSpPr/>
          <p:nvPr/>
        </p:nvSpPr>
        <p:spPr>
          <a:xfrm>
            <a:off x="717193" y="3460333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2">
            <a:extLst>
              <a:ext uri="{FF2B5EF4-FFF2-40B4-BE49-F238E27FC236}">
                <a16:creationId xmlns:a16="http://schemas.microsoft.com/office/drawing/2014/main" id="{439F6888-564C-6A87-B033-B285F949422B}"/>
              </a:ext>
            </a:extLst>
          </p:cNvPr>
          <p:cNvSpPr/>
          <p:nvPr/>
        </p:nvSpPr>
        <p:spPr>
          <a:xfrm>
            <a:off x="715199" y="3464905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3">
            <a:extLst>
              <a:ext uri="{FF2B5EF4-FFF2-40B4-BE49-F238E27FC236}">
                <a16:creationId xmlns:a16="http://schemas.microsoft.com/office/drawing/2014/main" id="{5BC07CF8-4FAF-15F2-F4E1-E4EB73B0E01B}"/>
              </a:ext>
            </a:extLst>
          </p:cNvPr>
          <p:cNvSpPr txBox="1"/>
          <p:nvPr/>
        </p:nvSpPr>
        <p:spPr>
          <a:xfrm>
            <a:off x="5274233" y="2949158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8" name="object 44">
            <a:extLst>
              <a:ext uri="{FF2B5EF4-FFF2-40B4-BE49-F238E27FC236}">
                <a16:creationId xmlns:a16="http://schemas.microsoft.com/office/drawing/2014/main" id="{B606DDC5-667E-1AA3-B3A9-D37F18CB78F9}"/>
              </a:ext>
            </a:extLst>
          </p:cNvPr>
          <p:cNvSpPr txBox="1"/>
          <p:nvPr/>
        </p:nvSpPr>
        <p:spPr>
          <a:xfrm>
            <a:off x="7630337" y="2964982"/>
            <a:ext cx="554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11574" dirty="0">
                <a:latin typeface="Cambria Math"/>
                <a:cs typeface="Cambria Math"/>
              </a:rPr>
              <a:t>𝛼</a:t>
            </a:r>
            <a:r>
              <a:rPr sz="1750" dirty="0">
                <a:latin typeface="Cambria Math"/>
                <a:cs typeface="Cambria Math"/>
              </a:rPr>
              <a:t>1,4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9" name="object 45">
            <a:extLst>
              <a:ext uri="{FF2B5EF4-FFF2-40B4-BE49-F238E27FC236}">
                <a16:creationId xmlns:a16="http://schemas.microsoft.com/office/drawing/2014/main" id="{4F56B991-9981-8E8D-3258-88C4F6C777FF}"/>
              </a:ext>
            </a:extLst>
          </p:cNvPr>
          <p:cNvSpPr/>
          <p:nvPr/>
        </p:nvSpPr>
        <p:spPr>
          <a:xfrm>
            <a:off x="1130476" y="4508717"/>
            <a:ext cx="288035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6">
            <a:extLst>
              <a:ext uri="{FF2B5EF4-FFF2-40B4-BE49-F238E27FC236}">
                <a16:creationId xmlns:a16="http://schemas.microsoft.com/office/drawing/2014/main" id="{7321CADA-4653-A807-8E2F-D993C1D75B1C}"/>
              </a:ext>
            </a:extLst>
          </p:cNvPr>
          <p:cNvSpPr/>
          <p:nvPr/>
        </p:nvSpPr>
        <p:spPr>
          <a:xfrm>
            <a:off x="1130476" y="450871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7">
            <a:extLst>
              <a:ext uri="{FF2B5EF4-FFF2-40B4-BE49-F238E27FC236}">
                <a16:creationId xmlns:a16="http://schemas.microsoft.com/office/drawing/2014/main" id="{46EED33F-874F-70D7-C757-CB561BF8B8F2}"/>
              </a:ext>
            </a:extLst>
          </p:cNvPr>
          <p:cNvSpPr txBox="1"/>
          <p:nvPr/>
        </p:nvSpPr>
        <p:spPr>
          <a:xfrm>
            <a:off x="1103959" y="446985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2" name="object 48">
            <a:extLst>
              <a:ext uri="{FF2B5EF4-FFF2-40B4-BE49-F238E27FC236}">
                <a16:creationId xmlns:a16="http://schemas.microsoft.com/office/drawing/2014/main" id="{F9753D58-C9CD-A080-5E9E-16E86D8AF255}"/>
              </a:ext>
            </a:extLst>
          </p:cNvPr>
          <p:cNvSpPr/>
          <p:nvPr/>
        </p:nvSpPr>
        <p:spPr>
          <a:xfrm>
            <a:off x="1247062" y="5053548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9"/>
                </a:lnTo>
                <a:lnTo>
                  <a:pt x="50800" y="508889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9">
            <a:extLst>
              <a:ext uri="{FF2B5EF4-FFF2-40B4-BE49-F238E27FC236}">
                <a16:creationId xmlns:a16="http://schemas.microsoft.com/office/drawing/2014/main" id="{DC61B6AF-B37F-60DA-D765-A74A6197CA1A}"/>
              </a:ext>
            </a:extLst>
          </p:cNvPr>
          <p:cNvSpPr/>
          <p:nvPr/>
        </p:nvSpPr>
        <p:spPr>
          <a:xfrm>
            <a:off x="1009446" y="3464015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9001" y="70187"/>
                </a:moveTo>
                <a:lnTo>
                  <a:pt x="24494" y="76878"/>
                </a:lnTo>
                <a:lnTo>
                  <a:pt x="293369" y="1059306"/>
                </a:lnTo>
                <a:lnTo>
                  <a:pt x="317753" y="1052575"/>
                </a:lnTo>
                <a:lnTo>
                  <a:pt x="49001" y="70187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94" y="76878"/>
                </a:lnTo>
                <a:lnTo>
                  <a:pt x="21145" y="64642"/>
                </a:lnTo>
                <a:lnTo>
                  <a:pt x="45643" y="57912"/>
                </a:lnTo>
                <a:lnTo>
                  <a:pt x="68491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643" y="57912"/>
                </a:moveTo>
                <a:lnTo>
                  <a:pt x="21145" y="64642"/>
                </a:lnTo>
                <a:lnTo>
                  <a:pt x="24494" y="76878"/>
                </a:lnTo>
                <a:lnTo>
                  <a:pt x="49001" y="70187"/>
                </a:lnTo>
                <a:lnTo>
                  <a:pt x="45643" y="57912"/>
                </a:lnTo>
                <a:close/>
              </a:path>
              <a:path w="318134" h="1059814">
                <a:moveTo>
                  <a:pt x="68491" y="57912"/>
                </a:moveTo>
                <a:lnTo>
                  <a:pt x="45643" y="57912"/>
                </a:lnTo>
                <a:lnTo>
                  <a:pt x="49001" y="70187"/>
                </a:lnTo>
                <a:lnTo>
                  <a:pt x="73494" y="63500"/>
                </a:lnTo>
                <a:lnTo>
                  <a:pt x="6849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0">
            <a:extLst>
              <a:ext uri="{FF2B5EF4-FFF2-40B4-BE49-F238E27FC236}">
                <a16:creationId xmlns:a16="http://schemas.microsoft.com/office/drawing/2014/main" id="{3593BC58-A347-EB3E-E4BC-F208944BD987}"/>
              </a:ext>
            </a:extLst>
          </p:cNvPr>
          <p:cNvSpPr txBox="1"/>
          <p:nvPr/>
        </p:nvSpPr>
        <p:spPr>
          <a:xfrm>
            <a:off x="849756" y="2949158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5" name="object 51">
            <a:extLst>
              <a:ext uri="{FF2B5EF4-FFF2-40B4-BE49-F238E27FC236}">
                <a16:creationId xmlns:a16="http://schemas.microsoft.com/office/drawing/2014/main" id="{E34E7986-B621-AFFE-2BE4-5668CA665995}"/>
              </a:ext>
            </a:extLst>
          </p:cNvPr>
          <p:cNvSpPr/>
          <p:nvPr/>
        </p:nvSpPr>
        <p:spPr>
          <a:xfrm>
            <a:off x="929054" y="3277072"/>
            <a:ext cx="192531" cy="1925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52">
            <a:extLst>
              <a:ext uri="{FF2B5EF4-FFF2-40B4-BE49-F238E27FC236}">
                <a16:creationId xmlns:a16="http://schemas.microsoft.com/office/drawing/2014/main" id="{B5163635-023E-83AF-DBFC-52ED7BD448F6}"/>
              </a:ext>
            </a:extLst>
          </p:cNvPr>
          <p:cNvSpPr/>
          <p:nvPr/>
        </p:nvSpPr>
        <p:spPr>
          <a:xfrm>
            <a:off x="707605" y="3464015"/>
            <a:ext cx="332105" cy="1012190"/>
          </a:xfrm>
          <a:custGeom>
            <a:avLst/>
            <a:gdLst/>
            <a:ahLst/>
            <a:cxnLst/>
            <a:rect l="l" t="t" r="r" b="b"/>
            <a:pathLst>
              <a:path w="332105" h="1012189">
                <a:moveTo>
                  <a:pt x="283211" y="69221"/>
                </a:moveTo>
                <a:lnTo>
                  <a:pt x="0" y="1004442"/>
                </a:lnTo>
                <a:lnTo>
                  <a:pt x="24307" y="1011808"/>
                </a:lnTo>
                <a:lnTo>
                  <a:pt x="307520" y="76586"/>
                </a:lnTo>
                <a:lnTo>
                  <a:pt x="283211" y="69221"/>
                </a:lnTo>
                <a:close/>
              </a:path>
              <a:path w="332105" h="1012189">
                <a:moveTo>
                  <a:pt x="327219" y="57150"/>
                </a:moveTo>
                <a:lnTo>
                  <a:pt x="286867" y="57150"/>
                </a:lnTo>
                <a:lnTo>
                  <a:pt x="311175" y="64515"/>
                </a:lnTo>
                <a:lnTo>
                  <a:pt x="307520" y="76586"/>
                </a:lnTo>
                <a:lnTo>
                  <a:pt x="331812" y="83946"/>
                </a:lnTo>
                <a:lnTo>
                  <a:pt x="327219" y="57150"/>
                </a:lnTo>
                <a:close/>
              </a:path>
              <a:path w="332105" h="1012189">
                <a:moveTo>
                  <a:pt x="286867" y="57150"/>
                </a:moveTo>
                <a:lnTo>
                  <a:pt x="283211" y="69221"/>
                </a:lnTo>
                <a:lnTo>
                  <a:pt x="307520" y="76586"/>
                </a:lnTo>
                <a:lnTo>
                  <a:pt x="311175" y="64515"/>
                </a:lnTo>
                <a:lnTo>
                  <a:pt x="286867" y="57150"/>
                </a:lnTo>
                <a:close/>
              </a:path>
              <a:path w="332105" h="1012189">
                <a:moveTo>
                  <a:pt x="317423" y="0"/>
                </a:moveTo>
                <a:lnTo>
                  <a:pt x="258876" y="61849"/>
                </a:lnTo>
                <a:lnTo>
                  <a:pt x="283211" y="69221"/>
                </a:lnTo>
                <a:lnTo>
                  <a:pt x="286867" y="57150"/>
                </a:lnTo>
                <a:lnTo>
                  <a:pt x="327219" y="57150"/>
                </a:lnTo>
                <a:lnTo>
                  <a:pt x="317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3">
            <a:extLst>
              <a:ext uri="{FF2B5EF4-FFF2-40B4-BE49-F238E27FC236}">
                <a16:creationId xmlns:a16="http://schemas.microsoft.com/office/drawing/2014/main" id="{1BB3CDA7-7581-725D-08DE-ECFDFB85886D}"/>
              </a:ext>
            </a:extLst>
          </p:cNvPr>
          <p:cNvSpPr/>
          <p:nvPr/>
        </p:nvSpPr>
        <p:spPr>
          <a:xfrm>
            <a:off x="977315" y="2121371"/>
            <a:ext cx="76200" cy="890905"/>
          </a:xfrm>
          <a:custGeom>
            <a:avLst/>
            <a:gdLst/>
            <a:ahLst/>
            <a:cxnLst/>
            <a:rect l="l" t="t" r="r" b="b"/>
            <a:pathLst>
              <a:path w="76200" h="890905">
                <a:moveTo>
                  <a:pt x="50800" y="63500"/>
                </a:moveTo>
                <a:lnTo>
                  <a:pt x="25400" y="63500"/>
                </a:lnTo>
                <a:lnTo>
                  <a:pt x="25400" y="890397"/>
                </a:lnTo>
                <a:lnTo>
                  <a:pt x="50800" y="890397"/>
                </a:lnTo>
                <a:lnTo>
                  <a:pt x="50800" y="63500"/>
                </a:lnTo>
                <a:close/>
              </a:path>
              <a:path w="76200" h="89090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090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54">
            <a:extLst>
              <a:ext uri="{FF2B5EF4-FFF2-40B4-BE49-F238E27FC236}">
                <a16:creationId xmlns:a16="http://schemas.microsoft.com/office/drawing/2014/main" id="{2CA50819-D9B0-7B2F-02B6-7B86D82A1652}"/>
              </a:ext>
            </a:extLst>
          </p:cNvPr>
          <p:cNvSpPr/>
          <p:nvPr/>
        </p:nvSpPr>
        <p:spPr>
          <a:xfrm>
            <a:off x="3295319" y="2101560"/>
            <a:ext cx="76200" cy="890905"/>
          </a:xfrm>
          <a:custGeom>
            <a:avLst/>
            <a:gdLst/>
            <a:ahLst/>
            <a:cxnLst/>
            <a:rect l="l" t="t" r="r" b="b"/>
            <a:pathLst>
              <a:path w="76200" h="890905">
                <a:moveTo>
                  <a:pt x="50800" y="63500"/>
                </a:moveTo>
                <a:lnTo>
                  <a:pt x="25400" y="63500"/>
                </a:lnTo>
                <a:lnTo>
                  <a:pt x="25400" y="890397"/>
                </a:lnTo>
                <a:lnTo>
                  <a:pt x="50800" y="890397"/>
                </a:lnTo>
                <a:lnTo>
                  <a:pt x="50800" y="63500"/>
                </a:lnTo>
                <a:close/>
              </a:path>
              <a:path w="76200" h="89090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090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55">
            <a:extLst>
              <a:ext uri="{FF2B5EF4-FFF2-40B4-BE49-F238E27FC236}">
                <a16:creationId xmlns:a16="http://schemas.microsoft.com/office/drawing/2014/main" id="{480A2856-A0C1-F494-CD99-4AB964A5A4ED}"/>
              </a:ext>
            </a:extLst>
          </p:cNvPr>
          <p:cNvSpPr/>
          <p:nvPr/>
        </p:nvSpPr>
        <p:spPr>
          <a:xfrm>
            <a:off x="5502070" y="2110704"/>
            <a:ext cx="76200" cy="890905"/>
          </a:xfrm>
          <a:custGeom>
            <a:avLst/>
            <a:gdLst/>
            <a:ahLst/>
            <a:cxnLst/>
            <a:rect l="l" t="t" r="r" b="b"/>
            <a:pathLst>
              <a:path w="76200" h="890905">
                <a:moveTo>
                  <a:pt x="50800" y="63500"/>
                </a:moveTo>
                <a:lnTo>
                  <a:pt x="25400" y="63500"/>
                </a:lnTo>
                <a:lnTo>
                  <a:pt x="25400" y="890396"/>
                </a:lnTo>
                <a:lnTo>
                  <a:pt x="50800" y="890396"/>
                </a:lnTo>
                <a:lnTo>
                  <a:pt x="50800" y="63500"/>
                </a:lnTo>
                <a:close/>
              </a:path>
              <a:path w="76200" h="89090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090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56">
            <a:extLst>
              <a:ext uri="{FF2B5EF4-FFF2-40B4-BE49-F238E27FC236}">
                <a16:creationId xmlns:a16="http://schemas.microsoft.com/office/drawing/2014/main" id="{2817E052-A3B7-F3C1-364F-29C43C70D61B}"/>
              </a:ext>
            </a:extLst>
          </p:cNvPr>
          <p:cNvSpPr/>
          <p:nvPr/>
        </p:nvSpPr>
        <p:spPr>
          <a:xfrm>
            <a:off x="7771306" y="2118324"/>
            <a:ext cx="76200" cy="890905"/>
          </a:xfrm>
          <a:custGeom>
            <a:avLst/>
            <a:gdLst/>
            <a:ahLst/>
            <a:cxnLst/>
            <a:rect l="l" t="t" r="r" b="b"/>
            <a:pathLst>
              <a:path w="76200" h="890905">
                <a:moveTo>
                  <a:pt x="50800" y="63500"/>
                </a:moveTo>
                <a:lnTo>
                  <a:pt x="25400" y="63500"/>
                </a:lnTo>
                <a:lnTo>
                  <a:pt x="25400" y="890397"/>
                </a:lnTo>
                <a:lnTo>
                  <a:pt x="50800" y="890397"/>
                </a:lnTo>
                <a:lnTo>
                  <a:pt x="50800" y="63500"/>
                </a:lnTo>
                <a:close/>
              </a:path>
              <a:path w="76200" h="89090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090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57">
            <a:extLst>
              <a:ext uri="{FF2B5EF4-FFF2-40B4-BE49-F238E27FC236}">
                <a16:creationId xmlns:a16="http://schemas.microsoft.com/office/drawing/2014/main" id="{CE2947D7-EFA4-57F2-5CEA-F21AF813F218}"/>
              </a:ext>
            </a:extLst>
          </p:cNvPr>
          <p:cNvSpPr/>
          <p:nvPr/>
        </p:nvSpPr>
        <p:spPr>
          <a:xfrm>
            <a:off x="708329" y="2361402"/>
            <a:ext cx="7906512" cy="4358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8">
            <a:extLst>
              <a:ext uri="{FF2B5EF4-FFF2-40B4-BE49-F238E27FC236}">
                <a16:creationId xmlns:a16="http://schemas.microsoft.com/office/drawing/2014/main" id="{FA182C6E-9EDF-FAAD-DCAB-A97A03659590}"/>
              </a:ext>
            </a:extLst>
          </p:cNvPr>
          <p:cNvSpPr/>
          <p:nvPr/>
        </p:nvSpPr>
        <p:spPr>
          <a:xfrm>
            <a:off x="708329" y="2361402"/>
            <a:ext cx="7907020" cy="436245"/>
          </a:xfrm>
          <a:custGeom>
            <a:avLst/>
            <a:gdLst/>
            <a:ahLst/>
            <a:cxnLst/>
            <a:rect l="l" t="t" r="r" b="b"/>
            <a:pathLst>
              <a:path w="7907020" h="436244">
                <a:moveTo>
                  <a:pt x="0" y="72643"/>
                </a:moveTo>
                <a:lnTo>
                  <a:pt x="5708" y="44362"/>
                </a:lnTo>
                <a:lnTo>
                  <a:pt x="21277" y="21272"/>
                </a:lnTo>
                <a:lnTo>
                  <a:pt x="44368" y="5707"/>
                </a:lnTo>
                <a:lnTo>
                  <a:pt x="72643" y="0"/>
                </a:lnTo>
                <a:lnTo>
                  <a:pt x="7833868" y="0"/>
                </a:lnTo>
                <a:lnTo>
                  <a:pt x="7862149" y="5707"/>
                </a:lnTo>
                <a:lnTo>
                  <a:pt x="7885239" y="21272"/>
                </a:lnTo>
                <a:lnTo>
                  <a:pt x="7900804" y="44362"/>
                </a:lnTo>
                <a:lnTo>
                  <a:pt x="7906512" y="72643"/>
                </a:lnTo>
                <a:lnTo>
                  <a:pt x="7906512" y="363219"/>
                </a:lnTo>
                <a:lnTo>
                  <a:pt x="7900804" y="391501"/>
                </a:lnTo>
                <a:lnTo>
                  <a:pt x="7885239" y="414591"/>
                </a:lnTo>
                <a:lnTo>
                  <a:pt x="7862149" y="430156"/>
                </a:lnTo>
                <a:lnTo>
                  <a:pt x="7833868" y="435863"/>
                </a:lnTo>
                <a:lnTo>
                  <a:pt x="72643" y="435863"/>
                </a:lnTo>
                <a:lnTo>
                  <a:pt x="44368" y="430156"/>
                </a:lnTo>
                <a:lnTo>
                  <a:pt x="21277" y="414591"/>
                </a:lnTo>
                <a:lnTo>
                  <a:pt x="5708" y="391501"/>
                </a:lnTo>
                <a:lnTo>
                  <a:pt x="0" y="363219"/>
                </a:lnTo>
                <a:lnTo>
                  <a:pt x="0" y="72643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9">
            <a:extLst>
              <a:ext uri="{FF2B5EF4-FFF2-40B4-BE49-F238E27FC236}">
                <a16:creationId xmlns:a16="http://schemas.microsoft.com/office/drawing/2014/main" id="{FEC9640F-BC4B-D301-B2A5-8A1BF60ACFAE}"/>
              </a:ext>
            </a:extLst>
          </p:cNvPr>
          <p:cNvSpPr txBox="1"/>
          <p:nvPr/>
        </p:nvSpPr>
        <p:spPr>
          <a:xfrm>
            <a:off x="4004487" y="2330668"/>
            <a:ext cx="1316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Soft-max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4" name="object 60">
            <a:extLst>
              <a:ext uri="{FF2B5EF4-FFF2-40B4-BE49-F238E27FC236}">
                <a16:creationId xmlns:a16="http://schemas.microsoft.com/office/drawing/2014/main" id="{51731C45-2120-69B8-34B6-0EC23EF13BA2}"/>
              </a:ext>
            </a:extLst>
          </p:cNvPr>
          <p:cNvSpPr txBox="1"/>
          <p:nvPr/>
        </p:nvSpPr>
        <p:spPr>
          <a:xfrm>
            <a:off x="1066265" y="181504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5" name="object 61">
            <a:extLst>
              <a:ext uri="{FF2B5EF4-FFF2-40B4-BE49-F238E27FC236}">
                <a16:creationId xmlns:a16="http://schemas.microsoft.com/office/drawing/2014/main" id="{E5E13F34-3AE7-8D44-1CE3-40F1625EB173}"/>
              </a:ext>
            </a:extLst>
          </p:cNvPr>
          <p:cNvSpPr txBox="1"/>
          <p:nvPr/>
        </p:nvSpPr>
        <p:spPr>
          <a:xfrm>
            <a:off x="865605" y="15483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6" name="object 62">
            <a:extLst>
              <a:ext uri="{FF2B5EF4-FFF2-40B4-BE49-F238E27FC236}">
                <a16:creationId xmlns:a16="http://schemas.microsoft.com/office/drawing/2014/main" id="{EADA6600-C4F5-36D3-A6F9-1AACAD5CFA6B}"/>
              </a:ext>
            </a:extLst>
          </p:cNvPr>
          <p:cNvSpPr txBox="1"/>
          <p:nvPr/>
        </p:nvSpPr>
        <p:spPr>
          <a:xfrm>
            <a:off x="3339514" y="181504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7" name="object 63">
            <a:extLst>
              <a:ext uri="{FF2B5EF4-FFF2-40B4-BE49-F238E27FC236}">
                <a16:creationId xmlns:a16="http://schemas.microsoft.com/office/drawing/2014/main" id="{14D120B3-D464-A777-DC56-65E79976AE47}"/>
              </a:ext>
            </a:extLst>
          </p:cNvPr>
          <p:cNvSpPr txBox="1"/>
          <p:nvPr/>
        </p:nvSpPr>
        <p:spPr>
          <a:xfrm>
            <a:off x="3138854" y="15483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8" name="object 64">
            <a:extLst>
              <a:ext uri="{FF2B5EF4-FFF2-40B4-BE49-F238E27FC236}">
                <a16:creationId xmlns:a16="http://schemas.microsoft.com/office/drawing/2014/main" id="{60B5886E-1487-F676-611C-E5DBCFC862B5}"/>
              </a:ext>
            </a:extLst>
          </p:cNvPr>
          <p:cNvSpPr txBox="1"/>
          <p:nvPr/>
        </p:nvSpPr>
        <p:spPr>
          <a:xfrm>
            <a:off x="5491021" y="181504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9" name="object 65">
            <a:extLst>
              <a:ext uri="{FF2B5EF4-FFF2-40B4-BE49-F238E27FC236}">
                <a16:creationId xmlns:a16="http://schemas.microsoft.com/office/drawing/2014/main" id="{BFE3B999-D0BA-0AF7-22AB-21172EFF3CCA}"/>
              </a:ext>
            </a:extLst>
          </p:cNvPr>
          <p:cNvSpPr txBox="1"/>
          <p:nvPr/>
        </p:nvSpPr>
        <p:spPr>
          <a:xfrm>
            <a:off x="5290108" y="1548348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0" name="object 66">
            <a:extLst>
              <a:ext uri="{FF2B5EF4-FFF2-40B4-BE49-F238E27FC236}">
                <a16:creationId xmlns:a16="http://schemas.microsoft.com/office/drawing/2014/main" id="{F98C4BDD-4210-AA9A-9CF4-B1BB3D7ACC8E}"/>
              </a:ext>
            </a:extLst>
          </p:cNvPr>
          <p:cNvSpPr txBox="1"/>
          <p:nvPr/>
        </p:nvSpPr>
        <p:spPr>
          <a:xfrm>
            <a:off x="7847126" y="1831176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1" name="object 67">
            <a:extLst>
              <a:ext uri="{FF2B5EF4-FFF2-40B4-BE49-F238E27FC236}">
                <a16:creationId xmlns:a16="http://schemas.microsoft.com/office/drawing/2014/main" id="{E448BBAE-A676-C904-F0E6-A954C40F274D}"/>
              </a:ext>
            </a:extLst>
          </p:cNvPr>
          <p:cNvSpPr txBox="1"/>
          <p:nvPr/>
        </p:nvSpPr>
        <p:spPr>
          <a:xfrm>
            <a:off x="7646466" y="1564477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2" name="object 68">
            <a:extLst>
              <a:ext uri="{FF2B5EF4-FFF2-40B4-BE49-F238E27FC236}">
                <a16:creationId xmlns:a16="http://schemas.microsoft.com/office/drawing/2014/main" id="{647B83E0-1049-FA61-05E7-ABDCFDE1B825}"/>
              </a:ext>
            </a:extLst>
          </p:cNvPr>
          <p:cNvSpPr txBox="1"/>
          <p:nvPr/>
        </p:nvSpPr>
        <p:spPr>
          <a:xfrm>
            <a:off x="4043857" y="1116420"/>
            <a:ext cx="3194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/>
                <a:cs typeface="Cambria Math"/>
              </a:rPr>
              <a:t>1</a:t>
            </a:r>
            <a:r>
              <a:rPr sz="2050" spc="-5" dirty="0">
                <a:latin typeface="Cambria Math"/>
                <a:cs typeface="Cambria Math"/>
              </a:rPr>
              <a:t>,</a:t>
            </a:r>
            <a:r>
              <a:rPr sz="2050" spc="204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23" name="object 69">
            <a:extLst>
              <a:ext uri="{FF2B5EF4-FFF2-40B4-BE49-F238E27FC236}">
                <a16:creationId xmlns:a16="http://schemas.microsoft.com/office/drawing/2014/main" id="{1C2E9B06-A19E-87F9-7170-CB9385A2555F}"/>
              </a:ext>
            </a:extLst>
          </p:cNvPr>
          <p:cNvSpPr txBox="1"/>
          <p:nvPr/>
        </p:nvSpPr>
        <p:spPr>
          <a:xfrm>
            <a:off x="3812716" y="788761"/>
            <a:ext cx="400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254" baseline="-22817" dirty="0">
                <a:latin typeface="Cambria Math"/>
                <a:cs typeface="Cambria Math"/>
              </a:rPr>
              <a:t>𝛼</a:t>
            </a:r>
            <a:r>
              <a:rPr sz="2050" spc="170" dirty="0"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24" name="object 70">
            <a:extLst>
              <a:ext uri="{FF2B5EF4-FFF2-40B4-BE49-F238E27FC236}">
                <a16:creationId xmlns:a16="http://schemas.microsoft.com/office/drawing/2014/main" id="{0F5D2630-4E26-DE44-1444-9D01082EFA26}"/>
              </a:ext>
            </a:extLst>
          </p:cNvPr>
          <p:cNvSpPr/>
          <p:nvPr/>
        </p:nvSpPr>
        <p:spPr>
          <a:xfrm>
            <a:off x="5434252" y="983705"/>
            <a:ext cx="862330" cy="429259"/>
          </a:xfrm>
          <a:custGeom>
            <a:avLst/>
            <a:gdLst/>
            <a:ahLst/>
            <a:cxnLst/>
            <a:rect l="l" t="t" r="r" b="b"/>
            <a:pathLst>
              <a:path w="862329" h="429259">
                <a:moveTo>
                  <a:pt x="749426" y="0"/>
                </a:moveTo>
                <a:lnTo>
                  <a:pt x="745109" y="14097"/>
                </a:lnTo>
                <a:lnTo>
                  <a:pt x="764799" y="24334"/>
                </a:lnTo>
                <a:lnTo>
                  <a:pt x="781954" y="39227"/>
                </a:lnTo>
                <a:lnTo>
                  <a:pt x="808609" y="82930"/>
                </a:lnTo>
                <a:lnTo>
                  <a:pt x="824785" y="142398"/>
                </a:lnTo>
                <a:lnTo>
                  <a:pt x="830199" y="214629"/>
                </a:lnTo>
                <a:lnTo>
                  <a:pt x="828843" y="252204"/>
                </a:lnTo>
                <a:lnTo>
                  <a:pt x="818036" y="317875"/>
                </a:lnTo>
                <a:lnTo>
                  <a:pt x="796561" y="370095"/>
                </a:lnTo>
                <a:lnTo>
                  <a:pt x="764799" y="404437"/>
                </a:lnTo>
                <a:lnTo>
                  <a:pt x="745109" y="414654"/>
                </a:lnTo>
                <a:lnTo>
                  <a:pt x="749426" y="428878"/>
                </a:lnTo>
                <a:lnTo>
                  <a:pt x="797337" y="403336"/>
                </a:lnTo>
                <a:lnTo>
                  <a:pt x="832866" y="355218"/>
                </a:lnTo>
                <a:lnTo>
                  <a:pt x="854757" y="290274"/>
                </a:lnTo>
                <a:lnTo>
                  <a:pt x="862076" y="214375"/>
                </a:lnTo>
                <a:lnTo>
                  <a:pt x="860244" y="175083"/>
                </a:lnTo>
                <a:lnTo>
                  <a:pt x="845627" y="104737"/>
                </a:lnTo>
                <a:lnTo>
                  <a:pt x="816649" y="46755"/>
                </a:lnTo>
                <a:lnTo>
                  <a:pt x="774930" y="9902"/>
                </a:lnTo>
                <a:lnTo>
                  <a:pt x="749426" y="0"/>
                </a:lnTo>
                <a:close/>
              </a:path>
              <a:path w="862329" h="429259">
                <a:moveTo>
                  <a:pt x="112649" y="0"/>
                </a:moveTo>
                <a:lnTo>
                  <a:pt x="64754" y="25495"/>
                </a:lnTo>
                <a:lnTo>
                  <a:pt x="29337" y="73660"/>
                </a:lnTo>
                <a:lnTo>
                  <a:pt x="7334" y="138541"/>
                </a:lnTo>
                <a:lnTo>
                  <a:pt x="0" y="214375"/>
                </a:lnTo>
                <a:lnTo>
                  <a:pt x="1833" y="253688"/>
                </a:lnTo>
                <a:lnTo>
                  <a:pt x="16502" y="324121"/>
                </a:lnTo>
                <a:lnTo>
                  <a:pt x="45479" y="382105"/>
                </a:lnTo>
                <a:lnTo>
                  <a:pt x="87147" y="418923"/>
                </a:lnTo>
                <a:lnTo>
                  <a:pt x="112649" y="428878"/>
                </a:lnTo>
                <a:lnTo>
                  <a:pt x="116967" y="414654"/>
                </a:lnTo>
                <a:lnTo>
                  <a:pt x="97276" y="404437"/>
                </a:lnTo>
                <a:lnTo>
                  <a:pt x="80121" y="389588"/>
                </a:lnTo>
                <a:lnTo>
                  <a:pt x="53467" y="345948"/>
                </a:lnTo>
                <a:lnTo>
                  <a:pt x="37290" y="286623"/>
                </a:lnTo>
                <a:lnTo>
                  <a:pt x="31876" y="214629"/>
                </a:lnTo>
                <a:lnTo>
                  <a:pt x="33232" y="176907"/>
                </a:lnTo>
                <a:lnTo>
                  <a:pt x="44039" y="111081"/>
                </a:lnTo>
                <a:lnTo>
                  <a:pt x="65514" y="58763"/>
                </a:lnTo>
                <a:lnTo>
                  <a:pt x="97276" y="24334"/>
                </a:lnTo>
                <a:lnTo>
                  <a:pt x="116967" y="14097"/>
                </a:lnTo>
                <a:lnTo>
                  <a:pt x="112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71">
            <a:extLst>
              <a:ext uri="{FF2B5EF4-FFF2-40B4-BE49-F238E27FC236}">
                <a16:creationId xmlns:a16="http://schemas.microsoft.com/office/drawing/2014/main" id="{03545B6C-7B03-6B33-0F4D-3135D38D7265}"/>
              </a:ext>
            </a:extLst>
          </p:cNvPr>
          <p:cNvSpPr txBox="1"/>
          <p:nvPr/>
        </p:nvSpPr>
        <p:spPr>
          <a:xfrm>
            <a:off x="4434508" y="932017"/>
            <a:ext cx="1668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29030" algn="l"/>
              </a:tabLst>
            </a:pP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6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𝑒𝑥𝑝	</a:t>
            </a:r>
            <a:r>
              <a:rPr sz="2800" spc="10" dirty="0">
                <a:latin typeface="Cambria Math"/>
                <a:cs typeface="Cambria Math"/>
              </a:rPr>
              <a:t>𝛼</a:t>
            </a:r>
            <a:r>
              <a:rPr sz="3075" spc="15" baseline="-16260" dirty="0">
                <a:latin typeface="Cambria Math"/>
                <a:cs typeface="Cambria Math"/>
              </a:rPr>
              <a:t>1,𝑖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126" name="object 72">
            <a:extLst>
              <a:ext uri="{FF2B5EF4-FFF2-40B4-BE49-F238E27FC236}">
                <a16:creationId xmlns:a16="http://schemas.microsoft.com/office/drawing/2014/main" id="{E956A2B0-7D53-553E-4B8E-289DD5F0401D}"/>
              </a:ext>
            </a:extLst>
          </p:cNvPr>
          <p:cNvSpPr/>
          <p:nvPr/>
        </p:nvSpPr>
        <p:spPr>
          <a:xfrm>
            <a:off x="7822360" y="983705"/>
            <a:ext cx="892810" cy="429259"/>
          </a:xfrm>
          <a:custGeom>
            <a:avLst/>
            <a:gdLst/>
            <a:ahLst/>
            <a:cxnLst/>
            <a:rect l="l" t="t" r="r" b="b"/>
            <a:pathLst>
              <a:path w="892809" h="429259">
                <a:moveTo>
                  <a:pt x="779907" y="0"/>
                </a:moveTo>
                <a:lnTo>
                  <a:pt x="775589" y="14097"/>
                </a:lnTo>
                <a:lnTo>
                  <a:pt x="795279" y="24334"/>
                </a:lnTo>
                <a:lnTo>
                  <a:pt x="812434" y="39227"/>
                </a:lnTo>
                <a:lnTo>
                  <a:pt x="839089" y="82930"/>
                </a:lnTo>
                <a:lnTo>
                  <a:pt x="855265" y="142398"/>
                </a:lnTo>
                <a:lnTo>
                  <a:pt x="860679" y="214629"/>
                </a:lnTo>
                <a:lnTo>
                  <a:pt x="859323" y="252204"/>
                </a:lnTo>
                <a:lnTo>
                  <a:pt x="848516" y="317875"/>
                </a:lnTo>
                <a:lnTo>
                  <a:pt x="827041" y="370095"/>
                </a:lnTo>
                <a:lnTo>
                  <a:pt x="795279" y="404437"/>
                </a:lnTo>
                <a:lnTo>
                  <a:pt x="775589" y="414654"/>
                </a:lnTo>
                <a:lnTo>
                  <a:pt x="779907" y="428878"/>
                </a:lnTo>
                <a:lnTo>
                  <a:pt x="827817" y="403336"/>
                </a:lnTo>
                <a:lnTo>
                  <a:pt x="863346" y="355218"/>
                </a:lnTo>
                <a:lnTo>
                  <a:pt x="885237" y="290274"/>
                </a:lnTo>
                <a:lnTo>
                  <a:pt x="892556" y="214375"/>
                </a:lnTo>
                <a:lnTo>
                  <a:pt x="890724" y="175083"/>
                </a:lnTo>
                <a:lnTo>
                  <a:pt x="876107" y="104737"/>
                </a:lnTo>
                <a:lnTo>
                  <a:pt x="847129" y="46755"/>
                </a:lnTo>
                <a:lnTo>
                  <a:pt x="805410" y="9902"/>
                </a:lnTo>
                <a:lnTo>
                  <a:pt x="779907" y="0"/>
                </a:lnTo>
                <a:close/>
              </a:path>
              <a:path w="892809" h="429259">
                <a:moveTo>
                  <a:pt x="112649" y="0"/>
                </a:moveTo>
                <a:lnTo>
                  <a:pt x="64754" y="25495"/>
                </a:lnTo>
                <a:lnTo>
                  <a:pt x="29337" y="73660"/>
                </a:lnTo>
                <a:lnTo>
                  <a:pt x="7334" y="138541"/>
                </a:lnTo>
                <a:lnTo>
                  <a:pt x="0" y="214375"/>
                </a:lnTo>
                <a:lnTo>
                  <a:pt x="1833" y="253688"/>
                </a:lnTo>
                <a:lnTo>
                  <a:pt x="16502" y="324121"/>
                </a:lnTo>
                <a:lnTo>
                  <a:pt x="45479" y="382105"/>
                </a:lnTo>
                <a:lnTo>
                  <a:pt x="87147" y="418923"/>
                </a:lnTo>
                <a:lnTo>
                  <a:pt x="112649" y="428878"/>
                </a:lnTo>
                <a:lnTo>
                  <a:pt x="116967" y="414654"/>
                </a:lnTo>
                <a:lnTo>
                  <a:pt x="97276" y="404437"/>
                </a:lnTo>
                <a:lnTo>
                  <a:pt x="80121" y="389588"/>
                </a:lnTo>
                <a:lnTo>
                  <a:pt x="53467" y="345948"/>
                </a:lnTo>
                <a:lnTo>
                  <a:pt x="37290" y="286623"/>
                </a:lnTo>
                <a:lnTo>
                  <a:pt x="31877" y="214629"/>
                </a:lnTo>
                <a:lnTo>
                  <a:pt x="33232" y="176907"/>
                </a:lnTo>
                <a:lnTo>
                  <a:pt x="44039" y="111081"/>
                </a:lnTo>
                <a:lnTo>
                  <a:pt x="65514" y="58763"/>
                </a:lnTo>
                <a:lnTo>
                  <a:pt x="97276" y="24334"/>
                </a:lnTo>
                <a:lnTo>
                  <a:pt x="116967" y="14097"/>
                </a:lnTo>
                <a:lnTo>
                  <a:pt x="112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73">
            <a:extLst>
              <a:ext uri="{FF2B5EF4-FFF2-40B4-BE49-F238E27FC236}">
                <a16:creationId xmlns:a16="http://schemas.microsoft.com/office/drawing/2014/main" id="{9C183E4A-FD6A-2F16-B5BE-592CFD281306}"/>
              </a:ext>
            </a:extLst>
          </p:cNvPr>
          <p:cNvSpPr txBox="1"/>
          <p:nvPr/>
        </p:nvSpPr>
        <p:spPr>
          <a:xfrm>
            <a:off x="6247072" y="958352"/>
            <a:ext cx="2845054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4"/>
              </a:lnSpc>
              <a:spcBef>
                <a:spcPts val="95"/>
              </a:spcBef>
              <a:tabLst>
                <a:tab pos="932180" algn="l"/>
                <a:tab pos="1661160" algn="l"/>
              </a:tabLst>
            </a:pPr>
            <a:r>
              <a:rPr sz="2800" spc="-5" dirty="0">
                <a:latin typeface="Cambria Math"/>
                <a:cs typeface="Cambria Math"/>
              </a:rPr>
              <a:t>/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lang="zh-CN" altLang="en-US" sz="2800" spc="2830" dirty="0">
                <a:latin typeface="Cambria Math"/>
                <a:cs typeface="Cambria Math"/>
              </a:rPr>
              <a:t>∑	</a:t>
            </a:r>
            <a:r>
              <a:rPr sz="2800" spc="-5" dirty="0">
                <a:latin typeface="Cambria Math"/>
                <a:cs typeface="Cambria Math"/>
              </a:rPr>
              <a:t>𝑒𝑥𝑝	</a:t>
            </a:r>
            <a:r>
              <a:rPr sz="2800" spc="45" dirty="0">
                <a:latin typeface="Cambria Math"/>
                <a:cs typeface="Cambria Math"/>
              </a:rPr>
              <a:t>𝛼</a:t>
            </a:r>
            <a:r>
              <a:rPr sz="3075" spc="67" baseline="-16260" dirty="0">
                <a:latin typeface="Cambria Math"/>
                <a:cs typeface="Cambria Math"/>
              </a:rPr>
              <a:t>1,</a:t>
            </a:r>
            <a:r>
              <a:rPr sz="2050" spc="220" dirty="0">
                <a:latin typeface="Cambria Math"/>
                <a:cs typeface="Cambria Math"/>
              </a:rPr>
              <a:t>𝑗</a:t>
            </a:r>
            <a:endParaRPr sz="205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84229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3">
            <a:extLst>
              <a:ext uri="{FF2B5EF4-FFF2-40B4-BE49-F238E27FC236}">
                <a16:creationId xmlns:a16="http://schemas.microsoft.com/office/drawing/2014/main" id="{D6507E87-2E69-6F9B-73EB-57BB96C1B8AF}"/>
              </a:ext>
            </a:extLst>
          </p:cNvPr>
          <p:cNvSpPr/>
          <p:nvPr/>
        </p:nvSpPr>
        <p:spPr>
          <a:xfrm>
            <a:off x="3049287" y="3466535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6A16EC7C-6353-6C65-E7E4-F9CF15A6A7EF}"/>
              </a:ext>
            </a:extLst>
          </p:cNvPr>
          <p:cNvSpPr/>
          <p:nvPr/>
        </p:nvSpPr>
        <p:spPr>
          <a:xfrm>
            <a:off x="5271279" y="3466535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BAA8E74E-BD16-36CE-65FA-32D90849398B}"/>
              </a:ext>
            </a:extLst>
          </p:cNvPr>
          <p:cNvSpPr/>
          <p:nvPr/>
        </p:nvSpPr>
        <p:spPr>
          <a:xfrm>
            <a:off x="7532894" y="3484823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E57FA4E0-A789-D72E-BC47-97AC75B1169C}"/>
              </a:ext>
            </a:extLst>
          </p:cNvPr>
          <p:cNvSpPr/>
          <p:nvPr/>
        </p:nvSpPr>
        <p:spPr>
          <a:xfrm>
            <a:off x="2987183" y="3310070"/>
            <a:ext cx="192531" cy="19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6B2858AB-8125-DF76-FFB6-D574750821F4}"/>
              </a:ext>
            </a:extLst>
          </p:cNvPr>
          <p:cNvSpPr/>
          <p:nvPr/>
        </p:nvSpPr>
        <p:spPr>
          <a:xfrm>
            <a:off x="5192412" y="3317690"/>
            <a:ext cx="192532" cy="194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2DDD03F0-A76C-1192-1DEE-9BCE8C67EFEA}"/>
              </a:ext>
            </a:extLst>
          </p:cNvPr>
          <p:cNvSpPr/>
          <p:nvPr/>
        </p:nvSpPr>
        <p:spPr>
          <a:xfrm>
            <a:off x="7443360" y="3343598"/>
            <a:ext cx="192531" cy="19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562C141A-B3A9-2DEF-8DF8-93F4F5A853AB}"/>
              </a:ext>
            </a:extLst>
          </p:cNvPr>
          <p:cNvSpPr/>
          <p:nvPr/>
        </p:nvSpPr>
        <p:spPr>
          <a:xfrm>
            <a:off x="479492" y="3503111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81DEFBED-2FBE-7C8C-E4C1-E0D5F5B8CBE2}"/>
              </a:ext>
            </a:extLst>
          </p:cNvPr>
          <p:cNvSpPr/>
          <p:nvPr/>
        </p:nvSpPr>
        <p:spPr>
          <a:xfrm>
            <a:off x="478654" y="3484188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19734B17-A65D-E036-A22F-112346058FDF}"/>
              </a:ext>
            </a:extLst>
          </p:cNvPr>
          <p:cNvSpPr/>
          <p:nvPr/>
        </p:nvSpPr>
        <p:spPr>
          <a:xfrm>
            <a:off x="476660" y="3488760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9598248E-4426-6E32-79A0-DFE794D0D66C}"/>
              </a:ext>
            </a:extLst>
          </p:cNvPr>
          <p:cNvSpPr/>
          <p:nvPr/>
        </p:nvSpPr>
        <p:spPr>
          <a:xfrm>
            <a:off x="770907" y="348787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9001" y="70187"/>
                </a:moveTo>
                <a:lnTo>
                  <a:pt x="24494" y="76878"/>
                </a:lnTo>
                <a:lnTo>
                  <a:pt x="293369" y="1059306"/>
                </a:lnTo>
                <a:lnTo>
                  <a:pt x="317753" y="1052575"/>
                </a:lnTo>
                <a:lnTo>
                  <a:pt x="49001" y="70187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94" y="76878"/>
                </a:lnTo>
                <a:lnTo>
                  <a:pt x="21145" y="64642"/>
                </a:lnTo>
                <a:lnTo>
                  <a:pt x="45643" y="57912"/>
                </a:lnTo>
                <a:lnTo>
                  <a:pt x="68491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643" y="57912"/>
                </a:moveTo>
                <a:lnTo>
                  <a:pt x="21145" y="64642"/>
                </a:lnTo>
                <a:lnTo>
                  <a:pt x="24494" y="76878"/>
                </a:lnTo>
                <a:lnTo>
                  <a:pt x="49001" y="70187"/>
                </a:lnTo>
                <a:lnTo>
                  <a:pt x="45643" y="57912"/>
                </a:lnTo>
                <a:close/>
              </a:path>
              <a:path w="318134" h="1059814">
                <a:moveTo>
                  <a:pt x="68491" y="57912"/>
                </a:moveTo>
                <a:lnTo>
                  <a:pt x="45643" y="57912"/>
                </a:lnTo>
                <a:lnTo>
                  <a:pt x="49001" y="70187"/>
                </a:lnTo>
                <a:lnTo>
                  <a:pt x="73494" y="63500"/>
                </a:lnTo>
                <a:lnTo>
                  <a:pt x="6849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BA3962AA-CF44-AB0C-0FE4-9891DA9961DA}"/>
              </a:ext>
            </a:extLst>
          </p:cNvPr>
          <p:cNvSpPr/>
          <p:nvPr/>
        </p:nvSpPr>
        <p:spPr>
          <a:xfrm>
            <a:off x="690515" y="3300927"/>
            <a:ext cx="192531" cy="19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9B0391F2-12E6-C87D-E7BE-F99C8BCA2D70}"/>
              </a:ext>
            </a:extLst>
          </p:cNvPr>
          <p:cNvSpPr/>
          <p:nvPr/>
        </p:nvSpPr>
        <p:spPr>
          <a:xfrm>
            <a:off x="469066" y="3487870"/>
            <a:ext cx="332105" cy="1012190"/>
          </a:xfrm>
          <a:custGeom>
            <a:avLst/>
            <a:gdLst/>
            <a:ahLst/>
            <a:cxnLst/>
            <a:rect l="l" t="t" r="r" b="b"/>
            <a:pathLst>
              <a:path w="332105" h="1012189">
                <a:moveTo>
                  <a:pt x="283211" y="69221"/>
                </a:moveTo>
                <a:lnTo>
                  <a:pt x="0" y="1004442"/>
                </a:lnTo>
                <a:lnTo>
                  <a:pt x="24307" y="1011808"/>
                </a:lnTo>
                <a:lnTo>
                  <a:pt x="307520" y="76586"/>
                </a:lnTo>
                <a:lnTo>
                  <a:pt x="283211" y="69221"/>
                </a:lnTo>
                <a:close/>
              </a:path>
              <a:path w="332105" h="1012189">
                <a:moveTo>
                  <a:pt x="327219" y="57150"/>
                </a:moveTo>
                <a:lnTo>
                  <a:pt x="286867" y="57150"/>
                </a:lnTo>
                <a:lnTo>
                  <a:pt x="311175" y="64515"/>
                </a:lnTo>
                <a:lnTo>
                  <a:pt x="307520" y="76586"/>
                </a:lnTo>
                <a:lnTo>
                  <a:pt x="331812" y="83946"/>
                </a:lnTo>
                <a:lnTo>
                  <a:pt x="327219" y="57150"/>
                </a:lnTo>
                <a:close/>
              </a:path>
              <a:path w="332105" h="1012189">
                <a:moveTo>
                  <a:pt x="286867" y="57150"/>
                </a:moveTo>
                <a:lnTo>
                  <a:pt x="283211" y="69221"/>
                </a:lnTo>
                <a:lnTo>
                  <a:pt x="307520" y="76586"/>
                </a:lnTo>
                <a:lnTo>
                  <a:pt x="311175" y="64515"/>
                </a:lnTo>
                <a:lnTo>
                  <a:pt x="286867" y="57150"/>
                </a:lnTo>
                <a:close/>
              </a:path>
              <a:path w="332105" h="1012189">
                <a:moveTo>
                  <a:pt x="317423" y="0"/>
                </a:moveTo>
                <a:lnTo>
                  <a:pt x="258876" y="61849"/>
                </a:lnTo>
                <a:lnTo>
                  <a:pt x="283211" y="69221"/>
                </a:lnTo>
                <a:lnTo>
                  <a:pt x="286867" y="57150"/>
                </a:lnTo>
                <a:lnTo>
                  <a:pt x="327219" y="57150"/>
                </a:lnTo>
                <a:lnTo>
                  <a:pt x="317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1E1BF961-D148-156A-7442-A02F9B082246}"/>
              </a:ext>
            </a:extLst>
          </p:cNvPr>
          <p:cNvSpPr txBox="1"/>
          <p:nvPr/>
        </p:nvSpPr>
        <p:spPr>
          <a:xfrm>
            <a:off x="827726" y="303486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34C45B58-65EE-92EB-A1EC-B2ED578B5D82}"/>
              </a:ext>
            </a:extLst>
          </p:cNvPr>
          <p:cNvSpPr txBox="1"/>
          <p:nvPr/>
        </p:nvSpPr>
        <p:spPr>
          <a:xfrm>
            <a:off x="627066" y="276816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CF47476C-4E96-B00C-9E76-AA81B9749C0C}"/>
              </a:ext>
            </a:extLst>
          </p:cNvPr>
          <p:cNvSpPr txBox="1"/>
          <p:nvPr/>
        </p:nvSpPr>
        <p:spPr>
          <a:xfrm>
            <a:off x="3100975" y="303486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9DBF528E-7E8A-E4E2-FA24-B21658C72F89}"/>
              </a:ext>
            </a:extLst>
          </p:cNvPr>
          <p:cNvSpPr txBox="1"/>
          <p:nvPr/>
        </p:nvSpPr>
        <p:spPr>
          <a:xfrm>
            <a:off x="2900315" y="276816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71ED531D-8813-6216-8F4D-89F24341B52A}"/>
              </a:ext>
            </a:extLst>
          </p:cNvPr>
          <p:cNvSpPr txBox="1"/>
          <p:nvPr/>
        </p:nvSpPr>
        <p:spPr>
          <a:xfrm>
            <a:off x="5252482" y="303486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C22CC4A5-0131-2E76-30D4-4453DBFBABC0}"/>
              </a:ext>
            </a:extLst>
          </p:cNvPr>
          <p:cNvSpPr txBox="1"/>
          <p:nvPr/>
        </p:nvSpPr>
        <p:spPr>
          <a:xfrm>
            <a:off x="5051569" y="2768161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DFC0D17C-DBAE-B68D-3EAA-24AD1328F3BF}"/>
              </a:ext>
            </a:extLst>
          </p:cNvPr>
          <p:cNvSpPr txBox="1"/>
          <p:nvPr/>
        </p:nvSpPr>
        <p:spPr>
          <a:xfrm>
            <a:off x="7608587" y="3050990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C14268DD-559A-E26F-3FF1-09008F329CDB}"/>
              </a:ext>
            </a:extLst>
          </p:cNvPr>
          <p:cNvSpPr txBox="1"/>
          <p:nvPr/>
        </p:nvSpPr>
        <p:spPr>
          <a:xfrm>
            <a:off x="7407927" y="278429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3" name="object 23">
            <a:extLst>
              <a:ext uri="{FF2B5EF4-FFF2-40B4-BE49-F238E27FC236}">
                <a16:creationId xmlns:a16="http://schemas.microsoft.com/office/drawing/2014/main" id="{CB92BA5D-C72A-8F48-48A1-D5F844F946A3}"/>
              </a:ext>
            </a:extLst>
          </p:cNvPr>
          <p:cNvSpPr/>
          <p:nvPr/>
        </p:nvSpPr>
        <p:spPr>
          <a:xfrm>
            <a:off x="899557" y="4495997"/>
            <a:ext cx="288035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4">
            <a:extLst>
              <a:ext uri="{FF2B5EF4-FFF2-40B4-BE49-F238E27FC236}">
                <a16:creationId xmlns:a16="http://schemas.microsoft.com/office/drawing/2014/main" id="{3E5D538C-4066-3FEA-D3A5-152168578D2A}"/>
              </a:ext>
            </a:extLst>
          </p:cNvPr>
          <p:cNvSpPr/>
          <p:nvPr/>
        </p:nvSpPr>
        <p:spPr>
          <a:xfrm>
            <a:off x="899557" y="449599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5">
            <a:extLst>
              <a:ext uri="{FF2B5EF4-FFF2-40B4-BE49-F238E27FC236}">
                <a16:creationId xmlns:a16="http://schemas.microsoft.com/office/drawing/2014/main" id="{A08A4975-76B8-7EAA-E7C8-1A132647CB47}"/>
              </a:ext>
            </a:extLst>
          </p:cNvPr>
          <p:cNvSpPr txBox="1"/>
          <p:nvPr/>
        </p:nvSpPr>
        <p:spPr>
          <a:xfrm>
            <a:off x="871516" y="4457134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E1D5DCE6-7BF8-EDE3-0274-6FE7749ACE21}"/>
              </a:ext>
            </a:extLst>
          </p:cNvPr>
          <p:cNvSpPr/>
          <p:nvPr/>
        </p:nvSpPr>
        <p:spPr>
          <a:xfrm>
            <a:off x="337201" y="4495997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7">
            <a:extLst>
              <a:ext uri="{FF2B5EF4-FFF2-40B4-BE49-F238E27FC236}">
                <a16:creationId xmlns:a16="http://schemas.microsoft.com/office/drawing/2014/main" id="{975EF2FA-DB19-737A-F468-53D99EDEEF56}"/>
              </a:ext>
            </a:extLst>
          </p:cNvPr>
          <p:cNvSpPr/>
          <p:nvPr/>
        </p:nvSpPr>
        <p:spPr>
          <a:xfrm>
            <a:off x="337201" y="449599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8">
            <a:extLst>
              <a:ext uri="{FF2B5EF4-FFF2-40B4-BE49-F238E27FC236}">
                <a16:creationId xmlns:a16="http://schemas.microsoft.com/office/drawing/2014/main" id="{D9ADD670-5ACE-86F3-94B7-FFF3A37C9637}"/>
              </a:ext>
            </a:extLst>
          </p:cNvPr>
          <p:cNvSpPr txBox="1"/>
          <p:nvPr/>
        </p:nvSpPr>
        <p:spPr>
          <a:xfrm>
            <a:off x="309465" y="4457134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3" name="object 29">
            <a:extLst>
              <a:ext uri="{FF2B5EF4-FFF2-40B4-BE49-F238E27FC236}">
                <a16:creationId xmlns:a16="http://schemas.microsoft.com/office/drawing/2014/main" id="{03F60B3B-8435-D378-3113-B30917E5B6C6}"/>
              </a:ext>
            </a:extLst>
          </p:cNvPr>
          <p:cNvSpPr/>
          <p:nvPr/>
        </p:nvSpPr>
        <p:spPr>
          <a:xfrm>
            <a:off x="1014620" y="5040827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0">
            <a:extLst>
              <a:ext uri="{FF2B5EF4-FFF2-40B4-BE49-F238E27FC236}">
                <a16:creationId xmlns:a16="http://schemas.microsoft.com/office/drawing/2014/main" id="{BF64C3A3-B565-7633-AD44-79A11C351BBF}"/>
              </a:ext>
            </a:extLst>
          </p:cNvPr>
          <p:cNvSpPr/>
          <p:nvPr/>
        </p:nvSpPr>
        <p:spPr>
          <a:xfrm>
            <a:off x="470551" y="5319718"/>
            <a:ext cx="605790" cy="0"/>
          </a:xfrm>
          <a:custGeom>
            <a:avLst/>
            <a:gdLst/>
            <a:ahLst/>
            <a:cxnLst/>
            <a:rect l="l" t="t" r="r" b="b"/>
            <a:pathLst>
              <a:path w="605790">
                <a:moveTo>
                  <a:pt x="0" y="0"/>
                </a:moveTo>
                <a:lnTo>
                  <a:pt x="605536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1">
            <a:extLst>
              <a:ext uri="{FF2B5EF4-FFF2-40B4-BE49-F238E27FC236}">
                <a16:creationId xmlns:a16="http://schemas.microsoft.com/office/drawing/2014/main" id="{A0561279-C612-435A-D7FF-656479F6CDEC}"/>
              </a:ext>
            </a:extLst>
          </p:cNvPr>
          <p:cNvSpPr/>
          <p:nvPr/>
        </p:nvSpPr>
        <p:spPr>
          <a:xfrm>
            <a:off x="432451" y="50377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2">
            <a:extLst>
              <a:ext uri="{FF2B5EF4-FFF2-40B4-BE49-F238E27FC236}">
                <a16:creationId xmlns:a16="http://schemas.microsoft.com/office/drawing/2014/main" id="{AF9FB770-8463-63EB-A737-98E68CAD8D2A}"/>
              </a:ext>
            </a:extLst>
          </p:cNvPr>
          <p:cNvSpPr/>
          <p:nvPr/>
        </p:nvSpPr>
        <p:spPr>
          <a:xfrm>
            <a:off x="1471058" y="4495997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3">
            <a:extLst>
              <a:ext uri="{FF2B5EF4-FFF2-40B4-BE49-F238E27FC236}">
                <a16:creationId xmlns:a16="http://schemas.microsoft.com/office/drawing/2014/main" id="{DF65E280-C3E1-962E-4805-EAD4FB2F20BC}"/>
              </a:ext>
            </a:extLst>
          </p:cNvPr>
          <p:cNvSpPr/>
          <p:nvPr/>
        </p:nvSpPr>
        <p:spPr>
          <a:xfrm>
            <a:off x="1471058" y="449599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4">
            <a:extLst>
              <a:ext uri="{FF2B5EF4-FFF2-40B4-BE49-F238E27FC236}">
                <a16:creationId xmlns:a16="http://schemas.microsoft.com/office/drawing/2014/main" id="{4FC28966-7B3D-D78D-5711-2D1ABEEED20B}"/>
              </a:ext>
            </a:extLst>
          </p:cNvPr>
          <p:cNvSpPr txBox="1"/>
          <p:nvPr/>
        </p:nvSpPr>
        <p:spPr>
          <a:xfrm>
            <a:off x="1435370" y="4446720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9" name="object 35">
            <a:extLst>
              <a:ext uri="{FF2B5EF4-FFF2-40B4-BE49-F238E27FC236}">
                <a16:creationId xmlns:a16="http://schemas.microsoft.com/office/drawing/2014/main" id="{AABF5DBD-FCEE-B728-A580-B1D084E39369}"/>
              </a:ext>
            </a:extLst>
          </p:cNvPr>
          <p:cNvSpPr/>
          <p:nvPr/>
        </p:nvSpPr>
        <p:spPr>
          <a:xfrm>
            <a:off x="1578499" y="50377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6">
            <a:extLst>
              <a:ext uri="{FF2B5EF4-FFF2-40B4-BE49-F238E27FC236}">
                <a16:creationId xmlns:a16="http://schemas.microsoft.com/office/drawing/2014/main" id="{67BDDC37-C1C3-D107-0721-13BF02F78DA1}"/>
              </a:ext>
            </a:extLst>
          </p:cNvPr>
          <p:cNvSpPr/>
          <p:nvPr/>
        </p:nvSpPr>
        <p:spPr>
          <a:xfrm>
            <a:off x="3174889" y="4479233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7">
            <a:extLst>
              <a:ext uri="{FF2B5EF4-FFF2-40B4-BE49-F238E27FC236}">
                <a16:creationId xmlns:a16="http://schemas.microsoft.com/office/drawing/2014/main" id="{E92CE055-99BA-F778-BD58-F08566D94037}"/>
              </a:ext>
            </a:extLst>
          </p:cNvPr>
          <p:cNvSpPr/>
          <p:nvPr/>
        </p:nvSpPr>
        <p:spPr>
          <a:xfrm>
            <a:off x="3174889" y="447923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8">
            <a:extLst>
              <a:ext uri="{FF2B5EF4-FFF2-40B4-BE49-F238E27FC236}">
                <a16:creationId xmlns:a16="http://schemas.microsoft.com/office/drawing/2014/main" id="{96D7BC40-995C-0F86-F7C2-693AFEE60891}"/>
              </a:ext>
            </a:extLst>
          </p:cNvPr>
          <p:cNvSpPr txBox="1"/>
          <p:nvPr/>
        </p:nvSpPr>
        <p:spPr>
          <a:xfrm>
            <a:off x="3148346" y="4439990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3" name="object 39">
            <a:extLst>
              <a:ext uri="{FF2B5EF4-FFF2-40B4-BE49-F238E27FC236}">
                <a16:creationId xmlns:a16="http://schemas.microsoft.com/office/drawing/2014/main" id="{DB4F4397-0DE0-D775-E3CF-53409E58AED3}"/>
              </a:ext>
            </a:extLst>
          </p:cNvPr>
          <p:cNvSpPr/>
          <p:nvPr/>
        </p:nvSpPr>
        <p:spPr>
          <a:xfrm>
            <a:off x="3289951" y="5024063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0">
            <a:extLst>
              <a:ext uri="{FF2B5EF4-FFF2-40B4-BE49-F238E27FC236}">
                <a16:creationId xmlns:a16="http://schemas.microsoft.com/office/drawing/2014/main" id="{FE0EA2EC-4C46-CF95-E136-ABF0F245102E}"/>
              </a:ext>
            </a:extLst>
          </p:cNvPr>
          <p:cNvSpPr/>
          <p:nvPr/>
        </p:nvSpPr>
        <p:spPr>
          <a:xfrm>
            <a:off x="3747913" y="4479233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1">
            <a:extLst>
              <a:ext uri="{FF2B5EF4-FFF2-40B4-BE49-F238E27FC236}">
                <a16:creationId xmlns:a16="http://schemas.microsoft.com/office/drawing/2014/main" id="{74591551-560A-EFE7-0022-568B5948AE3B}"/>
              </a:ext>
            </a:extLst>
          </p:cNvPr>
          <p:cNvSpPr/>
          <p:nvPr/>
        </p:nvSpPr>
        <p:spPr>
          <a:xfrm>
            <a:off x="3747913" y="447923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2">
            <a:extLst>
              <a:ext uri="{FF2B5EF4-FFF2-40B4-BE49-F238E27FC236}">
                <a16:creationId xmlns:a16="http://schemas.microsoft.com/office/drawing/2014/main" id="{40AADC6D-E715-3579-3BD8-EDB204BF558D}"/>
              </a:ext>
            </a:extLst>
          </p:cNvPr>
          <p:cNvSpPr txBox="1"/>
          <p:nvPr/>
        </p:nvSpPr>
        <p:spPr>
          <a:xfrm>
            <a:off x="3711973" y="4429398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7" name="object 43">
            <a:extLst>
              <a:ext uri="{FF2B5EF4-FFF2-40B4-BE49-F238E27FC236}">
                <a16:creationId xmlns:a16="http://schemas.microsoft.com/office/drawing/2014/main" id="{CD83637B-35BA-6E10-FF45-1001D2AB3C88}"/>
              </a:ext>
            </a:extLst>
          </p:cNvPr>
          <p:cNvSpPr/>
          <p:nvPr/>
        </p:nvSpPr>
        <p:spPr>
          <a:xfrm>
            <a:off x="3328051" y="5302954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4">
            <a:extLst>
              <a:ext uri="{FF2B5EF4-FFF2-40B4-BE49-F238E27FC236}">
                <a16:creationId xmlns:a16="http://schemas.microsoft.com/office/drawing/2014/main" id="{83042023-114B-4587-E7DC-526C0D09AACD}"/>
              </a:ext>
            </a:extLst>
          </p:cNvPr>
          <p:cNvSpPr/>
          <p:nvPr/>
        </p:nvSpPr>
        <p:spPr>
          <a:xfrm>
            <a:off x="3853831" y="502101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45">
            <a:extLst>
              <a:ext uri="{FF2B5EF4-FFF2-40B4-BE49-F238E27FC236}">
                <a16:creationId xmlns:a16="http://schemas.microsoft.com/office/drawing/2014/main" id="{98486E9B-4706-79B9-1816-22AC3A1BF01A}"/>
              </a:ext>
            </a:extLst>
          </p:cNvPr>
          <p:cNvSpPr/>
          <p:nvPr/>
        </p:nvSpPr>
        <p:spPr>
          <a:xfrm>
            <a:off x="5419742" y="4489901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6">
            <a:extLst>
              <a:ext uri="{FF2B5EF4-FFF2-40B4-BE49-F238E27FC236}">
                <a16:creationId xmlns:a16="http://schemas.microsoft.com/office/drawing/2014/main" id="{94DE9957-DF6C-A90F-65F4-B291243352F9}"/>
              </a:ext>
            </a:extLst>
          </p:cNvPr>
          <p:cNvSpPr/>
          <p:nvPr/>
        </p:nvSpPr>
        <p:spPr>
          <a:xfrm>
            <a:off x="5419742" y="4489901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7">
            <a:extLst>
              <a:ext uri="{FF2B5EF4-FFF2-40B4-BE49-F238E27FC236}">
                <a16:creationId xmlns:a16="http://schemas.microsoft.com/office/drawing/2014/main" id="{94B55064-D4C2-3843-CD8D-1F55B73D09C8}"/>
              </a:ext>
            </a:extLst>
          </p:cNvPr>
          <p:cNvSpPr txBox="1"/>
          <p:nvPr/>
        </p:nvSpPr>
        <p:spPr>
          <a:xfrm>
            <a:off x="5392563" y="4450658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2" name="object 48">
            <a:extLst>
              <a:ext uri="{FF2B5EF4-FFF2-40B4-BE49-F238E27FC236}">
                <a16:creationId xmlns:a16="http://schemas.microsoft.com/office/drawing/2014/main" id="{27D28449-AAC2-2B98-0D90-77780AE4D1A9}"/>
              </a:ext>
            </a:extLst>
          </p:cNvPr>
          <p:cNvSpPr/>
          <p:nvPr/>
        </p:nvSpPr>
        <p:spPr>
          <a:xfrm>
            <a:off x="5534804" y="5033207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9">
            <a:extLst>
              <a:ext uri="{FF2B5EF4-FFF2-40B4-BE49-F238E27FC236}">
                <a16:creationId xmlns:a16="http://schemas.microsoft.com/office/drawing/2014/main" id="{1687476A-E2E6-E2FE-C232-896D8520445D}"/>
              </a:ext>
            </a:extLst>
          </p:cNvPr>
          <p:cNvSpPr/>
          <p:nvPr/>
        </p:nvSpPr>
        <p:spPr>
          <a:xfrm>
            <a:off x="5991242" y="4489901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0">
            <a:extLst>
              <a:ext uri="{FF2B5EF4-FFF2-40B4-BE49-F238E27FC236}">
                <a16:creationId xmlns:a16="http://schemas.microsoft.com/office/drawing/2014/main" id="{B6AF2A04-B176-60CB-7018-51BD43FEEF07}"/>
              </a:ext>
            </a:extLst>
          </p:cNvPr>
          <p:cNvSpPr/>
          <p:nvPr/>
        </p:nvSpPr>
        <p:spPr>
          <a:xfrm>
            <a:off x="5991242" y="4489901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51">
            <a:extLst>
              <a:ext uri="{FF2B5EF4-FFF2-40B4-BE49-F238E27FC236}">
                <a16:creationId xmlns:a16="http://schemas.microsoft.com/office/drawing/2014/main" id="{C69213CA-B373-880E-2C85-EF9440484CC6}"/>
              </a:ext>
            </a:extLst>
          </p:cNvPr>
          <p:cNvSpPr txBox="1"/>
          <p:nvPr/>
        </p:nvSpPr>
        <p:spPr>
          <a:xfrm>
            <a:off x="5956444" y="4440370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6" name="object 52">
            <a:extLst>
              <a:ext uri="{FF2B5EF4-FFF2-40B4-BE49-F238E27FC236}">
                <a16:creationId xmlns:a16="http://schemas.microsoft.com/office/drawing/2014/main" id="{8F1D5257-9258-318A-DE47-366CBFF4707B}"/>
              </a:ext>
            </a:extLst>
          </p:cNvPr>
          <p:cNvSpPr/>
          <p:nvPr/>
        </p:nvSpPr>
        <p:spPr>
          <a:xfrm>
            <a:off x="5572904" y="5313622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3">
            <a:extLst>
              <a:ext uri="{FF2B5EF4-FFF2-40B4-BE49-F238E27FC236}">
                <a16:creationId xmlns:a16="http://schemas.microsoft.com/office/drawing/2014/main" id="{7AB5B818-12E6-C841-FC07-30CD66317C82}"/>
              </a:ext>
            </a:extLst>
          </p:cNvPr>
          <p:cNvSpPr/>
          <p:nvPr/>
        </p:nvSpPr>
        <p:spPr>
          <a:xfrm>
            <a:off x="6098683" y="503168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54">
            <a:extLst>
              <a:ext uri="{FF2B5EF4-FFF2-40B4-BE49-F238E27FC236}">
                <a16:creationId xmlns:a16="http://schemas.microsoft.com/office/drawing/2014/main" id="{61B6651F-727C-A787-57DA-22FA2FB55881}"/>
              </a:ext>
            </a:extLst>
          </p:cNvPr>
          <p:cNvSpPr/>
          <p:nvPr/>
        </p:nvSpPr>
        <p:spPr>
          <a:xfrm>
            <a:off x="7672214" y="4502092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55">
            <a:extLst>
              <a:ext uri="{FF2B5EF4-FFF2-40B4-BE49-F238E27FC236}">
                <a16:creationId xmlns:a16="http://schemas.microsoft.com/office/drawing/2014/main" id="{389198D0-373E-4FFE-44C6-FF922751A0D3}"/>
              </a:ext>
            </a:extLst>
          </p:cNvPr>
          <p:cNvSpPr/>
          <p:nvPr/>
        </p:nvSpPr>
        <p:spPr>
          <a:xfrm>
            <a:off x="7672214" y="450209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56">
            <a:extLst>
              <a:ext uri="{FF2B5EF4-FFF2-40B4-BE49-F238E27FC236}">
                <a16:creationId xmlns:a16="http://schemas.microsoft.com/office/drawing/2014/main" id="{B7E03F46-4EDC-A0BD-916B-1C9F0E301AAE}"/>
              </a:ext>
            </a:extLst>
          </p:cNvPr>
          <p:cNvSpPr txBox="1"/>
          <p:nvPr/>
        </p:nvSpPr>
        <p:spPr>
          <a:xfrm>
            <a:off x="7645670" y="4463815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1" name="object 57">
            <a:extLst>
              <a:ext uri="{FF2B5EF4-FFF2-40B4-BE49-F238E27FC236}">
                <a16:creationId xmlns:a16="http://schemas.microsoft.com/office/drawing/2014/main" id="{1929F10E-9285-C6A5-2736-AEF297DC8827}"/>
              </a:ext>
            </a:extLst>
          </p:cNvPr>
          <p:cNvSpPr/>
          <p:nvPr/>
        </p:nvSpPr>
        <p:spPr>
          <a:xfrm>
            <a:off x="7787276" y="5046922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8">
            <a:extLst>
              <a:ext uri="{FF2B5EF4-FFF2-40B4-BE49-F238E27FC236}">
                <a16:creationId xmlns:a16="http://schemas.microsoft.com/office/drawing/2014/main" id="{301A85CA-FF19-223F-CA45-C551F250CFD0}"/>
              </a:ext>
            </a:extLst>
          </p:cNvPr>
          <p:cNvSpPr/>
          <p:nvPr/>
        </p:nvSpPr>
        <p:spPr>
          <a:xfrm>
            <a:off x="8243714" y="4502092"/>
            <a:ext cx="288035" cy="5410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9">
            <a:extLst>
              <a:ext uri="{FF2B5EF4-FFF2-40B4-BE49-F238E27FC236}">
                <a16:creationId xmlns:a16="http://schemas.microsoft.com/office/drawing/2014/main" id="{874CD50F-88EA-9876-182B-ACDBAD396C89}"/>
              </a:ext>
            </a:extLst>
          </p:cNvPr>
          <p:cNvSpPr/>
          <p:nvPr/>
        </p:nvSpPr>
        <p:spPr>
          <a:xfrm>
            <a:off x="8243714" y="450209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60">
            <a:extLst>
              <a:ext uri="{FF2B5EF4-FFF2-40B4-BE49-F238E27FC236}">
                <a16:creationId xmlns:a16="http://schemas.microsoft.com/office/drawing/2014/main" id="{8F33407F-91A4-35D1-C0AB-2193E9BD5095}"/>
              </a:ext>
            </a:extLst>
          </p:cNvPr>
          <p:cNvSpPr txBox="1"/>
          <p:nvPr/>
        </p:nvSpPr>
        <p:spPr>
          <a:xfrm>
            <a:off x="8209551" y="4454086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5" name="object 61">
            <a:extLst>
              <a:ext uri="{FF2B5EF4-FFF2-40B4-BE49-F238E27FC236}">
                <a16:creationId xmlns:a16="http://schemas.microsoft.com/office/drawing/2014/main" id="{7D4D70B6-DC05-26EA-EFCF-62CEF9C65354}"/>
              </a:ext>
            </a:extLst>
          </p:cNvPr>
          <p:cNvSpPr/>
          <p:nvPr/>
        </p:nvSpPr>
        <p:spPr>
          <a:xfrm>
            <a:off x="7837567" y="5327339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434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62">
            <a:extLst>
              <a:ext uri="{FF2B5EF4-FFF2-40B4-BE49-F238E27FC236}">
                <a16:creationId xmlns:a16="http://schemas.microsoft.com/office/drawing/2014/main" id="{3A676C18-D0A4-7573-0858-878FA567ABD5}"/>
              </a:ext>
            </a:extLst>
          </p:cNvPr>
          <p:cNvSpPr/>
          <p:nvPr/>
        </p:nvSpPr>
        <p:spPr>
          <a:xfrm>
            <a:off x="8351155" y="504539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63">
            <a:extLst>
              <a:ext uri="{FF2B5EF4-FFF2-40B4-BE49-F238E27FC236}">
                <a16:creationId xmlns:a16="http://schemas.microsoft.com/office/drawing/2014/main" id="{7F669ED5-3D22-9D25-1ECC-91E22374B82F}"/>
              </a:ext>
            </a:extLst>
          </p:cNvPr>
          <p:cNvSpPr/>
          <p:nvPr/>
        </p:nvSpPr>
        <p:spPr>
          <a:xfrm>
            <a:off x="470551" y="5319718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04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64">
            <a:extLst>
              <a:ext uri="{FF2B5EF4-FFF2-40B4-BE49-F238E27FC236}">
                <a16:creationId xmlns:a16="http://schemas.microsoft.com/office/drawing/2014/main" id="{6C0AEF3E-9160-EE65-029B-7049F59DF38A}"/>
              </a:ext>
            </a:extLst>
          </p:cNvPr>
          <p:cNvSpPr/>
          <p:nvPr/>
        </p:nvSpPr>
        <p:spPr>
          <a:xfrm>
            <a:off x="820310" y="5573465"/>
            <a:ext cx="461772" cy="606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65">
            <a:extLst>
              <a:ext uri="{FF2B5EF4-FFF2-40B4-BE49-F238E27FC236}">
                <a16:creationId xmlns:a16="http://schemas.microsoft.com/office/drawing/2014/main" id="{806F6807-DCAC-6849-7773-4A2659C34771}"/>
              </a:ext>
            </a:extLst>
          </p:cNvPr>
          <p:cNvSpPr/>
          <p:nvPr/>
        </p:nvSpPr>
        <p:spPr>
          <a:xfrm>
            <a:off x="3095642" y="5573465"/>
            <a:ext cx="464820" cy="6065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66">
            <a:extLst>
              <a:ext uri="{FF2B5EF4-FFF2-40B4-BE49-F238E27FC236}">
                <a16:creationId xmlns:a16="http://schemas.microsoft.com/office/drawing/2014/main" id="{C7AC8CD6-319E-BAB1-56D9-01C57B07B01C}"/>
              </a:ext>
            </a:extLst>
          </p:cNvPr>
          <p:cNvSpPr/>
          <p:nvPr/>
        </p:nvSpPr>
        <p:spPr>
          <a:xfrm>
            <a:off x="5328301" y="5588704"/>
            <a:ext cx="464820" cy="605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67">
            <a:extLst>
              <a:ext uri="{FF2B5EF4-FFF2-40B4-BE49-F238E27FC236}">
                <a16:creationId xmlns:a16="http://schemas.microsoft.com/office/drawing/2014/main" id="{4DFB4EF8-5B53-B3F4-1E90-ED8A9263B9A2}"/>
              </a:ext>
            </a:extLst>
          </p:cNvPr>
          <p:cNvSpPr/>
          <p:nvPr/>
        </p:nvSpPr>
        <p:spPr>
          <a:xfrm>
            <a:off x="7579250" y="5605468"/>
            <a:ext cx="464820" cy="60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68">
            <a:extLst>
              <a:ext uri="{FF2B5EF4-FFF2-40B4-BE49-F238E27FC236}">
                <a16:creationId xmlns:a16="http://schemas.microsoft.com/office/drawing/2014/main" id="{F89F96F3-1005-D66C-0C7F-954597D32874}"/>
              </a:ext>
            </a:extLst>
          </p:cNvPr>
          <p:cNvSpPr txBox="1"/>
          <p:nvPr/>
        </p:nvSpPr>
        <p:spPr>
          <a:xfrm>
            <a:off x="7579250" y="5605468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3" name="object 69">
            <a:extLst>
              <a:ext uri="{FF2B5EF4-FFF2-40B4-BE49-F238E27FC236}">
                <a16:creationId xmlns:a16="http://schemas.microsoft.com/office/drawing/2014/main" id="{A1FADE52-6A13-C870-B38B-98C25916F3DD}"/>
              </a:ext>
            </a:extLst>
          </p:cNvPr>
          <p:cNvSpPr txBox="1"/>
          <p:nvPr/>
        </p:nvSpPr>
        <p:spPr>
          <a:xfrm>
            <a:off x="5328301" y="5588704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4" name="object 70">
            <a:extLst>
              <a:ext uri="{FF2B5EF4-FFF2-40B4-BE49-F238E27FC236}">
                <a16:creationId xmlns:a16="http://schemas.microsoft.com/office/drawing/2014/main" id="{0B5B54EB-BACD-70B9-17CA-B02AA0F495D2}"/>
              </a:ext>
            </a:extLst>
          </p:cNvPr>
          <p:cNvSpPr txBox="1"/>
          <p:nvPr/>
        </p:nvSpPr>
        <p:spPr>
          <a:xfrm>
            <a:off x="3095642" y="5573465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5" name="object 71">
            <a:extLst>
              <a:ext uri="{FF2B5EF4-FFF2-40B4-BE49-F238E27FC236}">
                <a16:creationId xmlns:a16="http://schemas.microsoft.com/office/drawing/2014/main" id="{F882074C-95D0-C762-928C-5556297A4921}"/>
              </a:ext>
            </a:extLst>
          </p:cNvPr>
          <p:cNvSpPr txBox="1"/>
          <p:nvPr/>
        </p:nvSpPr>
        <p:spPr>
          <a:xfrm>
            <a:off x="820310" y="5573465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6" name="object 72">
            <a:extLst>
              <a:ext uri="{FF2B5EF4-FFF2-40B4-BE49-F238E27FC236}">
                <a16:creationId xmlns:a16="http://schemas.microsoft.com/office/drawing/2014/main" id="{49534653-F6CB-49E4-1102-883E3F4A54BE}"/>
              </a:ext>
            </a:extLst>
          </p:cNvPr>
          <p:cNvSpPr/>
          <p:nvPr/>
        </p:nvSpPr>
        <p:spPr>
          <a:xfrm>
            <a:off x="808118" y="1966157"/>
            <a:ext cx="461772" cy="6050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73">
            <a:extLst>
              <a:ext uri="{FF2B5EF4-FFF2-40B4-BE49-F238E27FC236}">
                <a16:creationId xmlns:a16="http://schemas.microsoft.com/office/drawing/2014/main" id="{E8AF98C3-83F4-EF2F-B091-438FE8E6A310}"/>
              </a:ext>
            </a:extLst>
          </p:cNvPr>
          <p:cNvSpPr txBox="1"/>
          <p:nvPr/>
        </p:nvSpPr>
        <p:spPr>
          <a:xfrm>
            <a:off x="808118" y="1966157"/>
            <a:ext cx="46228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3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8" name="object 74">
            <a:extLst>
              <a:ext uri="{FF2B5EF4-FFF2-40B4-BE49-F238E27FC236}">
                <a16:creationId xmlns:a16="http://schemas.microsoft.com/office/drawing/2014/main" id="{9E8B1EE1-95AB-9420-58B8-BD2F085C8C1B}"/>
              </a:ext>
            </a:extLst>
          </p:cNvPr>
          <p:cNvSpPr/>
          <p:nvPr/>
        </p:nvSpPr>
        <p:spPr>
          <a:xfrm>
            <a:off x="1577737" y="3577786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75">
            <a:extLst>
              <a:ext uri="{FF2B5EF4-FFF2-40B4-BE49-F238E27FC236}">
                <a16:creationId xmlns:a16="http://schemas.microsoft.com/office/drawing/2014/main" id="{A0DF0549-E918-E97E-75DA-B15403B854DE}"/>
              </a:ext>
            </a:extLst>
          </p:cNvPr>
          <p:cNvSpPr/>
          <p:nvPr/>
        </p:nvSpPr>
        <p:spPr>
          <a:xfrm>
            <a:off x="1464961" y="3267652"/>
            <a:ext cx="298704" cy="3093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76">
            <a:extLst>
              <a:ext uri="{FF2B5EF4-FFF2-40B4-BE49-F238E27FC236}">
                <a16:creationId xmlns:a16="http://schemas.microsoft.com/office/drawing/2014/main" id="{CC53C21D-8E42-314C-F267-45C7E1F16C9D}"/>
              </a:ext>
            </a:extLst>
          </p:cNvPr>
          <p:cNvSpPr/>
          <p:nvPr/>
        </p:nvSpPr>
        <p:spPr>
          <a:xfrm>
            <a:off x="1464961" y="3267652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77">
            <a:extLst>
              <a:ext uri="{FF2B5EF4-FFF2-40B4-BE49-F238E27FC236}">
                <a16:creationId xmlns:a16="http://schemas.microsoft.com/office/drawing/2014/main" id="{F6B199EF-FDE8-CF1F-C9D0-58B69E7FABC7}"/>
              </a:ext>
            </a:extLst>
          </p:cNvPr>
          <p:cNvSpPr/>
          <p:nvPr/>
        </p:nvSpPr>
        <p:spPr>
          <a:xfrm>
            <a:off x="1520587" y="3326327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78">
            <a:extLst>
              <a:ext uri="{FF2B5EF4-FFF2-40B4-BE49-F238E27FC236}">
                <a16:creationId xmlns:a16="http://schemas.microsoft.com/office/drawing/2014/main" id="{128877A1-D9AF-81D4-2618-3359D4E3BAA1}"/>
              </a:ext>
            </a:extLst>
          </p:cNvPr>
          <p:cNvSpPr/>
          <p:nvPr/>
        </p:nvSpPr>
        <p:spPr>
          <a:xfrm>
            <a:off x="1523127" y="3331914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79">
            <a:extLst>
              <a:ext uri="{FF2B5EF4-FFF2-40B4-BE49-F238E27FC236}">
                <a16:creationId xmlns:a16="http://schemas.microsoft.com/office/drawing/2014/main" id="{FA9246D5-FCD5-5B39-EFDD-F1A8C378F2CC}"/>
              </a:ext>
            </a:extLst>
          </p:cNvPr>
          <p:cNvSpPr/>
          <p:nvPr/>
        </p:nvSpPr>
        <p:spPr>
          <a:xfrm>
            <a:off x="3840877" y="3585407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80">
            <a:extLst>
              <a:ext uri="{FF2B5EF4-FFF2-40B4-BE49-F238E27FC236}">
                <a16:creationId xmlns:a16="http://schemas.microsoft.com/office/drawing/2014/main" id="{9A79FC20-9AE3-9FF3-B5F1-0937EB6D63A7}"/>
              </a:ext>
            </a:extLst>
          </p:cNvPr>
          <p:cNvSpPr/>
          <p:nvPr/>
        </p:nvSpPr>
        <p:spPr>
          <a:xfrm>
            <a:off x="3728101" y="3275273"/>
            <a:ext cx="298703" cy="3093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81">
            <a:extLst>
              <a:ext uri="{FF2B5EF4-FFF2-40B4-BE49-F238E27FC236}">
                <a16:creationId xmlns:a16="http://schemas.microsoft.com/office/drawing/2014/main" id="{DADF0B0D-D696-4635-3596-F83CAA624169}"/>
              </a:ext>
            </a:extLst>
          </p:cNvPr>
          <p:cNvSpPr/>
          <p:nvPr/>
        </p:nvSpPr>
        <p:spPr>
          <a:xfrm>
            <a:off x="3728101" y="3275273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82">
            <a:extLst>
              <a:ext uri="{FF2B5EF4-FFF2-40B4-BE49-F238E27FC236}">
                <a16:creationId xmlns:a16="http://schemas.microsoft.com/office/drawing/2014/main" id="{E74FE240-9273-6DA5-6E0E-BBFBAE823FD8}"/>
              </a:ext>
            </a:extLst>
          </p:cNvPr>
          <p:cNvSpPr/>
          <p:nvPr/>
        </p:nvSpPr>
        <p:spPr>
          <a:xfrm>
            <a:off x="3782204" y="3333946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83">
            <a:extLst>
              <a:ext uri="{FF2B5EF4-FFF2-40B4-BE49-F238E27FC236}">
                <a16:creationId xmlns:a16="http://schemas.microsoft.com/office/drawing/2014/main" id="{5116F956-05A9-0421-2514-3E9A144ABBA9}"/>
              </a:ext>
            </a:extLst>
          </p:cNvPr>
          <p:cNvSpPr/>
          <p:nvPr/>
        </p:nvSpPr>
        <p:spPr>
          <a:xfrm>
            <a:off x="3785760" y="3339535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84">
            <a:extLst>
              <a:ext uri="{FF2B5EF4-FFF2-40B4-BE49-F238E27FC236}">
                <a16:creationId xmlns:a16="http://schemas.microsoft.com/office/drawing/2014/main" id="{BD36F165-4F65-9BDF-C19A-7C6487F0C6EC}"/>
              </a:ext>
            </a:extLst>
          </p:cNvPr>
          <p:cNvSpPr/>
          <p:nvPr/>
        </p:nvSpPr>
        <p:spPr>
          <a:xfrm>
            <a:off x="6102494" y="3602170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85">
            <a:extLst>
              <a:ext uri="{FF2B5EF4-FFF2-40B4-BE49-F238E27FC236}">
                <a16:creationId xmlns:a16="http://schemas.microsoft.com/office/drawing/2014/main" id="{E4F75B5F-8420-5B5C-7EEF-CA99B689F31C}"/>
              </a:ext>
            </a:extLst>
          </p:cNvPr>
          <p:cNvSpPr/>
          <p:nvPr/>
        </p:nvSpPr>
        <p:spPr>
          <a:xfrm>
            <a:off x="5989718" y="3290513"/>
            <a:ext cx="297180" cy="3108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86">
            <a:extLst>
              <a:ext uri="{FF2B5EF4-FFF2-40B4-BE49-F238E27FC236}">
                <a16:creationId xmlns:a16="http://schemas.microsoft.com/office/drawing/2014/main" id="{2A9F9F88-50C0-D143-513C-CCB276638076}"/>
              </a:ext>
            </a:extLst>
          </p:cNvPr>
          <p:cNvSpPr/>
          <p:nvPr/>
        </p:nvSpPr>
        <p:spPr>
          <a:xfrm>
            <a:off x="5989718" y="3290513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87">
            <a:extLst>
              <a:ext uri="{FF2B5EF4-FFF2-40B4-BE49-F238E27FC236}">
                <a16:creationId xmlns:a16="http://schemas.microsoft.com/office/drawing/2014/main" id="{80B426F9-8ABC-5DB4-17E9-6A05EE68426E}"/>
              </a:ext>
            </a:extLst>
          </p:cNvPr>
          <p:cNvSpPr/>
          <p:nvPr/>
        </p:nvSpPr>
        <p:spPr>
          <a:xfrm>
            <a:off x="6043819" y="335071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88">
            <a:extLst>
              <a:ext uri="{FF2B5EF4-FFF2-40B4-BE49-F238E27FC236}">
                <a16:creationId xmlns:a16="http://schemas.microsoft.com/office/drawing/2014/main" id="{61B87AE9-F112-A4EB-6300-2C5F94C35F2B}"/>
              </a:ext>
            </a:extLst>
          </p:cNvPr>
          <p:cNvSpPr/>
          <p:nvPr/>
        </p:nvSpPr>
        <p:spPr>
          <a:xfrm>
            <a:off x="6047121" y="3355536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89">
            <a:extLst>
              <a:ext uri="{FF2B5EF4-FFF2-40B4-BE49-F238E27FC236}">
                <a16:creationId xmlns:a16="http://schemas.microsoft.com/office/drawing/2014/main" id="{9ECC60F1-CD86-97B0-2EF2-E667F37D9555}"/>
              </a:ext>
            </a:extLst>
          </p:cNvPr>
          <p:cNvSpPr/>
          <p:nvPr/>
        </p:nvSpPr>
        <p:spPr>
          <a:xfrm>
            <a:off x="8332105" y="3618935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90">
            <a:extLst>
              <a:ext uri="{FF2B5EF4-FFF2-40B4-BE49-F238E27FC236}">
                <a16:creationId xmlns:a16="http://schemas.microsoft.com/office/drawing/2014/main" id="{A2A9F46C-AB0E-BA23-D2EE-CE1D7EE1CC85}"/>
              </a:ext>
            </a:extLst>
          </p:cNvPr>
          <p:cNvSpPr/>
          <p:nvPr/>
        </p:nvSpPr>
        <p:spPr>
          <a:xfrm>
            <a:off x="8219329" y="3307277"/>
            <a:ext cx="298703" cy="310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91">
            <a:extLst>
              <a:ext uri="{FF2B5EF4-FFF2-40B4-BE49-F238E27FC236}">
                <a16:creationId xmlns:a16="http://schemas.microsoft.com/office/drawing/2014/main" id="{37FFA9FD-552C-FF34-0319-F5678EF1DBF9}"/>
              </a:ext>
            </a:extLst>
          </p:cNvPr>
          <p:cNvSpPr/>
          <p:nvPr/>
        </p:nvSpPr>
        <p:spPr>
          <a:xfrm>
            <a:off x="8219329" y="3307277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92">
            <a:extLst>
              <a:ext uri="{FF2B5EF4-FFF2-40B4-BE49-F238E27FC236}">
                <a16:creationId xmlns:a16="http://schemas.microsoft.com/office/drawing/2014/main" id="{EFAF4B62-43B7-5656-045F-5E0590A71B92}"/>
              </a:ext>
            </a:extLst>
          </p:cNvPr>
          <p:cNvSpPr/>
          <p:nvPr/>
        </p:nvSpPr>
        <p:spPr>
          <a:xfrm>
            <a:off x="8273431" y="336747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93">
            <a:extLst>
              <a:ext uri="{FF2B5EF4-FFF2-40B4-BE49-F238E27FC236}">
                <a16:creationId xmlns:a16="http://schemas.microsoft.com/office/drawing/2014/main" id="{A73E28AE-BCC9-4D49-58E5-DA29BEF418E0}"/>
              </a:ext>
            </a:extLst>
          </p:cNvPr>
          <p:cNvSpPr/>
          <p:nvPr/>
        </p:nvSpPr>
        <p:spPr>
          <a:xfrm>
            <a:off x="8277241" y="337217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94">
            <a:extLst>
              <a:ext uri="{FF2B5EF4-FFF2-40B4-BE49-F238E27FC236}">
                <a16:creationId xmlns:a16="http://schemas.microsoft.com/office/drawing/2014/main" id="{45AB4D3B-25E5-06F7-213D-8011F8885AC5}"/>
              </a:ext>
            </a:extLst>
          </p:cNvPr>
          <p:cNvSpPr/>
          <p:nvPr/>
        </p:nvSpPr>
        <p:spPr>
          <a:xfrm>
            <a:off x="1624220" y="2302199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95">
            <a:extLst>
              <a:ext uri="{FF2B5EF4-FFF2-40B4-BE49-F238E27FC236}">
                <a16:creationId xmlns:a16="http://schemas.microsoft.com/office/drawing/2014/main" id="{A88ED701-DAD5-803C-A3B8-2F6D99B9641A}"/>
              </a:ext>
            </a:extLst>
          </p:cNvPr>
          <p:cNvSpPr/>
          <p:nvPr/>
        </p:nvSpPr>
        <p:spPr>
          <a:xfrm>
            <a:off x="3870595" y="2276290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96">
            <a:extLst>
              <a:ext uri="{FF2B5EF4-FFF2-40B4-BE49-F238E27FC236}">
                <a16:creationId xmlns:a16="http://schemas.microsoft.com/office/drawing/2014/main" id="{AEF02DFE-BDD9-6136-DC87-A4C48DD0FCED}"/>
              </a:ext>
            </a:extLst>
          </p:cNvPr>
          <p:cNvSpPr/>
          <p:nvPr/>
        </p:nvSpPr>
        <p:spPr>
          <a:xfrm>
            <a:off x="6136783" y="2245810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97">
            <a:extLst>
              <a:ext uri="{FF2B5EF4-FFF2-40B4-BE49-F238E27FC236}">
                <a16:creationId xmlns:a16="http://schemas.microsoft.com/office/drawing/2014/main" id="{3C92F835-A128-3588-3FAB-23F03C60683A}"/>
              </a:ext>
            </a:extLst>
          </p:cNvPr>
          <p:cNvSpPr/>
          <p:nvPr/>
        </p:nvSpPr>
        <p:spPr>
          <a:xfrm>
            <a:off x="8367919" y="2265623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98">
            <a:extLst>
              <a:ext uri="{FF2B5EF4-FFF2-40B4-BE49-F238E27FC236}">
                <a16:creationId xmlns:a16="http://schemas.microsoft.com/office/drawing/2014/main" id="{94A3224F-F568-2B96-7ADF-8F4668786DA9}"/>
              </a:ext>
            </a:extLst>
          </p:cNvPr>
          <p:cNvSpPr/>
          <p:nvPr/>
        </p:nvSpPr>
        <p:spPr>
          <a:xfrm>
            <a:off x="909463" y="3372046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99">
            <a:extLst>
              <a:ext uri="{FF2B5EF4-FFF2-40B4-BE49-F238E27FC236}">
                <a16:creationId xmlns:a16="http://schemas.microsoft.com/office/drawing/2014/main" id="{8451B0E7-32C4-FBC9-BA54-A1B9E93F6941}"/>
              </a:ext>
            </a:extLst>
          </p:cNvPr>
          <p:cNvSpPr/>
          <p:nvPr/>
        </p:nvSpPr>
        <p:spPr>
          <a:xfrm>
            <a:off x="3203083" y="3390335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00">
            <a:extLst>
              <a:ext uri="{FF2B5EF4-FFF2-40B4-BE49-F238E27FC236}">
                <a16:creationId xmlns:a16="http://schemas.microsoft.com/office/drawing/2014/main" id="{0A34C1B4-4509-9E3C-88E7-7149666F62A3}"/>
              </a:ext>
            </a:extLst>
          </p:cNvPr>
          <p:cNvSpPr/>
          <p:nvPr/>
        </p:nvSpPr>
        <p:spPr>
          <a:xfrm>
            <a:off x="5432695" y="340862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01">
            <a:extLst>
              <a:ext uri="{FF2B5EF4-FFF2-40B4-BE49-F238E27FC236}">
                <a16:creationId xmlns:a16="http://schemas.microsoft.com/office/drawing/2014/main" id="{B02730B8-2BB2-E2AD-8381-542CAA10D4E2}"/>
              </a:ext>
            </a:extLst>
          </p:cNvPr>
          <p:cNvSpPr/>
          <p:nvPr/>
        </p:nvSpPr>
        <p:spPr>
          <a:xfrm>
            <a:off x="7637924" y="3425386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02">
            <a:extLst>
              <a:ext uri="{FF2B5EF4-FFF2-40B4-BE49-F238E27FC236}">
                <a16:creationId xmlns:a16="http://schemas.microsoft.com/office/drawing/2014/main" id="{1019EAC6-8C41-DCE6-264C-4287E0BEDD2B}"/>
              </a:ext>
            </a:extLst>
          </p:cNvPr>
          <p:cNvSpPr/>
          <p:nvPr/>
        </p:nvSpPr>
        <p:spPr>
          <a:xfrm>
            <a:off x="1279796" y="2230571"/>
            <a:ext cx="7078345" cy="76200"/>
          </a:xfrm>
          <a:custGeom>
            <a:avLst/>
            <a:gdLst/>
            <a:ahLst/>
            <a:cxnLst/>
            <a:rect l="l" t="t" r="r" b="b"/>
            <a:pathLst>
              <a:path w="70783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707834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7078345" h="76200">
                <a:moveTo>
                  <a:pt x="7077836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7077836" y="50800"/>
                </a:lnTo>
                <a:lnTo>
                  <a:pt x="7077836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03">
            <a:extLst>
              <a:ext uri="{FF2B5EF4-FFF2-40B4-BE49-F238E27FC236}">
                <a16:creationId xmlns:a16="http://schemas.microsoft.com/office/drawing/2014/main" id="{BB888332-77BE-2DB4-EE9B-BF7550A6E737}"/>
              </a:ext>
            </a:extLst>
          </p:cNvPr>
          <p:cNvSpPr txBox="1"/>
          <p:nvPr/>
        </p:nvSpPr>
        <p:spPr>
          <a:xfrm>
            <a:off x="7467236" y="1792548"/>
            <a:ext cx="11683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04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58" name="object 104">
            <a:extLst>
              <a:ext uri="{FF2B5EF4-FFF2-40B4-BE49-F238E27FC236}">
                <a16:creationId xmlns:a16="http://schemas.microsoft.com/office/drawing/2014/main" id="{1F9FDC3E-2CB6-FC8C-B7B8-2152BFC9B2E0}"/>
              </a:ext>
            </a:extLst>
          </p:cNvPr>
          <p:cNvSpPr txBox="1"/>
          <p:nvPr/>
        </p:nvSpPr>
        <p:spPr>
          <a:xfrm>
            <a:off x="7666254" y="1428311"/>
            <a:ext cx="551052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/>
                <a:cs typeface="Cambria Math"/>
              </a:rPr>
              <a:t>1</a:t>
            </a:r>
            <a:r>
              <a:rPr sz="2050" spc="5" dirty="0">
                <a:latin typeface="Cambria Math"/>
                <a:cs typeface="Cambria Math"/>
              </a:rPr>
              <a:t>,</a:t>
            </a:r>
            <a:r>
              <a:rPr sz="2050" spc="204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59" name="object 105">
            <a:extLst>
              <a:ext uri="{FF2B5EF4-FFF2-40B4-BE49-F238E27FC236}">
                <a16:creationId xmlns:a16="http://schemas.microsoft.com/office/drawing/2014/main" id="{6BF87DB7-1A91-2E18-77B2-973B3BF7ABF4}"/>
              </a:ext>
            </a:extLst>
          </p:cNvPr>
          <p:cNvSpPr txBox="1"/>
          <p:nvPr/>
        </p:nvSpPr>
        <p:spPr>
          <a:xfrm>
            <a:off x="6407040" y="1243907"/>
            <a:ext cx="228942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10">
                <a:latin typeface="Cambria Math"/>
                <a:cs typeface="Cambria Math"/>
              </a:rPr>
              <a:t>𝒃</a:t>
            </a:r>
            <a:r>
              <a:rPr sz="3075" spc="-15" baseline="27100">
                <a:latin typeface="Cambria Math"/>
                <a:cs typeface="Cambria Math"/>
              </a:rPr>
              <a:t>𝟏 </a:t>
            </a:r>
            <a:r>
              <a:rPr sz="2800" spc="-5">
                <a:latin typeface="Cambria Math"/>
                <a:cs typeface="Cambria Math"/>
              </a:rPr>
              <a:t>=</a:t>
            </a:r>
            <a:r>
              <a:rPr lang="zh-CN" altLang="en-US" sz="2800" spc="-5">
                <a:latin typeface="Cambria Math"/>
                <a:cs typeface="Cambria Math"/>
              </a:rPr>
              <a:t>∑</a:t>
            </a:r>
            <a:r>
              <a:rPr sz="2800" spc="-5">
                <a:latin typeface="Cambria Math"/>
                <a:cs typeface="Cambria Math"/>
              </a:rPr>
              <a:t> </a:t>
            </a:r>
            <a:r>
              <a:rPr sz="2800" spc="-385">
                <a:latin typeface="Cambria Math"/>
                <a:cs typeface="Cambria Math"/>
              </a:rPr>
              <a:t>𝛼</a:t>
            </a:r>
            <a:r>
              <a:rPr sz="3075" spc="-577" baseline="31165" dirty="0">
                <a:latin typeface="Cambria Math"/>
                <a:cs typeface="Cambria Math"/>
              </a:rPr>
              <a:t>′</a:t>
            </a:r>
            <a:endParaRPr sz="3075" baseline="31165">
              <a:latin typeface="Cambria Math"/>
              <a:cs typeface="Cambria Math"/>
            </a:endParaRPr>
          </a:p>
        </p:txBody>
      </p:sp>
      <p:sp>
        <p:nvSpPr>
          <p:cNvPr id="160" name="object 106">
            <a:extLst>
              <a:ext uri="{FF2B5EF4-FFF2-40B4-BE49-F238E27FC236}">
                <a16:creationId xmlns:a16="http://schemas.microsoft.com/office/drawing/2014/main" id="{06BD39F5-C04B-589B-3D66-36416F6ED57D}"/>
              </a:ext>
            </a:extLst>
          </p:cNvPr>
          <p:cNvSpPr txBox="1"/>
          <p:nvPr/>
        </p:nvSpPr>
        <p:spPr>
          <a:xfrm>
            <a:off x="8043353" y="1114367"/>
            <a:ext cx="38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19841" dirty="0">
                <a:latin typeface="Cambria Math"/>
                <a:cs typeface="Cambria Math"/>
              </a:rPr>
              <a:t>𝒗</a:t>
            </a:r>
            <a:r>
              <a:rPr sz="2050" spc="-10" dirty="0">
                <a:latin typeface="Cambria Math"/>
                <a:cs typeface="Cambria Math"/>
              </a:rPr>
              <a:t>𝒊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61" name="object 107">
            <a:extLst>
              <a:ext uri="{FF2B5EF4-FFF2-40B4-BE49-F238E27FC236}">
                <a16:creationId xmlns:a16="http://schemas.microsoft.com/office/drawing/2014/main" id="{6E203427-337B-126E-0840-A3B3FB29C4E8}"/>
              </a:ext>
            </a:extLst>
          </p:cNvPr>
          <p:cNvSpPr txBox="1"/>
          <p:nvPr/>
        </p:nvSpPr>
        <p:spPr>
          <a:xfrm>
            <a:off x="2266122" y="1026279"/>
            <a:ext cx="42116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>
                <a:latin typeface="Calibri"/>
                <a:cs typeface="Calibri"/>
              </a:rPr>
              <a:t>基于注意力得分提取信息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2" name="object 108">
            <a:extLst>
              <a:ext uri="{FF2B5EF4-FFF2-40B4-BE49-F238E27FC236}">
                <a16:creationId xmlns:a16="http://schemas.microsoft.com/office/drawing/2014/main" id="{66F8C3F4-C105-45AC-2E21-23FD7AF47A3E}"/>
              </a:ext>
            </a:extLst>
          </p:cNvPr>
          <p:cNvSpPr txBox="1"/>
          <p:nvPr/>
        </p:nvSpPr>
        <p:spPr>
          <a:xfrm>
            <a:off x="339945" y="6413595"/>
            <a:ext cx="1577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𝒗</a:t>
            </a:r>
            <a:r>
              <a:rPr sz="2625" baseline="28571" dirty="0">
                <a:latin typeface="Cambria Math"/>
                <a:cs typeface="Cambria Math"/>
              </a:rPr>
              <a:t>𝟏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𝑊</a:t>
            </a:r>
            <a:r>
              <a:rPr sz="2625" spc="120" baseline="28571" dirty="0">
                <a:latin typeface="Cambria Math"/>
                <a:cs typeface="Cambria Math"/>
              </a:rPr>
              <a:t>𝑣</a:t>
            </a:r>
            <a:r>
              <a:rPr sz="2400" spc="80" dirty="0">
                <a:latin typeface="Cambria Math"/>
                <a:cs typeface="Cambria Math"/>
              </a:rPr>
              <a:t>𝒂</a:t>
            </a:r>
            <a:r>
              <a:rPr sz="2625" spc="120" baseline="28571" dirty="0">
                <a:latin typeface="Cambria Math"/>
                <a:cs typeface="Cambria Math"/>
              </a:rPr>
              <a:t>𝟏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63" name="object 109">
            <a:extLst>
              <a:ext uri="{FF2B5EF4-FFF2-40B4-BE49-F238E27FC236}">
                <a16:creationId xmlns:a16="http://schemas.microsoft.com/office/drawing/2014/main" id="{0A04F233-5266-B1FF-9455-E4CB5D09C327}"/>
              </a:ext>
            </a:extLst>
          </p:cNvPr>
          <p:cNvSpPr txBox="1"/>
          <p:nvPr/>
        </p:nvSpPr>
        <p:spPr>
          <a:xfrm>
            <a:off x="2530237" y="6436455"/>
            <a:ext cx="157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𝒗</a:t>
            </a:r>
            <a:r>
              <a:rPr sz="2625" spc="-7" baseline="28571" dirty="0">
                <a:latin typeface="Cambria Math"/>
                <a:cs typeface="Cambria Math"/>
              </a:rPr>
              <a:t>𝟐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𝑊</a:t>
            </a:r>
            <a:r>
              <a:rPr sz="2625" spc="120" baseline="28571" dirty="0">
                <a:latin typeface="Cambria Math"/>
                <a:cs typeface="Cambria Math"/>
              </a:rPr>
              <a:t>𝑣</a:t>
            </a:r>
            <a:r>
              <a:rPr sz="2400" spc="80" dirty="0">
                <a:latin typeface="Cambria Math"/>
                <a:cs typeface="Cambria Math"/>
              </a:rPr>
              <a:t>𝒂</a:t>
            </a:r>
            <a:r>
              <a:rPr sz="2625" spc="120" baseline="28571" dirty="0">
                <a:latin typeface="Cambria Math"/>
                <a:cs typeface="Cambria Math"/>
              </a:rPr>
              <a:t>𝟐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64" name="object 110">
            <a:extLst>
              <a:ext uri="{FF2B5EF4-FFF2-40B4-BE49-F238E27FC236}">
                <a16:creationId xmlns:a16="http://schemas.microsoft.com/office/drawing/2014/main" id="{AA0518F2-3675-C398-1438-FB2251E2CC7C}"/>
              </a:ext>
            </a:extLst>
          </p:cNvPr>
          <p:cNvSpPr txBox="1"/>
          <p:nvPr/>
        </p:nvSpPr>
        <p:spPr>
          <a:xfrm>
            <a:off x="4793377" y="6436455"/>
            <a:ext cx="157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𝒗</a:t>
            </a:r>
            <a:r>
              <a:rPr sz="2625" spc="-7" baseline="28571" dirty="0">
                <a:latin typeface="Cambria Math"/>
                <a:cs typeface="Cambria Math"/>
              </a:rPr>
              <a:t>𝟑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𝑊</a:t>
            </a:r>
            <a:r>
              <a:rPr sz="2625" spc="120" baseline="28571" dirty="0">
                <a:latin typeface="Cambria Math"/>
                <a:cs typeface="Cambria Math"/>
              </a:rPr>
              <a:t>𝑣</a:t>
            </a:r>
            <a:r>
              <a:rPr sz="2400" spc="80" dirty="0">
                <a:latin typeface="Cambria Math"/>
                <a:cs typeface="Cambria Math"/>
              </a:rPr>
              <a:t>𝒂</a:t>
            </a:r>
            <a:r>
              <a:rPr sz="2625" spc="120" baseline="28571" dirty="0">
                <a:latin typeface="Cambria Math"/>
                <a:cs typeface="Cambria Math"/>
              </a:rPr>
              <a:t>𝟑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65" name="object 111">
            <a:extLst>
              <a:ext uri="{FF2B5EF4-FFF2-40B4-BE49-F238E27FC236}">
                <a16:creationId xmlns:a16="http://schemas.microsoft.com/office/drawing/2014/main" id="{EF7757BD-B3CB-0D76-38F9-4E71E470CE61}"/>
              </a:ext>
            </a:extLst>
          </p:cNvPr>
          <p:cNvSpPr txBox="1"/>
          <p:nvPr/>
        </p:nvSpPr>
        <p:spPr>
          <a:xfrm>
            <a:off x="7017782" y="6436455"/>
            <a:ext cx="157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𝒗</a:t>
            </a:r>
            <a:r>
              <a:rPr sz="2625" spc="-7" baseline="28571" dirty="0">
                <a:latin typeface="Cambria Math"/>
                <a:cs typeface="Cambria Math"/>
              </a:rPr>
              <a:t>𝟒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𝑊</a:t>
            </a:r>
            <a:r>
              <a:rPr sz="2625" spc="120" baseline="28571" dirty="0">
                <a:latin typeface="Cambria Math"/>
                <a:cs typeface="Cambria Math"/>
              </a:rPr>
              <a:t>𝑣</a:t>
            </a:r>
            <a:r>
              <a:rPr sz="2400" spc="80" dirty="0">
                <a:latin typeface="Cambria Math"/>
                <a:cs typeface="Cambria Math"/>
              </a:rPr>
              <a:t>𝒂</a:t>
            </a:r>
            <a:r>
              <a:rPr sz="2625" spc="120" baseline="28571" dirty="0">
                <a:latin typeface="Cambria Math"/>
                <a:cs typeface="Cambria Math"/>
              </a:rPr>
              <a:t>𝟒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66" name="object 112">
            <a:extLst>
              <a:ext uri="{FF2B5EF4-FFF2-40B4-BE49-F238E27FC236}">
                <a16:creationId xmlns:a16="http://schemas.microsoft.com/office/drawing/2014/main" id="{4468F040-A483-AAF5-8186-3AFF24943F3F}"/>
              </a:ext>
            </a:extLst>
          </p:cNvPr>
          <p:cNvSpPr/>
          <p:nvPr/>
        </p:nvSpPr>
        <p:spPr>
          <a:xfrm>
            <a:off x="1075579" y="5339530"/>
            <a:ext cx="563880" cy="0"/>
          </a:xfrm>
          <a:custGeom>
            <a:avLst/>
            <a:gdLst/>
            <a:ahLst/>
            <a:cxnLst/>
            <a:rect l="l" t="t" r="r" b="b"/>
            <a:pathLst>
              <a:path w="563880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603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26CD6FEA-B687-C265-E883-C63F3BECD834}"/>
              </a:ext>
            </a:extLst>
          </p:cNvPr>
          <p:cNvSpPr/>
          <p:nvPr/>
        </p:nvSpPr>
        <p:spPr>
          <a:xfrm>
            <a:off x="3178362" y="3403126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3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3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C92C228-9909-A124-770B-E4AF21C63F98}"/>
              </a:ext>
            </a:extLst>
          </p:cNvPr>
          <p:cNvSpPr/>
          <p:nvPr/>
        </p:nvSpPr>
        <p:spPr>
          <a:xfrm>
            <a:off x="985199" y="3366550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2909" y="25548"/>
                </a:moveTo>
                <a:lnTo>
                  <a:pt x="60696" y="47783"/>
                </a:lnTo>
                <a:lnTo>
                  <a:pt x="1933320" y="1076579"/>
                </a:lnTo>
                <a:lnTo>
                  <a:pt x="1945513" y="1054227"/>
                </a:lnTo>
                <a:lnTo>
                  <a:pt x="72909" y="25548"/>
                </a:lnTo>
                <a:close/>
              </a:path>
              <a:path w="1945639" h="1076960">
                <a:moveTo>
                  <a:pt x="0" y="0"/>
                </a:moveTo>
                <a:lnTo>
                  <a:pt x="48437" y="70103"/>
                </a:lnTo>
                <a:lnTo>
                  <a:pt x="60696" y="47783"/>
                </a:lnTo>
                <a:lnTo>
                  <a:pt x="49542" y="41655"/>
                </a:lnTo>
                <a:lnTo>
                  <a:pt x="61772" y="19430"/>
                </a:lnTo>
                <a:lnTo>
                  <a:pt x="76269" y="19430"/>
                </a:lnTo>
                <a:lnTo>
                  <a:pt x="85128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1772" y="19430"/>
                </a:moveTo>
                <a:lnTo>
                  <a:pt x="49542" y="41655"/>
                </a:lnTo>
                <a:lnTo>
                  <a:pt x="60696" y="47783"/>
                </a:lnTo>
                <a:lnTo>
                  <a:pt x="72909" y="25548"/>
                </a:lnTo>
                <a:lnTo>
                  <a:pt x="61772" y="19430"/>
                </a:lnTo>
                <a:close/>
              </a:path>
              <a:path w="1945639" h="1076960">
                <a:moveTo>
                  <a:pt x="76269" y="19430"/>
                </a:moveTo>
                <a:lnTo>
                  <a:pt x="61772" y="19430"/>
                </a:lnTo>
                <a:lnTo>
                  <a:pt x="72909" y="25548"/>
                </a:lnTo>
                <a:lnTo>
                  <a:pt x="76269" y="1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48C1A25-29AF-2A96-BAE2-306F6F6D2D4E}"/>
              </a:ext>
            </a:extLst>
          </p:cNvPr>
          <p:cNvSpPr/>
          <p:nvPr/>
        </p:nvSpPr>
        <p:spPr>
          <a:xfrm>
            <a:off x="5406451" y="33711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E96C71F-5621-C6C4-292C-12D447C27312}"/>
              </a:ext>
            </a:extLst>
          </p:cNvPr>
          <p:cNvSpPr/>
          <p:nvPr/>
        </p:nvSpPr>
        <p:spPr>
          <a:xfrm>
            <a:off x="7668066" y="338941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3E8EAE5B-3BA8-39DC-26F8-B19E6357499C}"/>
              </a:ext>
            </a:extLst>
          </p:cNvPr>
          <p:cNvSpPr/>
          <p:nvPr/>
        </p:nvSpPr>
        <p:spPr>
          <a:xfrm>
            <a:off x="1606230" y="4400584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C9B78B1E-A32B-2914-EDE7-397B0CD5000F}"/>
              </a:ext>
            </a:extLst>
          </p:cNvPr>
          <p:cNvSpPr/>
          <p:nvPr/>
        </p:nvSpPr>
        <p:spPr>
          <a:xfrm>
            <a:off x="1606230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EEF0D85-34A4-51BE-B03C-6D4D5109CD20}"/>
              </a:ext>
            </a:extLst>
          </p:cNvPr>
          <p:cNvSpPr txBox="1"/>
          <p:nvPr/>
        </p:nvSpPr>
        <p:spPr>
          <a:xfrm>
            <a:off x="1570542" y="435130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B8629B9-72DE-60BD-8588-4BBFA35CEB5B}"/>
              </a:ext>
            </a:extLst>
          </p:cNvPr>
          <p:cNvSpPr/>
          <p:nvPr/>
        </p:nvSpPr>
        <p:spPr>
          <a:xfrm>
            <a:off x="1034729" y="4400584"/>
            <a:ext cx="288035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90D5F46-0AC1-2F98-9F76-FC103319B743}"/>
              </a:ext>
            </a:extLst>
          </p:cNvPr>
          <p:cNvSpPr/>
          <p:nvPr/>
        </p:nvSpPr>
        <p:spPr>
          <a:xfrm>
            <a:off x="1034729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2D1C64E-8F9B-79FE-F8F1-6DB3C848C4C9}"/>
              </a:ext>
            </a:extLst>
          </p:cNvPr>
          <p:cNvSpPr txBox="1"/>
          <p:nvPr/>
        </p:nvSpPr>
        <p:spPr>
          <a:xfrm>
            <a:off x="1006688" y="4361721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2561B3D6-5BE6-3B2B-F52B-186104834768}"/>
              </a:ext>
            </a:extLst>
          </p:cNvPr>
          <p:cNvSpPr/>
          <p:nvPr/>
        </p:nvSpPr>
        <p:spPr>
          <a:xfrm>
            <a:off x="472373" y="4400584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61F68CA2-6B46-E929-8960-E810EEFCBB2A}"/>
              </a:ext>
            </a:extLst>
          </p:cNvPr>
          <p:cNvSpPr/>
          <p:nvPr/>
        </p:nvSpPr>
        <p:spPr>
          <a:xfrm>
            <a:off x="472373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49154089-A436-3A31-0CDC-72BAA8D1FD20}"/>
              </a:ext>
            </a:extLst>
          </p:cNvPr>
          <p:cNvSpPr txBox="1"/>
          <p:nvPr/>
        </p:nvSpPr>
        <p:spPr>
          <a:xfrm>
            <a:off x="444637" y="4361721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2EE7111B-308E-7FA3-D428-C3AB507D4D84}"/>
              </a:ext>
            </a:extLst>
          </p:cNvPr>
          <p:cNvSpPr/>
          <p:nvPr/>
        </p:nvSpPr>
        <p:spPr>
          <a:xfrm>
            <a:off x="1149792" y="494541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42AC883-451B-CF68-1E1C-8C2CFE4A743E}"/>
              </a:ext>
            </a:extLst>
          </p:cNvPr>
          <p:cNvSpPr/>
          <p:nvPr/>
        </p:nvSpPr>
        <p:spPr>
          <a:xfrm>
            <a:off x="605723" y="52243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D78683E0-D0BE-EF0C-33F0-662AB16CA540}"/>
              </a:ext>
            </a:extLst>
          </p:cNvPr>
          <p:cNvSpPr/>
          <p:nvPr/>
        </p:nvSpPr>
        <p:spPr>
          <a:xfrm>
            <a:off x="567623" y="494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F191EF65-9311-2B70-313B-9B12C7102F34}"/>
              </a:ext>
            </a:extLst>
          </p:cNvPr>
          <p:cNvSpPr/>
          <p:nvPr/>
        </p:nvSpPr>
        <p:spPr>
          <a:xfrm>
            <a:off x="1713671" y="494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7B36DAB4-1C36-B83A-D6FE-56C9FE2F8647}"/>
              </a:ext>
            </a:extLst>
          </p:cNvPr>
          <p:cNvSpPr/>
          <p:nvPr/>
        </p:nvSpPr>
        <p:spPr>
          <a:xfrm>
            <a:off x="3883085" y="4383820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512A3BA-150E-6208-F8EE-B06B97366900}"/>
              </a:ext>
            </a:extLst>
          </p:cNvPr>
          <p:cNvSpPr/>
          <p:nvPr/>
        </p:nvSpPr>
        <p:spPr>
          <a:xfrm>
            <a:off x="3883085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FF0B6323-0051-36CE-F2BA-620E830DF5E8}"/>
              </a:ext>
            </a:extLst>
          </p:cNvPr>
          <p:cNvSpPr txBox="1"/>
          <p:nvPr/>
        </p:nvSpPr>
        <p:spPr>
          <a:xfrm>
            <a:off x="3847145" y="4333985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28431BE4-CDD9-5820-D15C-D4E73FF056DD}"/>
              </a:ext>
            </a:extLst>
          </p:cNvPr>
          <p:cNvSpPr/>
          <p:nvPr/>
        </p:nvSpPr>
        <p:spPr>
          <a:xfrm>
            <a:off x="3310061" y="4383820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FD1A4D41-C5F2-8407-56F2-86D7EE607C8B}"/>
              </a:ext>
            </a:extLst>
          </p:cNvPr>
          <p:cNvSpPr/>
          <p:nvPr/>
        </p:nvSpPr>
        <p:spPr>
          <a:xfrm>
            <a:off x="3310061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D586268E-B085-4370-2430-84C204B4F35E}"/>
              </a:ext>
            </a:extLst>
          </p:cNvPr>
          <p:cNvSpPr txBox="1"/>
          <p:nvPr/>
        </p:nvSpPr>
        <p:spPr>
          <a:xfrm>
            <a:off x="3283518" y="434457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69F0A938-A1D5-87B9-F912-ECFA30E81524}"/>
              </a:ext>
            </a:extLst>
          </p:cNvPr>
          <p:cNvSpPr/>
          <p:nvPr/>
        </p:nvSpPr>
        <p:spPr>
          <a:xfrm>
            <a:off x="2747705" y="4383820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5AC5F9FD-5590-7000-6681-63A6457C5722}"/>
              </a:ext>
            </a:extLst>
          </p:cNvPr>
          <p:cNvSpPr/>
          <p:nvPr/>
        </p:nvSpPr>
        <p:spPr>
          <a:xfrm>
            <a:off x="2747705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FD1B16D5-3047-158C-EB09-BDA920701E33}"/>
              </a:ext>
            </a:extLst>
          </p:cNvPr>
          <p:cNvSpPr txBox="1"/>
          <p:nvPr/>
        </p:nvSpPr>
        <p:spPr>
          <a:xfrm>
            <a:off x="2633405" y="4280188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05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1D18DF62-810A-141C-4441-F1D30AE12558}"/>
              </a:ext>
            </a:extLst>
          </p:cNvPr>
          <p:cNvSpPr/>
          <p:nvPr/>
        </p:nvSpPr>
        <p:spPr>
          <a:xfrm>
            <a:off x="3425123" y="492865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544CAB09-42CD-E924-DE42-C4DA6BB63149}"/>
              </a:ext>
            </a:extLst>
          </p:cNvPr>
          <p:cNvSpPr/>
          <p:nvPr/>
        </p:nvSpPr>
        <p:spPr>
          <a:xfrm>
            <a:off x="3443411" y="5207541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F1EE8CBE-F7C8-8B8A-46D4-6791568B3CE7}"/>
              </a:ext>
            </a:extLst>
          </p:cNvPr>
          <p:cNvSpPr/>
          <p:nvPr/>
        </p:nvSpPr>
        <p:spPr>
          <a:xfrm>
            <a:off x="2842955" y="49256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F71B4F24-A5A8-17B4-2FF7-87B6ACFA5EAC}"/>
              </a:ext>
            </a:extLst>
          </p:cNvPr>
          <p:cNvSpPr/>
          <p:nvPr/>
        </p:nvSpPr>
        <p:spPr>
          <a:xfrm>
            <a:off x="3989003" y="49256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7D563B56-654C-B34F-0861-FF4190C26D12}"/>
              </a:ext>
            </a:extLst>
          </p:cNvPr>
          <p:cNvSpPr/>
          <p:nvPr/>
        </p:nvSpPr>
        <p:spPr>
          <a:xfrm>
            <a:off x="6126414" y="4394488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65A3B5A1-72BE-5D77-4023-D32858D93E66}"/>
              </a:ext>
            </a:extLst>
          </p:cNvPr>
          <p:cNvSpPr/>
          <p:nvPr/>
        </p:nvSpPr>
        <p:spPr>
          <a:xfrm>
            <a:off x="6126414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73380664-854D-FC34-AB3F-81BC4A4D4164}"/>
              </a:ext>
            </a:extLst>
          </p:cNvPr>
          <p:cNvSpPr txBox="1"/>
          <p:nvPr/>
        </p:nvSpPr>
        <p:spPr>
          <a:xfrm>
            <a:off x="6091616" y="434495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523BED95-A881-B953-9A39-B14532CBFAAB}"/>
              </a:ext>
            </a:extLst>
          </p:cNvPr>
          <p:cNvSpPr/>
          <p:nvPr/>
        </p:nvSpPr>
        <p:spPr>
          <a:xfrm>
            <a:off x="5554914" y="4394488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9AED476F-F028-A424-A4CD-1BF66019FB05}"/>
              </a:ext>
            </a:extLst>
          </p:cNvPr>
          <p:cNvSpPr/>
          <p:nvPr/>
        </p:nvSpPr>
        <p:spPr>
          <a:xfrm>
            <a:off x="5554914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8E41AC47-645A-BE4F-43FF-5BD0001E5C93}"/>
              </a:ext>
            </a:extLst>
          </p:cNvPr>
          <p:cNvSpPr txBox="1"/>
          <p:nvPr/>
        </p:nvSpPr>
        <p:spPr>
          <a:xfrm>
            <a:off x="5527735" y="435524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F1522657-E190-03E8-D725-4AE8E30C6B98}"/>
              </a:ext>
            </a:extLst>
          </p:cNvPr>
          <p:cNvSpPr/>
          <p:nvPr/>
        </p:nvSpPr>
        <p:spPr>
          <a:xfrm>
            <a:off x="5669976" y="493779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69673BD0-7A3B-29CD-61DB-3392BB5091B2}"/>
              </a:ext>
            </a:extLst>
          </p:cNvPr>
          <p:cNvSpPr/>
          <p:nvPr/>
        </p:nvSpPr>
        <p:spPr>
          <a:xfrm>
            <a:off x="5708076" y="5218209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E31E3825-6C4E-A02C-DDCE-4E4B1E871419}"/>
              </a:ext>
            </a:extLst>
          </p:cNvPr>
          <p:cNvSpPr/>
          <p:nvPr/>
        </p:nvSpPr>
        <p:spPr>
          <a:xfrm>
            <a:off x="6233855" y="49362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C5E6CE76-450A-F643-2BA8-54B296FDE22C}"/>
              </a:ext>
            </a:extLst>
          </p:cNvPr>
          <p:cNvSpPr/>
          <p:nvPr/>
        </p:nvSpPr>
        <p:spPr>
          <a:xfrm>
            <a:off x="8378886" y="4406679"/>
            <a:ext cx="288035" cy="541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7F7A26BF-34C8-D2E2-8258-3E9E7FF5AE42}"/>
              </a:ext>
            </a:extLst>
          </p:cNvPr>
          <p:cNvSpPr/>
          <p:nvPr/>
        </p:nvSpPr>
        <p:spPr>
          <a:xfrm>
            <a:off x="8378886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D071C1FA-BE25-775F-4343-6366EBED825D}"/>
              </a:ext>
            </a:extLst>
          </p:cNvPr>
          <p:cNvSpPr txBox="1"/>
          <p:nvPr/>
        </p:nvSpPr>
        <p:spPr>
          <a:xfrm>
            <a:off x="8344723" y="4358673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76AF006-37C5-B7A0-6DAD-14387151B678}"/>
              </a:ext>
            </a:extLst>
          </p:cNvPr>
          <p:cNvSpPr/>
          <p:nvPr/>
        </p:nvSpPr>
        <p:spPr>
          <a:xfrm>
            <a:off x="7807386" y="4406679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84C14356-683A-BDD2-7500-C61C6FD5BE17}"/>
              </a:ext>
            </a:extLst>
          </p:cNvPr>
          <p:cNvSpPr/>
          <p:nvPr/>
        </p:nvSpPr>
        <p:spPr>
          <a:xfrm>
            <a:off x="7807386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CA92AA5B-E5A0-AEBD-58B0-33464A68ECA6}"/>
              </a:ext>
            </a:extLst>
          </p:cNvPr>
          <p:cNvSpPr txBox="1"/>
          <p:nvPr/>
        </p:nvSpPr>
        <p:spPr>
          <a:xfrm>
            <a:off x="7780842" y="4368402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2285BA45-7AD1-9B74-8B1C-F27B3ED00DF5}"/>
              </a:ext>
            </a:extLst>
          </p:cNvPr>
          <p:cNvSpPr/>
          <p:nvPr/>
        </p:nvSpPr>
        <p:spPr>
          <a:xfrm>
            <a:off x="7922448" y="4951509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83AC7CBB-EC51-2F99-54EB-1C8E543A1A3A}"/>
              </a:ext>
            </a:extLst>
          </p:cNvPr>
          <p:cNvSpPr/>
          <p:nvPr/>
        </p:nvSpPr>
        <p:spPr>
          <a:xfrm>
            <a:off x="7960548" y="52319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>
            <a:extLst>
              <a:ext uri="{FF2B5EF4-FFF2-40B4-BE49-F238E27FC236}">
                <a16:creationId xmlns:a16="http://schemas.microsoft.com/office/drawing/2014/main" id="{EB10E669-CCBC-7516-FE23-0B09D4CDDE64}"/>
              </a:ext>
            </a:extLst>
          </p:cNvPr>
          <p:cNvSpPr/>
          <p:nvPr/>
        </p:nvSpPr>
        <p:spPr>
          <a:xfrm>
            <a:off x="8486327" y="49499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767070AA-D073-2C98-EAD3-8A17F2C1DB2B}"/>
              </a:ext>
            </a:extLst>
          </p:cNvPr>
          <p:cNvSpPr/>
          <p:nvPr/>
        </p:nvSpPr>
        <p:spPr>
          <a:xfrm>
            <a:off x="825687" y="3205514"/>
            <a:ext cx="192531" cy="1925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E3F09E99-2BC4-870F-1DC6-CB90A38923B3}"/>
              </a:ext>
            </a:extLst>
          </p:cNvPr>
          <p:cNvSpPr/>
          <p:nvPr/>
        </p:nvSpPr>
        <p:spPr>
          <a:xfrm>
            <a:off x="3122355" y="3214657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>
            <a:extLst>
              <a:ext uri="{FF2B5EF4-FFF2-40B4-BE49-F238E27FC236}">
                <a16:creationId xmlns:a16="http://schemas.microsoft.com/office/drawing/2014/main" id="{F90BF48A-B413-EE73-1BA0-E2631C0D9D04}"/>
              </a:ext>
            </a:extLst>
          </p:cNvPr>
          <p:cNvSpPr/>
          <p:nvPr/>
        </p:nvSpPr>
        <p:spPr>
          <a:xfrm>
            <a:off x="5327584" y="3222277"/>
            <a:ext cx="192532" cy="194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52C8A2EE-8713-B6CB-0CA2-B13F953F6BED}"/>
              </a:ext>
            </a:extLst>
          </p:cNvPr>
          <p:cNvSpPr/>
          <p:nvPr/>
        </p:nvSpPr>
        <p:spPr>
          <a:xfrm>
            <a:off x="7578532" y="3248185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D50215FE-497F-2D6C-9815-EF601D1F1C78}"/>
              </a:ext>
            </a:extLst>
          </p:cNvPr>
          <p:cNvSpPr/>
          <p:nvPr/>
        </p:nvSpPr>
        <p:spPr>
          <a:xfrm>
            <a:off x="2890834" y="3412523"/>
            <a:ext cx="4785995" cy="983615"/>
          </a:xfrm>
          <a:custGeom>
            <a:avLst/>
            <a:gdLst/>
            <a:ahLst/>
            <a:cxnLst/>
            <a:rect l="l" t="t" r="r" b="b"/>
            <a:pathLst>
              <a:path w="4785995" h="983614">
                <a:moveTo>
                  <a:pt x="4708273" y="24946"/>
                </a:moveTo>
                <a:lnTo>
                  <a:pt x="0" y="958723"/>
                </a:lnTo>
                <a:lnTo>
                  <a:pt x="4826" y="983614"/>
                </a:lnTo>
                <a:lnTo>
                  <a:pt x="4713218" y="49840"/>
                </a:lnTo>
                <a:lnTo>
                  <a:pt x="4708273" y="24946"/>
                </a:lnTo>
                <a:close/>
              </a:path>
              <a:path w="4785995" h="983614">
                <a:moveTo>
                  <a:pt x="4785025" y="22478"/>
                </a:moveTo>
                <a:lnTo>
                  <a:pt x="4720717" y="22478"/>
                </a:lnTo>
                <a:lnTo>
                  <a:pt x="4725670" y="47371"/>
                </a:lnTo>
                <a:lnTo>
                  <a:pt x="4713218" y="49840"/>
                </a:lnTo>
                <a:lnTo>
                  <a:pt x="4718177" y="74802"/>
                </a:lnTo>
                <a:lnTo>
                  <a:pt x="4785487" y="22605"/>
                </a:lnTo>
                <a:lnTo>
                  <a:pt x="4785025" y="22478"/>
                </a:lnTo>
                <a:close/>
              </a:path>
              <a:path w="4785995" h="983614">
                <a:moveTo>
                  <a:pt x="4720717" y="22478"/>
                </a:moveTo>
                <a:lnTo>
                  <a:pt x="4708273" y="24946"/>
                </a:lnTo>
                <a:lnTo>
                  <a:pt x="4713218" y="49840"/>
                </a:lnTo>
                <a:lnTo>
                  <a:pt x="4725670" y="47371"/>
                </a:lnTo>
                <a:lnTo>
                  <a:pt x="4720717" y="22478"/>
                </a:lnTo>
                <a:close/>
              </a:path>
              <a:path w="4785995" h="983614">
                <a:moveTo>
                  <a:pt x="4703318" y="0"/>
                </a:moveTo>
                <a:lnTo>
                  <a:pt x="4708273" y="24946"/>
                </a:lnTo>
                <a:lnTo>
                  <a:pt x="4720717" y="22478"/>
                </a:lnTo>
                <a:lnTo>
                  <a:pt x="4785025" y="22478"/>
                </a:lnTo>
                <a:lnTo>
                  <a:pt x="4703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5">
            <a:extLst>
              <a:ext uri="{FF2B5EF4-FFF2-40B4-BE49-F238E27FC236}">
                <a16:creationId xmlns:a16="http://schemas.microsoft.com/office/drawing/2014/main" id="{3FC5AAC8-2914-6624-9ED2-533E54AFFC09}"/>
              </a:ext>
            </a:extLst>
          </p:cNvPr>
          <p:cNvSpPr/>
          <p:nvPr/>
        </p:nvSpPr>
        <p:spPr>
          <a:xfrm>
            <a:off x="2888676" y="3402491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61026" y="23760"/>
                </a:moveTo>
                <a:lnTo>
                  <a:pt x="0" y="970280"/>
                </a:lnTo>
                <a:lnTo>
                  <a:pt x="9143" y="994029"/>
                </a:lnTo>
                <a:lnTo>
                  <a:pt x="2470168" y="47461"/>
                </a:lnTo>
                <a:lnTo>
                  <a:pt x="2461026" y="23760"/>
                </a:lnTo>
                <a:close/>
              </a:path>
              <a:path w="2536825" h="994410">
                <a:moveTo>
                  <a:pt x="2526724" y="19176"/>
                </a:moveTo>
                <a:lnTo>
                  <a:pt x="2472944" y="19176"/>
                </a:lnTo>
                <a:lnTo>
                  <a:pt x="2481960" y="42925"/>
                </a:lnTo>
                <a:lnTo>
                  <a:pt x="2470168" y="47461"/>
                </a:lnTo>
                <a:lnTo>
                  <a:pt x="2479294" y="71120"/>
                </a:lnTo>
                <a:lnTo>
                  <a:pt x="2526724" y="19176"/>
                </a:lnTo>
                <a:close/>
              </a:path>
              <a:path w="2536825" h="994410">
                <a:moveTo>
                  <a:pt x="2472944" y="19176"/>
                </a:moveTo>
                <a:lnTo>
                  <a:pt x="2461026" y="23760"/>
                </a:lnTo>
                <a:lnTo>
                  <a:pt x="2470168" y="47461"/>
                </a:lnTo>
                <a:lnTo>
                  <a:pt x="2481960" y="42925"/>
                </a:lnTo>
                <a:lnTo>
                  <a:pt x="2472944" y="19176"/>
                </a:lnTo>
                <a:close/>
              </a:path>
              <a:path w="2536825" h="994410">
                <a:moveTo>
                  <a:pt x="2451861" y="0"/>
                </a:moveTo>
                <a:lnTo>
                  <a:pt x="2461026" y="23760"/>
                </a:lnTo>
                <a:lnTo>
                  <a:pt x="2472944" y="19176"/>
                </a:lnTo>
                <a:lnTo>
                  <a:pt x="2526724" y="19176"/>
                </a:lnTo>
                <a:lnTo>
                  <a:pt x="2536697" y="8255"/>
                </a:lnTo>
                <a:lnTo>
                  <a:pt x="2451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6">
            <a:extLst>
              <a:ext uri="{FF2B5EF4-FFF2-40B4-BE49-F238E27FC236}">
                <a16:creationId xmlns:a16="http://schemas.microsoft.com/office/drawing/2014/main" id="{EED0A723-FAA3-D889-F420-17E14082D883}"/>
              </a:ext>
            </a:extLst>
          </p:cNvPr>
          <p:cNvSpPr/>
          <p:nvPr/>
        </p:nvSpPr>
        <p:spPr>
          <a:xfrm>
            <a:off x="2881183" y="3401601"/>
            <a:ext cx="351155" cy="986790"/>
          </a:xfrm>
          <a:custGeom>
            <a:avLst/>
            <a:gdLst/>
            <a:ahLst/>
            <a:cxnLst/>
            <a:rect l="l" t="t" r="r" b="b"/>
            <a:pathLst>
              <a:path w="351154" h="986789">
                <a:moveTo>
                  <a:pt x="302697" y="68316"/>
                </a:moveTo>
                <a:lnTo>
                  <a:pt x="0" y="978789"/>
                </a:lnTo>
                <a:lnTo>
                  <a:pt x="24130" y="986790"/>
                </a:lnTo>
                <a:lnTo>
                  <a:pt x="326822" y="76330"/>
                </a:lnTo>
                <a:lnTo>
                  <a:pt x="302697" y="68316"/>
                </a:lnTo>
                <a:close/>
              </a:path>
              <a:path w="351154" h="986789">
                <a:moveTo>
                  <a:pt x="346885" y="56261"/>
                </a:moveTo>
                <a:lnTo>
                  <a:pt x="306704" y="56261"/>
                </a:lnTo>
                <a:lnTo>
                  <a:pt x="330835" y="64262"/>
                </a:lnTo>
                <a:lnTo>
                  <a:pt x="326822" y="76330"/>
                </a:lnTo>
                <a:lnTo>
                  <a:pt x="350900" y="84327"/>
                </a:lnTo>
                <a:lnTo>
                  <a:pt x="346885" y="56261"/>
                </a:lnTo>
                <a:close/>
              </a:path>
              <a:path w="351154" h="986789">
                <a:moveTo>
                  <a:pt x="306704" y="56261"/>
                </a:moveTo>
                <a:lnTo>
                  <a:pt x="302697" y="68316"/>
                </a:lnTo>
                <a:lnTo>
                  <a:pt x="326822" y="76330"/>
                </a:lnTo>
                <a:lnTo>
                  <a:pt x="330835" y="64262"/>
                </a:lnTo>
                <a:lnTo>
                  <a:pt x="306704" y="56261"/>
                </a:lnTo>
                <a:close/>
              </a:path>
              <a:path w="351154" h="986789">
                <a:moveTo>
                  <a:pt x="338836" y="0"/>
                </a:moveTo>
                <a:lnTo>
                  <a:pt x="278638" y="60325"/>
                </a:lnTo>
                <a:lnTo>
                  <a:pt x="302697" y="68316"/>
                </a:lnTo>
                <a:lnTo>
                  <a:pt x="306704" y="56261"/>
                </a:lnTo>
                <a:lnTo>
                  <a:pt x="346885" y="56261"/>
                </a:lnTo>
                <a:lnTo>
                  <a:pt x="338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BD7D23C9-679A-AFAF-5EF8-BC61A2F1E8B6}"/>
              </a:ext>
            </a:extLst>
          </p:cNvPr>
          <p:cNvSpPr/>
          <p:nvPr/>
        </p:nvSpPr>
        <p:spPr>
          <a:xfrm>
            <a:off x="905761" y="3392457"/>
            <a:ext cx="278130" cy="926465"/>
          </a:xfrm>
          <a:custGeom>
            <a:avLst/>
            <a:gdLst/>
            <a:ahLst/>
            <a:cxnLst/>
            <a:rect l="l" t="t" r="r" b="b"/>
            <a:pathLst>
              <a:path w="278130" h="926464">
                <a:moveTo>
                  <a:pt x="49031" y="70235"/>
                </a:moveTo>
                <a:lnTo>
                  <a:pt x="24507" y="76839"/>
                </a:lnTo>
                <a:lnTo>
                  <a:pt x="253301" y="925956"/>
                </a:lnTo>
                <a:lnTo>
                  <a:pt x="277812" y="919352"/>
                </a:lnTo>
                <a:lnTo>
                  <a:pt x="49031" y="70235"/>
                </a:lnTo>
                <a:close/>
              </a:path>
              <a:path w="278130" h="926464">
                <a:moveTo>
                  <a:pt x="16954" y="0"/>
                </a:moveTo>
                <a:lnTo>
                  <a:pt x="0" y="83438"/>
                </a:lnTo>
                <a:lnTo>
                  <a:pt x="24507" y="76839"/>
                </a:lnTo>
                <a:lnTo>
                  <a:pt x="21221" y="64642"/>
                </a:lnTo>
                <a:lnTo>
                  <a:pt x="45745" y="58038"/>
                </a:lnTo>
                <a:lnTo>
                  <a:pt x="68598" y="58038"/>
                </a:lnTo>
                <a:lnTo>
                  <a:pt x="16954" y="0"/>
                </a:lnTo>
                <a:close/>
              </a:path>
              <a:path w="278130" h="926464">
                <a:moveTo>
                  <a:pt x="45745" y="58038"/>
                </a:moveTo>
                <a:lnTo>
                  <a:pt x="21221" y="64642"/>
                </a:lnTo>
                <a:lnTo>
                  <a:pt x="24507" y="76839"/>
                </a:lnTo>
                <a:lnTo>
                  <a:pt x="49031" y="70235"/>
                </a:lnTo>
                <a:lnTo>
                  <a:pt x="45745" y="58038"/>
                </a:lnTo>
                <a:close/>
              </a:path>
              <a:path w="278130" h="926464">
                <a:moveTo>
                  <a:pt x="68598" y="58038"/>
                </a:moveTo>
                <a:lnTo>
                  <a:pt x="45745" y="58038"/>
                </a:lnTo>
                <a:lnTo>
                  <a:pt x="49031" y="70235"/>
                </a:lnTo>
                <a:lnTo>
                  <a:pt x="73571" y="63626"/>
                </a:lnTo>
                <a:lnTo>
                  <a:pt x="68598" y="58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40C3AF87-3F83-243D-8924-3D3AF855AC3F}"/>
              </a:ext>
            </a:extLst>
          </p:cNvPr>
          <p:cNvSpPr txBox="1"/>
          <p:nvPr/>
        </p:nvSpPr>
        <p:spPr>
          <a:xfrm>
            <a:off x="962289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FD80A883-309D-C2BB-FAF8-63B281408F6A}"/>
              </a:ext>
            </a:extLst>
          </p:cNvPr>
          <p:cNvSpPr txBox="1"/>
          <p:nvPr/>
        </p:nvSpPr>
        <p:spPr>
          <a:xfrm>
            <a:off x="754009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6F77A26E-11B1-6C6F-AEE7-3B096FDA1FEE}"/>
              </a:ext>
            </a:extLst>
          </p:cNvPr>
          <p:cNvSpPr txBox="1"/>
          <p:nvPr/>
        </p:nvSpPr>
        <p:spPr>
          <a:xfrm>
            <a:off x="3235132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7CFDCAE1-D500-C5E4-FF58-83A23E979701}"/>
              </a:ext>
            </a:extLst>
          </p:cNvPr>
          <p:cNvSpPr txBox="1"/>
          <p:nvPr/>
        </p:nvSpPr>
        <p:spPr>
          <a:xfrm>
            <a:off x="3026852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E2007159-09A2-472C-BD03-3F4681B59D3D}"/>
              </a:ext>
            </a:extLst>
          </p:cNvPr>
          <p:cNvSpPr txBox="1"/>
          <p:nvPr/>
        </p:nvSpPr>
        <p:spPr>
          <a:xfrm>
            <a:off x="5386766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C0DB575F-96B4-EB8B-6EB5-E266F95E480E}"/>
              </a:ext>
            </a:extLst>
          </p:cNvPr>
          <p:cNvSpPr txBox="1"/>
          <p:nvPr/>
        </p:nvSpPr>
        <p:spPr>
          <a:xfrm>
            <a:off x="5178485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1070EA93-36CA-0DCF-073D-0DC468F8F6EB}"/>
              </a:ext>
            </a:extLst>
          </p:cNvPr>
          <p:cNvSpPr txBox="1"/>
          <p:nvPr/>
        </p:nvSpPr>
        <p:spPr>
          <a:xfrm>
            <a:off x="7742870" y="293335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1" name="object 66">
            <a:extLst>
              <a:ext uri="{FF2B5EF4-FFF2-40B4-BE49-F238E27FC236}">
                <a16:creationId xmlns:a16="http://schemas.microsoft.com/office/drawing/2014/main" id="{3E24C42F-FF81-D35F-26F8-C838240CD15C}"/>
              </a:ext>
            </a:extLst>
          </p:cNvPr>
          <p:cNvSpPr txBox="1"/>
          <p:nvPr/>
        </p:nvSpPr>
        <p:spPr>
          <a:xfrm>
            <a:off x="7534589" y="2666653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56B7A774-87A0-BC5E-85F3-75B29E4F76A7}"/>
              </a:ext>
            </a:extLst>
          </p:cNvPr>
          <p:cNvSpPr/>
          <p:nvPr/>
        </p:nvSpPr>
        <p:spPr>
          <a:xfrm>
            <a:off x="3212526" y="1881411"/>
            <a:ext cx="461772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8">
            <a:extLst>
              <a:ext uri="{FF2B5EF4-FFF2-40B4-BE49-F238E27FC236}">
                <a16:creationId xmlns:a16="http://schemas.microsoft.com/office/drawing/2014/main" id="{3E1161D6-53DE-DAB2-D709-49C967061F51}"/>
              </a:ext>
            </a:extLst>
          </p:cNvPr>
          <p:cNvSpPr txBox="1"/>
          <p:nvPr/>
        </p:nvSpPr>
        <p:spPr>
          <a:xfrm>
            <a:off x="3212526" y="1881411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4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4" name="object 69">
            <a:extLst>
              <a:ext uri="{FF2B5EF4-FFF2-40B4-BE49-F238E27FC236}">
                <a16:creationId xmlns:a16="http://schemas.microsoft.com/office/drawing/2014/main" id="{424F66F9-D35D-3A13-E729-94D581108B5D}"/>
              </a:ext>
            </a:extLst>
          </p:cNvPr>
          <p:cNvSpPr/>
          <p:nvPr/>
        </p:nvSpPr>
        <p:spPr>
          <a:xfrm>
            <a:off x="1712909" y="3482373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E2567334-1A06-F4C9-DD40-0072BB17435B}"/>
              </a:ext>
            </a:extLst>
          </p:cNvPr>
          <p:cNvSpPr/>
          <p:nvPr/>
        </p:nvSpPr>
        <p:spPr>
          <a:xfrm>
            <a:off x="1600133" y="3172239"/>
            <a:ext cx="298704" cy="3093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C544496A-B561-18D6-2012-8BAB3B59AD04}"/>
              </a:ext>
            </a:extLst>
          </p:cNvPr>
          <p:cNvSpPr/>
          <p:nvPr/>
        </p:nvSpPr>
        <p:spPr>
          <a:xfrm>
            <a:off x="1600133" y="31722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92AA391A-1597-4BBF-5513-8D49BDC01B48}"/>
              </a:ext>
            </a:extLst>
          </p:cNvPr>
          <p:cNvSpPr/>
          <p:nvPr/>
        </p:nvSpPr>
        <p:spPr>
          <a:xfrm>
            <a:off x="1655759" y="32309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>
            <a:extLst>
              <a:ext uri="{FF2B5EF4-FFF2-40B4-BE49-F238E27FC236}">
                <a16:creationId xmlns:a16="http://schemas.microsoft.com/office/drawing/2014/main" id="{945A3BC8-B07B-1F89-BD9A-86893C1A9DAD}"/>
              </a:ext>
            </a:extLst>
          </p:cNvPr>
          <p:cNvSpPr/>
          <p:nvPr/>
        </p:nvSpPr>
        <p:spPr>
          <a:xfrm>
            <a:off x="1658299" y="32365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0DD6FA2D-F57E-2874-FCFB-8D7B51215F89}"/>
              </a:ext>
            </a:extLst>
          </p:cNvPr>
          <p:cNvSpPr/>
          <p:nvPr/>
        </p:nvSpPr>
        <p:spPr>
          <a:xfrm>
            <a:off x="3976049" y="3489994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61E90698-9DA3-27C7-96D1-2C4C4CA317E7}"/>
              </a:ext>
            </a:extLst>
          </p:cNvPr>
          <p:cNvSpPr/>
          <p:nvPr/>
        </p:nvSpPr>
        <p:spPr>
          <a:xfrm>
            <a:off x="3863273" y="3179860"/>
            <a:ext cx="298703" cy="309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6">
            <a:extLst>
              <a:ext uri="{FF2B5EF4-FFF2-40B4-BE49-F238E27FC236}">
                <a16:creationId xmlns:a16="http://schemas.microsoft.com/office/drawing/2014/main" id="{B309ADC4-D663-4CEC-3EFF-343160D2CE7A}"/>
              </a:ext>
            </a:extLst>
          </p:cNvPr>
          <p:cNvSpPr/>
          <p:nvPr/>
        </p:nvSpPr>
        <p:spPr>
          <a:xfrm>
            <a:off x="3863273" y="31798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>
            <a:extLst>
              <a:ext uri="{FF2B5EF4-FFF2-40B4-BE49-F238E27FC236}">
                <a16:creationId xmlns:a16="http://schemas.microsoft.com/office/drawing/2014/main" id="{A32E6351-2B4D-6D58-060B-AAE16B1B155A}"/>
              </a:ext>
            </a:extLst>
          </p:cNvPr>
          <p:cNvSpPr/>
          <p:nvPr/>
        </p:nvSpPr>
        <p:spPr>
          <a:xfrm>
            <a:off x="3917376" y="32385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A7370F2E-2580-3F61-DA8B-14038AE7060B}"/>
              </a:ext>
            </a:extLst>
          </p:cNvPr>
          <p:cNvSpPr/>
          <p:nvPr/>
        </p:nvSpPr>
        <p:spPr>
          <a:xfrm>
            <a:off x="3920932" y="32441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9">
            <a:extLst>
              <a:ext uri="{FF2B5EF4-FFF2-40B4-BE49-F238E27FC236}">
                <a16:creationId xmlns:a16="http://schemas.microsoft.com/office/drawing/2014/main" id="{E484A7BF-0F5B-768D-442D-D5145B9C59D3}"/>
              </a:ext>
            </a:extLst>
          </p:cNvPr>
          <p:cNvSpPr/>
          <p:nvPr/>
        </p:nvSpPr>
        <p:spPr>
          <a:xfrm>
            <a:off x="6237666" y="3506757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E8B2F29B-E984-754C-72BB-6A22252EB5F6}"/>
              </a:ext>
            </a:extLst>
          </p:cNvPr>
          <p:cNvSpPr/>
          <p:nvPr/>
        </p:nvSpPr>
        <p:spPr>
          <a:xfrm>
            <a:off x="6124890" y="3195100"/>
            <a:ext cx="297180" cy="3108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7D43FBC8-5205-E401-8ED6-1693A1AD3CA4}"/>
              </a:ext>
            </a:extLst>
          </p:cNvPr>
          <p:cNvSpPr/>
          <p:nvPr/>
        </p:nvSpPr>
        <p:spPr>
          <a:xfrm>
            <a:off x="6124890" y="31951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2">
            <a:extLst>
              <a:ext uri="{FF2B5EF4-FFF2-40B4-BE49-F238E27FC236}">
                <a16:creationId xmlns:a16="http://schemas.microsoft.com/office/drawing/2014/main" id="{3F07B531-1C41-155C-3690-C48054BCBFC5}"/>
              </a:ext>
            </a:extLst>
          </p:cNvPr>
          <p:cNvSpPr/>
          <p:nvPr/>
        </p:nvSpPr>
        <p:spPr>
          <a:xfrm>
            <a:off x="6178991" y="32552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552CBB49-9AEE-919D-9670-F1EE27484684}"/>
              </a:ext>
            </a:extLst>
          </p:cNvPr>
          <p:cNvSpPr/>
          <p:nvPr/>
        </p:nvSpPr>
        <p:spPr>
          <a:xfrm>
            <a:off x="6182293" y="32601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47E5D62F-5AF9-58D5-03EC-7D7E6E9428B8}"/>
              </a:ext>
            </a:extLst>
          </p:cNvPr>
          <p:cNvSpPr/>
          <p:nvPr/>
        </p:nvSpPr>
        <p:spPr>
          <a:xfrm>
            <a:off x="8467277" y="3523522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DF487946-913A-3E73-E263-05FC9A01C7FF}"/>
              </a:ext>
            </a:extLst>
          </p:cNvPr>
          <p:cNvSpPr/>
          <p:nvPr/>
        </p:nvSpPr>
        <p:spPr>
          <a:xfrm>
            <a:off x="8354501" y="3211864"/>
            <a:ext cx="298703" cy="3108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3C532AA1-445D-43A1-9172-F224520A8029}"/>
              </a:ext>
            </a:extLst>
          </p:cNvPr>
          <p:cNvSpPr/>
          <p:nvPr/>
        </p:nvSpPr>
        <p:spPr>
          <a:xfrm>
            <a:off x="8354501" y="32118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8FB66E52-CC5B-FDA6-2121-AEF5D18A5B1E}"/>
              </a:ext>
            </a:extLst>
          </p:cNvPr>
          <p:cNvSpPr/>
          <p:nvPr/>
        </p:nvSpPr>
        <p:spPr>
          <a:xfrm>
            <a:off x="8408603" y="32720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12C5A44A-FA76-558B-8606-4C30E6CE96FF}"/>
              </a:ext>
            </a:extLst>
          </p:cNvPr>
          <p:cNvSpPr/>
          <p:nvPr/>
        </p:nvSpPr>
        <p:spPr>
          <a:xfrm>
            <a:off x="8412413" y="32767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9">
            <a:extLst>
              <a:ext uri="{FF2B5EF4-FFF2-40B4-BE49-F238E27FC236}">
                <a16:creationId xmlns:a16="http://schemas.microsoft.com/office/drawing/2014/main" id="{6B12901D-EC55-CDC5-D5C8-F55077DDDBBC}"/>
              </a:ext>
            </a:extLst>
          </p:cNvPr>
          <p:cNvSpPr/>
          <p:nvPr/>
        </p:nvSpPr>
        <p:spPr>
          <a:xfrm>
            <a:off x="1759392" y="22067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0">
            <a:extLst>
              <a:ext uri="{FF2B5EF4-FFF2-40B4-BE49-F238E27FC236}">
                <a16:creationId xmlns:a16="http://schemas.microsoft.com/office/drawing/2014/main" id="{D09E6DCA-75FD-83FE-094A-8F03242719FC}"/>
              </a:ext>
            </a:extLst>
          </p:cNvPr>
          <p:cNvSpPr/>
          <p:nvPr/>
        </p:nvSpPr>
        <p:spPr>
          <a:xfrm>
            <a:off x="4013387" y="2203738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1">
            <a:extLst>
              <a:ext uri="{FF2B5EF4-FFF2-40B4-BE49-F238E27FC236}">
                <a16:creationId xmlns:a16="http://schemas.microsoft.com/office/drawing/2014/main" id="{A1D6EE2F-8185-1AB2-43CA-06555253822A}"/>
              </a:ext>
            </a:extLst>
          </p:cNvPr>
          <p:cNvSpPr/>
          <p:nvPr/>
        </p:nvSpPr>
        <p:spPr>
          <a:xfrm>
            <a:off x="6271955" y="21503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F12F3CDC-36D7-D9C6-BBA5-4BF8E47D5EFF}"/>
              </a:ext>
            </a:extLst>
          </p:cNvPr>
          <p:cNvSpPr/>
          <p:nvPr/>
        </p:nvSpPr>
        <p:spPr>
          <a:xfrm>
            <a:off x="8503091" y="21702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49E5D110-471D-4A7D-02C7-220E4A5DC180}"/>
              </a:ext>
            </a:extLst>
          </p:cNvPr>
          <p:cNvSpPr/>
          <p:nvPr/>
        </p:nvSpPr>
        <p:spPr>
          <a:xfrm>
            <a:off x="1044635" y="327663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FD493E27-CCE4-49C4-8163-835E5A54FAF3}"/>
              </a:ext>
            </a:extLst>
          </p:cNvPr>
          <p:cNvSpPr/>
          <p:nvPr/>
        </p:nvSpPr>
        <p:spPr>
          <a:xfrm>
            <a:off x="3338255" y="3294922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D966580D-1B1E-B369-5C83-84AEA7CFD9A3}"/>
              </a:ext>
            </a:extLst>
          </p:cNvPr>
          <p:cNvSpPr/>
          <p:nvPr/>
        </p:nvSpPr>
        <p:spPr>
          <a:xfrm>
            <a:off x="5567867" y="3313210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DACE70BE-E3C9-BCFF-59EF-49C1AA883CBD}"/>
              </a:ext>
            </a:extLst>
          </p:cNvPr>
          <p:cNvSpPr/>
          <p:nvPr/>
        </p:nvSpPr>
        <p:spPr>
          <a:xfrm>
            <a:off x="7773096" y="332997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407874CC-34A9-A760-BE8E-CA44F81D1A45}"/>
              </a:ext>
            </a:extLst>
          </p:cNvPr>
          <p:cNvSpPr/>
          <p:nvPr/>
        </p:nvSpPr>
        <p:spPr>
          <a:xfrm>
            <a:off x="3691823" y="2132110"/>
            <a:ext cx="4811395" cy="76200"/>
          </a:xfrm>
          <a:custGeom>
            <a:avLst/>
            <a:gdLst/>
            <a:ahLst/>
            <a:cxnLst/>
            <a:rect l="l" t="t" r="r" b="b"/>
            <a:pathLst>
              <a:path w="48113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481139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4811395" h="76200">
                <a:moveTo>
                  <a:pt x="4811268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4811268" y="50800"/>
                </a:lnTo>
                <a:lnTo>
                  <a:pt x="4811268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C9C83891-73D0-FC14-9810-BA1BDD0658AE}"/>
              </a:ext>
            </a:extLst>
          </p:cNvPr>
          <p:cNvSpPr txBox="1"/>
          <p:nvPr/>
        </p:nvSpPr>
        <p:spPr>
          <a:xfrm>
            <a:off x="6419149" y="1723297"/>
            <a:ext cx="11683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04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F16BBC35-0A43-3E1E-DBCE-BF0AA8B45A11}"/>
              </a:ext>
            </a:extLst>
          </p:cNvPr>
          <p:cNvSpPr txBox="1"/>
          <p:nvPr/>
        </p:nvSpPr>
        <p:spPr>
          <a:xfrm>
            <a:off x="7266620" y="1324539"/>
            <a:ext cx="401446" cy="3270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50">
                <a:latin typeface="Cambria Math"/>
                <a:cs typeface="Cambria Math"/>
              </a:rPr>
              <a:t>2</a:t>
            </a:r>
            <a:r>
              <a:rPr sz="2050" spc="-5">
                <a:latin typeface="Cambria Math"/>
                <a:cs typeface="Cambria Math"/>
              </a:rPr>
              <a:t>,</a:t>
            </a:r>
            <a:r>
              <a:rPr sz="2050" spc="204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66CE7F5D-4EE6-CD3E-1838-CC01BE99D92F}"/>
              </a:ext>
            </a:extLst>
          </p:cNvPr>
          <p:cNvSpPr txBox="1"/>
          <p:nvPr/>
        </p:nvSpPr>
        <p:spPr>
          <a:xfrm>
            <a:off x="5914188" y="1147286"/>
            <a:ext cx="22199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mbria Math"/>
                <a:cs typeface="Cambria Math"/>
              </a:rPr>
              <a:t>𝒃</a:t>
            </a:r>
            <a:r>
              <a:rPr sz="3075" spc="-15" baseline="27100" dirty="0">
                <a:latin typeface="Cambria Math"/>
                <a:cs typeface="Cambria Math"/>
              </a:rPr>
              <a:t>𝟐 </a:t>
            </a:r>
            <a:r>
              <a:rPr sz="2800" spc="-5">
                <a:latin typeface="Cambria Math"/>
                <a:cs typeface="Cambria Math"/>
              </a:rPr>
              <a:t>= </a:t>
            </a:r>
            <a:r>
              <a:rPr lang="zh-CN" altLang="en-US" sz="2800" spc="-5">
                <a:latin typeface="Cambria Math"/>
                <a:cs typeface="Cambria Math"/>
              </a:rPr>
              <a:t>∑  </a:t>
            </a:r>
            <a:r>
              <a:rPr sz="2800" spc="-385">
                <a:latin typeface="Cambria Math"/>
                <a:cs typeface="Cambria Math"/>
              </a:rPr>
              <a:t>𝛼</a:t>
            </a:r>
            <a:r>
              <a:rPr sz="3075" spc="-577" baseline="31165" dirty="0">
                <a:latin typeface="Cambria Math"/>
                <a:cs typeface="Cambria Math"/>
              </a:rPr>
              <a:t>′</a:t>
            </a:r>
            <a:endParaRPr sz="3075" baseline="31165">
              <a:latin typeface="Cambria Math"/>
              <a:cs typeface="Cambria Math"/>
            </a:endParaRPr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6FECCE95-08FC-0575-703A-8AAC9C8BE593}"/>
              </a:ext>
            </a:extLst>
          </p:cNvPr>
          <p:cNvSpPr txBox="1"/>
          <p:nvPr/>
        </p:nvSpPr>
        <p:spPr>
          <a:xfrm>
            <a:off x="7538273" y="1077884"/>
            <a:ext cx="38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19841" dirty="0">
                <a:latin typeface="Cambria Math"/>
                <a:cs typeface="Cambria Math"/>
              </a:rPr>
              <a:t>𝒗</a:t>
            </a:r>
            <a:r>
              <a:rPr sz="2050" spc="-10" dirty="0">
                <a:latin typeface="Cambria Math"/>
                <a:cs typeface="Cambria Math"/>
              </a:rPr>
              <a:t>𝒊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F593DC99-42AC-3E3B-3AE5-4ADC252F6057}"/>
              </a:ext>
            </a:extLst>
          </p:cNvPr>
          <p:cNvSpPr/>
          <p:nvPr/>
        </p:nvSpPr>
        <p:spPr>
          <a:xfrm>
            <a:off x="1750248" y="2132110"/>
            <a:ext cx="1384300" cy="76200"/>
          </a:xfrm>
          <a:custGeom>
            <a:avLst/>
            <a:gdLst/>
            <a:ahLst/>
            <a:cxnLst/>
            <a:rect l="l" t="t" r="r" b="b"/>
            <a:pathLst>
              <a:path w="1384300" h="76200">
                <a:moveTo>
                  <a:pt x="1307972" y="0"/>
                </a:moveTo>
                <a:lnTo>
                  <a:pt x="1307972" y="76200"/>
                </a:lnTo>
                <a:lnTo>
                  <a:pt x="1358772" y="50800"/>
                </a:lnTo>
                <a:lnTo>
                  <a:pt x="1320672" y="50800"/>
                </a:lnTo>
                <a:lnTo>
                  <a:pt x="1320672" y="25400"/>
                </a:lnTo>
                <a:lnTo>
                  <a:pt x="1358772" y="25400"/>
                </a:lnTo>
                <a:lnTo>
                  <a:pt x="1307972" y="0"/>
                </a:lnTo>
                <a:close/>
              </a:path>
              <a:path w="1384300" h="76200">
                <a:moveTo>
                  <a:pt x="1307972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307972" y="50800"/>
                </a:lnTo>
                <a:lnTo>
                  <a:pt x="1307972" y="25400"/>
                </a:lnTo>
                <a:close/>
              </a:path>
              <a:path w="1384300" h="76200">
                <a:moveTo>
                  <a:pt x="1358772" y="25400"/>
                </a:moveTo>
                <a:lnTo>
                  <a:pt x="1320672" y="25400"/>
                </a:lnTo>
                <a:lnTo>
                  <a:pt x="1320672" y="50800"/>
                </a:lnTo>
                <a:lnTo>
                  <a:pt x="1358772" y="50800"/>
                </a:lnTo>
                <a:lnTo>
                  <a:pt x="1384172" y="38100"/>
                </a:lnTo>
                <a:lnTo>
                  <a:pt x="1358772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36E1BBC8-978C-BBFB-2DDD-9B5974198679}"/>
              </a:ext>
            </a:extLst>
          </p:cNvPr>
          <p:cNvSpPr/>
          <p:nvPr/>
        </p:nvSpPr>
        <p:spPr>
          <a:xfrm>
            <a:off x="955482" y="5478052"/>
            <a:ext cx="461772" cy="6065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B4C6E94B-07A8-C832-356A-928D937FCF37}"/>
              </a:ext>
            </a:extLst>
          </p:cNvPr>
          <p:cNvSpPr/>
          <p:nvPr/>
        </p:nvSpPr>
        <p:spPr>
          <a:xfrm>
            <a:off x="3230814" y="5478052"/>
            <a:ext cx="464820" cy="6065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5633966A-E61D-CB6A-209E-2DF323DC3852}"/>
              </a:ext>
            </a:extLst>
          </p:cNvPr>
          <p:cNvSpPr/>
          <p:nvPr/>
        </p:nvSpPr>
        <p:spPr>
          <a:xfrm>
            <a:off x="5463473" y="5493291"/>
            <a:ext cx="464820" cy="6050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22452B7C-CE09-E4F4-1662-2575C981F989}"/>
              </a:ext>
            </a:extLst>
          </p:cNvPr>
          <p:cNvSpPr/>
          <p:nvPr/>
        </p:nvSpPr>
        <p:spPr>
          <a:xfrm>
            <a:off x="7714422" y="5510055"/>
            <a:ext cx="464820" cy="6050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7">
            <a:extLst>
              <a:ext uri="{FF2B5EF4-FFF2-40B4-BE49-F238E27FC236}">
                <a16:creationId xmlns:a16="http://schemas.microsoft.com/office/drawing/2014/main" id="{15485FF6-093C-36F8-FDFE-ADC25CC8E371}"/>
              </a:ext>
            </a:extLst>
          </p:cNvPr>
          <p:cNvSpPr txBox="1"/>
          <p:nvPr/>
        </p:nvSpPr>
        <p:spPr>
          <a:xfrm>
            <a:off x="7714422" y="5510055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C10A4EB8-7053-B01F-8E97-7CE58B174AE1}"/>
              </a:ext>
            </a:extLst>
          </p:cNvPr>
          <p:cNvSpPr txBox="1"/>
          <p:nvPr/>
        </p:nvSpPr>
        <p:spPr>
          <a:xfrm>
            <a:off x="5463473" y="549329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F5F9A939-D434-9D49-AB33-8075F1145EB3}"/>
              </a:ext>
            </a:extLst>
          </p:cNvPr>
          <p:cNvSpPr txBox="1"/>
          <p:nvPr/>
        </p:nvSpPr>
        <p:spPr>
          <a:xfrm>
            <a:off x="3230814" y="5478052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D998417B-CD52-FB31-D68B-FFB7ACC655BD}"/>
              </a:ext>
            </a:extLst>
          </p:cNvPr>
          <p:cNvSpPr txBox="1"/>
          <p:nvPr/>
        </p:nvSpPr>
        <p:spPr>
          <a:xfrm>
            <a:off x="955482" y="547805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E035DB6E-CBF7-2F4C-3C3B-D19EA0B711AD}"/>
              </a:ext>
            </a:extLst>
          </p:cNvPr>
          <p:cNvSpPr/>
          <p:nvPr/>
        </p:nvSpPr>
        <p:spPr>
          <a:xfrm>
            <a:off x="7245029" y="4406679"/>
            <a:ext cx="288035" cy="5410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51C6576F-11EA-FA4A-846D-213C47940EDE}"/>
              </a:ext>
            </a:extLst>
          </p:cNvPr>
          <p:cNvSpPr/>
          <p:nvPr/>
        </p:nvSpPr>
        <p:spPr>
          <a:xfrm>
            <a:off x="7245029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B6A09B51-290F-9312-9AF4-DCB5EA3F00E0}"/>
              </a:ext>
            </a:extLst>
          </p:cNvPr>
          <p:cNvSpPr txBox="1"/>
          <p:nvPr/>
        </p:nvSpPr>
        <p:spPr>
          <a:xfrm>
            <a:off x="7218867" y="4368402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B1DADD51-3167-CE14-1B67-48B14C219821}"/>
              </a:ext>
            </a:extLst>
          </p:cNvPr>
          <p:cNvSpPr/>
          <p:nvPr/>
        </p:nvSpPr>
        <p:spPr>
          <a:xfrm>
            <a:off x="7340279" y="49499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5129BEBF-2DD2-1802-7DB0-565B63D42964}"/>
              </a:ext>
            </a:extLst>
          </p:cNvPr>
          <p:cNvSpPr/>
          <p:nvPr/>
        </p:nvSpPr>
        <p:spPr>
          <a:xfrm>
            <a:off x="7378379" y="52319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6">
            <a:extLst>
              <a:ext uri="{FF2B5EF4-FFF2-40B4-BE49-F238E27FC236}">
                <a16:creationId xmlns:a16="http://schemas.microsoft.com/office/drawing/2014/main" id="{447957E6-A60B-32A7-CFE7-09B4A02F0088}"/>
              </a:ext>
            </a:extLst>
          </p:cNvPr>
          <p:cNvSpPr/>
          <p:nvPr/>
        </p:nvSpPr>
        <p:spPr>
          <a:xfrm>
            <a:off x="4992558" y="4394488"/>
            <a:ext cx="288036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4993210B-9759-A165-80CD-DBB1A25BAA91}"/>
              </a:ext>
            </a:extLst>
          </p:cNvPr>
          <p:cNvSpPr/>
          <p:nvPr/>
        </p:nvSpPr>
        <p:spPr>
          <a:xfrm>
            <a:off x="4992558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729F066C-868D-7E68-2DE2-2C2C7BAC4ACC}"/>
              </a:ext>
            </a:extLst>
          </p:cNvPr>
          <p:cNvSpPr txBox="1"/>
          <p:nvPr/>
        </p:nvSpPr>
        <p:spPr>
          <a:xfrm>
            <a:off x="4965760" y="4355245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4" name="object 119">
            <a:extLst>
              <a:ext uri="{FF2B5EF4-FFF2-40B4-BE49-F238E27FC236}">
                <a16:creationId xmlns:a16="http://schemas.microsoft.com/office/drawing/2014/main" id="{716D505C-9DB0-9B61-9B52-B4A6A6762663}"/>
              </a:ext>
            </a:extLst>
          </p:cNvPr>
          <p:cNvSpPr/>
          <p:nvPr/>
        </p:nvSpPr>
        <p:spPr>
          <a:xfrm>
            <a:off x="5087808" y="49362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08C43C90-CFB8-D5CC-6D54-D34E0A6E7596}"/>
              </a:ext>
            </a:extLst>
          </p:cNvPr>
          <p:cNvSpPr/>
          <p:nvPr/>
        </p:nvSpPr>
        <p:spPr>
          <a:xfrm>
            <a:off x="5141147" y="5213638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61757AE2-5CD5-3A3A-AB68-60DADE9D4D63}"/>
              </a:ext>
            </a:extLst>
          </p:cNvPr>
          <p:cNvSpPr/>
          <p:nvPr/>
        </p:nvSpPr>
        <p:spPr>
          <a:xfrm>
            <a:off x="2874959" y="521668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1951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自注意力小节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26CD6FEA-B687-C265-E883-C63F3BECD834}"/>
              </a:ext>
            </a:extLst>
          </p:cNvPr>
          <p:cNvSpPr/>
          <p:nvPr/>
        </p:nvSpPr>
        <p:spPr>
          <a:xfrm>
            <a:off x="3178362" y="3403126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3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3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C92C228-9909-A124-770B-E4AF21C63F98}"/>
              </a:ext>
            </a:extLst>
          </p:cNvPr>
          <p:cNvSpPr/>
          <p:nvPr/>
        </p:nvSpPr>
        <p:spPr>
          <a:xfrm>
            <a:off x="985199" y="3366550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2909" y="25548"/>
                </a:moveTo>
                <a:lnTo>
                  <a:pt x="60696" y="47783"/>
                </a:lnTo>
                <a:lnTo>
                  <a:pt x="1933320" y="1076579"/>
                </a:lnTo>
                <a:lnTo>
                  <a:pt x="1945513" y="1054227"/>
                </a:lnTo>
                <a:lnTo>
                  <a:pt x="72909" y="25548"/>
                </a:lnTo>
                <a:close/>
              </a:path>
              <a:path w="1945639" h="1076960">
                <a:moveTo>
                  <a:pt x="0" y="0"/>
                </a:moveTo>
                <a:lnTo>
                  <a:pt x="48437" y="70103"/>
                </a:lnTo>
                <a:lnTo>
                  <a:pt x="60696" y="47783"/>
                </a:lnTo>
                <a:lnTo>
                  <a:pt x="49542" y="41655"/>
                </a:lnTo>
                <a:lnTo>
                  <a:pt x="61772" y="19430"/>
                </a:lnTo>
                <a:lnTo>
                  <a:pt x="76269" y="19430"/>
                </a:lnTo>
                <a:lnTo>
                  <a:pt x="85128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1772" y="19430"/>
                </a:moveTo>
                <a:lnTo>
                  <a:pt x="49542" y="41655"/>
                </a:lnTo>
                <a:lnTo>
                  <a:pt x="60696" y="47783"/>
                </a:lnTo>
                <a:lnTo>
                  <a:pt x="72909" y="25548"/>
                </a:lnTo>
                <a:lnTo>
                  <a:pt x="61772" y="19430"/>
                </a:lnTo>
                <a:close/>
              </a:path>
              <a:path w="1945639" h="1076960">
                <a:moveTo>
                  <a:pt x="76269" y="19430"/>
                </a:moveTo>
                <a:lnTo>
                  <a:pt x="61772" y="19430"/>
                </a:lnTo>
                <a:lnTo>
                  <a:pt x="72909" y="25548"/>
                </a:lnTo>
                <a:lnTo>
                  <a:pt x="76269" y="1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48C1A25-29AF-2A96-BAE2-306F6F6D2D4E}"/>
              </a:ext>
            </a:extLst>
          </p:cNvPr>
          <p:cNvSpPr/>
          <p:nvPr/>
        </p:nvSpPr>
        <p:spPr>
          <a:xfrm>
            <a:off x="5406451" y="33711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E96C71F-5621-C6C4-292C-12D447C27312}"/>
              </a:ext>
            </a:extLst>
          </p:cNvPr>
          <p:cNvSpPr/>
          <p:nvPr/>
        </p:nvSpPr>
        <p:spPr>
          <a:xfrm>
            <a:off x="7668066" y="338941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3E8EAE5B-3BA8-39DC-26F8-B19E6357499C}"/>
              </a:ext>
            </a:extLst>
          </p:cNvPr>
          <p:cNvSpPr/>
          <p:nvPr/>
        </p:nvSpPr>
        <p:spPr>
          <a:xfrm>
            <a:off x="1606230" y="4400584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C9B78B1E-A32B-2914-EDE7-397B0CD5000F}"/>
              </a:ext>
            </a:extLst>
          </p:cNvPr>
          <p:cNvSpPr/>
          <p:nvPr/>
        </p:nvSpPr>
        <p:spPr>
          <a:xfrm>
            <a:off x="1606230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BEEF0D85-34A4-51BE-B03C-6D4D5109CD20}"/>
              </a:ext>
            </a:extLst>
          </p:cNvPr>
          <p:cNvSpPr txBox="1"/>
          <p:nvPr/>
        </p:nvSpPr>
        <p:spPr>
          <a:xfrm>
            <a:off x="1570542" y="435130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B8629B9-72DE-60BD-8588-4BBFA35CEB5B}"/>
              </a:ext>
            </a:extLst>
          </p:cNvPr>
          <p:cNvSpPr/>
          <p:nvPr/>
        </p:nvSpPr>
        <p:spPr>
          <a:xfrm>
            <a:off x="1034729" y="4400584"/>
            <a:ext cx="288035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90D5F46-0AC1-2F98-9F76-FC103319B743}"/>
              </a:ext>
            </a:extLst>
          </p:cNvPr>
          <p:cNvSpPr/>
          <p:nvPr/>
        </p:nvSpPr>
        <p:spPr>
          <a:xfrm>
            <a:off x="1034729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2D1C64E-8F9B-79FE-F8F1-6DB3C848C4C9}"/>
              </a:ext>
            </a:extLst>
          </p:cNvPr>
          <p:cNvSpPr txBox="1"/>
          <p:nvPr/>
        </p:nvSpPr>
        <p:spPr>
          <a:xfrm>
            <a:off x="1006688" y="4361721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2561B3D6-5BE6-3B2B-F52B-186104834768}"/>
              </a:ext>
            </a:extLst>
          </p:cNvPr>
          <p:cNvSpPr/>
          <p:nvPr/>
        </p:nvSpPr>
        <p:spPr>
          <a:xfrm>
            <a:off x="472373" y="4400584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61F68CA2-6B46-E929-8960-E810EEFCBB2A}"/>
              </a:ext>
            </a:extLst>
          </p:cNvPr>
          <p:cNvSpPr/>
          <p:nvPr/>
        </p:nvSpPr>
        <p:spPr>
          <a:xfrm>
            <a:off x="472373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49154089-A436-3A31-0CDC-72BAA8D1FD20}"/>
              </a:ext>
            </a:extLst>
          </p:cNvPr>
          <p:cNvSpPr txBox="1"/>
          <p:nvPr/>
        </p:nvSpPr>
        <p:spPr>
          <a:xfrm>
            <a:off x="444637" y="4361721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2EE7111B-308E-7FA3-D428-C3AB507D4D84}"/>
              </a:ext>
            </a:extLst>
          </p:cNvPr>
          <p:cNvSpPr/>
          <p:nvPr/>
        </p:nvSpPr>
        <p:spPr>
          <a:xfrm>
            <a:off x="1149792" y="494541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42AC883-451B-CF68-1E1C-8C2CFE4A743E}"/>
              </a:ext>
            </a:extLst>
          </p:cNvPr>
          <p:cNvSpPr/>
          <p:nvPr/>
        </p:nvSpPr>
        <p:spPr>
          <a:xfrm>
            <a:off x="605723" y="52243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D78683E0-D0BE-EF0C-33F0-662AB16CA540}"/>
              </a:ext>
            </a:extLst>
          </p:cNvPr>
          <p:cNvSpPr/>
          <p:nvPr/>
        </p:nvSpPr>
        <p:spPr>
          <a:xfrm>
            <a:off x="567623" y="494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F191EF65-9311-2B70-313B-9B12C7102F34}"/>
              </a:ext>
            </a:extLst>
          </p:cNvPr>
          <p:cNvSpPr/>
          <p:nvPr/>
        </p:nvSpPr>
        <p:spPr>
          <a:xfrm>
            <a:off x="1713671" y="494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7B36DAB4-1C36-B83A-D6FE-56C9FE2F8647}"/>
              </a:ext>
            </a:extLst>
          </p:cNvPr>
          <p:cNvSpPr/>
          <p:nvPr/>
        </p:nvSpPr>
        <p:spPr>
          <a:xfrm>
            <a:off x="3883085" y="4383820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512A3BA-150E-6208-F8EE-B06B97366900}"/>
              </a:ext>
            </a:extLst>
          </p:cNvPr>
          <p:cNvSpPr/>
          <p:nvPr/>
        </p:nvSpPr>
        <p:spPr>
          <a:xfrm>
            <a:off x="3883085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FF0B6323-0051-36CE-F2BA-620E830DF5E8}"/>
              </a:ext>
            </a:extLst>
          </p:cNvPr>
          <p:cNvSpPr txBox="1"/>
          <p:nvPr/>
        </p:nvSpPr>
        <p:spPr>
          <a:xfrm>
            <a:off x="3847145" y="4333985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28431BE4-CDD9-5820-D15C-D4E73FF056DD}"/>
              </a:ext>
            </a:extLst>
          </p:cNvPr>
          <p:cNvSpPr/>
          <p:nvPr/>
        </p:nvSpPr>
        <p:spPr>
          <a:xfrm>
            <a:off x="3310061" y="4383820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FD1A4D41-C5F2-8407-56F2-86D7EE607C8B}"/>
              </a:ext>
            </a:extLst>
          </p:cNvPr>
          <p:cNvSpPr/>
          <p:nvPr/>
        </p:nvSpPr>
        <p:spPr>
          <a:xfrm>
            <a:off x="3310061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D586268E-B085-4370-2430-84C204B4F35E}"/>
              </a:ext>
            </a:extLst>
          </p:cNvPr>
          <p:cNvSpPr txBox="1"/>
          <p:nvPr/>
        </p:nvSpPr>
        <p:spPr>
          <a:xfrm>
            <a:off x="3283518" y="434457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69F0A938-A1D5-87B9-F912-ECFA30E81524}"/>
              </a:ext>
            </a:extLst>
          </p:cNvPr>
          <p:cNvSpPr/>
          <p:nvPr/>
        </p:nvSpPr>
        <p:spPr>
          <a:xfrm>
            <a:off x="2747705" y="4383820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5AC5F9FD-5590-7000-6681-63A6457C5722}"/>
              </a:ext>
            </a:extLst>
          </p:cNvPr>
          <p:cNvSpPr/>
          <p:nvPr/>
        </p:nvSpPr>
        <p:spPr>
          <a:xfrm>
            <a:off x="2747705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FD1B16D5-3047-158C-EB09-BDA920701E33}"/>
              </a:ext>
            </a:extLst>
          </p:cNvPr>
          <p:cNvSpPr txBox="1"/>
          <p:nvPr/>
        </p:nvSpPr>
        <p:spPr>
          <a:xfrm>
            <a:off x="2633405" y="4280188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05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1D18DF62-810A-141C-4441-F1D30AE12558}"/>
              </a:ext>
            </a:extLst>
          </p:cNvPr>
          <p:cNvSpPr/>
          <p:nvPr/>
        </p:nvSpPr>
        <p:spPr>
          <a:xfrm>
            <a:off x="3425123" y="492865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544CAB09-42CD-E924-DE42-C4DA6BB63149}"/>
              </a:ext>
            </a:extLst>
          </p:cNvPr>
          <p:cNvSpPr/>
          <p:nvPr/>
        </p:nvSpPr>
        <p:spPr>
          <a:xfrm>
            <a:off x="3443411" y="5207541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F1EE8CBE-F7C8-8B8A-46D4-6791568B3CE7}"/>
              </a:ext>
            </a:extLst>
          </p:cNvPr>
          <p:cNvSpPr/>
          <p:nvPr/>
        </p:nvSpPr>
        <p:spPr>
          <a:xfrm>
            <a:off x="2842955" y="49256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F71B4F24-A5A8-17B4-2FF7-87B6ACFA5EAC}"/>
              </a:ext>
            </a:extLst>
          </p:cNvPr>
          <p:cNvSpPr/>
          <p:nvPr/>
        </p:nvSpPr>
        <p:spPr>
          <a:xfrm>
            <a:off x="3989003" y="49256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7D563B56-654C-B34F-0861-FF4190C26D12}"/>
              </a:ext>
            </a:extLst>
          </p:cNvPr>
          <p:cNvSpPr/>
          <p:nvPr/>
        </p:nvSpPr>
        <p:spPr>
          <a:xfrm>
            <a:off x="6126414" y="4394488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65A3B5A1-72BE-5D77-4023-D32858D93E66}"/>
              </a:ext>
            </a:extLst>
          </p:cNvPr>
          <p:cNvSpPr/>
          <p:nvPr/>
        </p:nvSpPr>
        <p:spPr>
          <a:xfrm>
            <a:off x="6126414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73380664-854D-FC34-AB3F-81BC4A4D4164}"/>
              </a:ext>
            </a:extLst>
          </p:cNvPr>
          <p:cNvSpPr txBox="1"/>
          <p:nvPr/>
        </p:nvSpPr>
        <p:spPr>
          <a:xfrm>
            <a:off x="6091616" y="434495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523BED95-A881-B953-9A39-B14532CBFAAB}"/>
              </a:ext>
            </a:extLst>
          </p:cNvPr>
          <p:cNvSpPr/>
          <p:nvPr/>
        </p:nvSpPr>
        <p:spPr>
          <a:xfrm>
            <a:off x="5554914" y="4394488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9AED476F-F028-A424-A4CD-1BF66019FB05}"/>
              </a:ext>
            </a:extLst>
          </p:cNvPr>
          <p:cNvSpPr/>
          <p:nvPr/>
        </p:nvSpPr>
        <p:spPr>
          <a:xfrm>
            <a:off x="5554914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8E41AC47-645A-BE4F-43FF-5BD0001E5C93}"/>
              </a:ext>
            </a:extLst>
          </p:cNvPr>
          <p:cNvSpPr txBox="1"/>
          <p:nvPr/>
        </p:nvSpPr>
        <p:spPr>
          <a:xfrm>
            <a:off x="5527735" y="435524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F1522657-E190-03E8-D725-4AE8E30C6B98}"/>
              </a:ext>
            </a:extLst>
          </p:cNvPr>
          <p:cNvSpPr/>
          <p:nvPr/>
        </p:nvSpPr>
        <p:spPr>
          <a:xfrm>
            <a:off x="5669976" y="493779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69673BD0-7A3B-29CD-61DB-3392BB5091B2}"/>
              </a:ext>
            </a:extLst>
          </p:cNvPr>
          <p:cNvSpPr/>
          <p:nvPr/>
        </p:nvSpPr>
        <p:spPr>
          <a:xfrm>
            <a:off x="5708076" y="5218209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E31E3825-6C4E-A02C-DDCE-4E4B1E871419}"/>
              </a:ext>
            </a:extLst>
          </p:cNvPr>
          <p:cNvSpPr/>
          <p:nvPr/>
        </p:nvSpPr>
        <p:spPr>
          <a:xfrm>
            <a:off x="6233855" y="49362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C5E6CE76-450A-F643-2BA8-54B296FDE22C}"/>
              </a:ext>
            </a:extLst>
          </p:cNvPr>
          <p:cNvSpPr/>
          <p:nvPr/>
        </p:nvSpPr>
        <p:spPr>
          <a:xfrm>
            <a:off x="8378886" y="4406679"/>
            <a:ext cx="288035" cy="541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7F7A26BF-34C8-D2E2-8258-3E9E7FF5AE42}"/>
              </a:ext>
            </a:extLst>
          </p:cNvPr>
          <p:cNvSpPr/>
          <p:nvPr/>
        </p:nvSpPr>
        <p:spPr>
          <a:xfrm>
            <a:off x="8378886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D071C1FA-BE25-775F-4343-6366EBED825D}"/>
              </a:ext>
            </a:extLst>
          </p:cNvPr>
          <p:cNvSpPr txBox="1"/>
          <p:nvPr/>
        </p:nvSpPr>
        <p:spPr>
          <a:xfrm>
            <a:off x="8344723" y="4358673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76AF006-37C5-B7A0-6DAD-14387151B678}"/>
              </a:ext>
            </a:extLst>
          </p:cNvPr>
          <p:cNvSpPr/>
          <p:nvPr/>
        </p:nvSpPr>
        <p:spPr>
          <a:xfrm>
            <a:off x="7807386" y="4406679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84C14356-683A-BDD2-7500-C61C6FD5BE17}"/>
              </a:ext>
            </a:extLst>
          </p:cNvPr>
          <p:cNvSpPr/>
          <p:nvPr/>
        </p:nvSpPr>
        <p:spPr>
          <a:xfrm>
            <a:off x="7807386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CA92AA5B-E5A0-AEBD-58B0-33464A68ECA6}"/>
              </a:ext>
            </a:extLst>
          </p:cNvPr>
          <p:cNvSpPr txBox="1"/>
          <p:nvPr/>
        </p:nvSpPr>
        <p:spPr>
          <a:xfrm>
            <a:off x="7780842" y="4368402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2285BA45-7AD1-9B74-8B1C-F27B3ED00DF5}"/>
              </a:ext>
            </a:extLst>
          </p:cNvPr>
          <p:cNvSpPr/>
          <p:nvPr/>
        </p:nvSpPr>
        <p:spPr>
          <a:xfrm>
            <a:off x="7922448" y="4951509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83AC7CBB-EC51-2F99-54EB-1C8E543A1A3A}"/>
              </a:ext>
            </a:extLst>
          </p:cNvPr>
          <p:cNvSpPr/>
          <p:nvPr/>
        </p:nvSpPr>
        <p:spPr>
          <a:xfrm>
            <a:off x="7960548" y="52319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>
            <a:extLst>
              <a:ext uri="{FF2B5EF4-FFF2-40B4-BE49-F238E27FC236}">
                <a16:creationId xmlns:a16="http://schemas.microsoft.com/office/drawing/2014/main" id="{EB10E669-CCBC-7516-FE23-0B09D4CDDE64}"/>
              </a:ext>
            </a:extLst>
          </p:cNvPr>
          <p:cNvSpPr/>
          <p:nvPr/>
        </p:nvSpPr>
        <p:spPr>
          <a:xfrm>
            <a:off x="8486327" y="49499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767070AA-D073-2C98-EAD3-8A17F2C1DB2B}"/>
              </a:ext>
            </a:extLst>
          </p:cNvPr>
          <p:cNvSpPr/>
          <p:nvPr/>
        </p:nvSpPr>
        <p:spPr>
          <a:xfrm>
            <a:off x="825687" y="3205514"/>
            <a:ext cx="192531" cy="1925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E3F09E99-2BC4-870F-1DC6-CB90A38923B3}"/>
              </a:ext>
            </a:extLst>
          </p:cNvPr>
          <p:cNvSpPr/>
          <p:nvPr/>
        </p:nvSpPr>
        <p:spPr>
          <a:xfrm>
            <a:off x="3122355" y="3214657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>
            <a:extLst>
              <a:ext uri="{FF2B5EF4-FFF2-40B4-BE49-F238E27FC236}">
                <a16:creationId xmlns:a16="http://schemas.microsoft.com/office/drawing/2014/main" id="{F90BF48A-B413-EE73-1BA0-E2631C0D9D04}"/>
              </a:ext>
            </a:extLst>
          </p:cNvPr>
          <p:cNvSpPr/>
          <p:nvPr/>
        </p:nvSpPr>
        <p:spPr>
          <a:xfrm>
            <a:off x="5327584" y="3222277"/>
            <a:ext cx="192532" cy="194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52C8A2EE-8713-B6CB-0CA2-B13F953F6BED}"/>
              </a:ext>
            </a:extLst>
          </p:cNvPr>
          <p:cNvSpPr/>
          <p:nvPr/>
        </p:nvSpPr>
        <p:spPr>
          <a:xfrm>
            <a:off x="7578532" y="3248185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D50215FE-497F-2D6C-9815-EF601D1F1C78}"/>
              </a:ext>
            </a:extLst>
          </p:cNvPr>
          <p:cNvSpPr/>
          <p:nvPr/>
        </p:nvSpPr>
        <p:spPr>
          <a:xfrm>
            <a:off x="2890834" y="3412523"/>
            <a:ext cx="4785995" cy="983615"/>
          </a:xfrm>
          <a:custGeom>
            <a:avLst/>
            <a:gdLst/>
            <a:ahLst/>
            <a:cxnLst/>
            <a:rect l="l" t="t" r="r" b="b"/>
            <a:pathLst>
              <a:path w="4785995" h="983614">
                <a:moveTo>
                  <a:pt x="4708273" y="24946"/>
                </a:moveTo>
                <a:lnTo>
                  <a:pt x="0" y="958723"/>
                </a:lnTo>
                <a:lnTo>
                  <a:pt x="4826" y="983614"/>
                </a:lnTo>
                <a:lnTo>
                  <a:pt x="4713218" y="49840"/>
                </a:lnTo>
                <a:lnTo>
                  <a:pt x="4708273" y="24946"/>
                </a:lnTo>
                <a:close/>
              </a:path>
              <a:path w="4785995" h="983614">
                <a:moveTo>
                  <a:pt x="4785025" y="22478"/>
                </a:moveTo>
                <a:lnTo>
                  <a:pt x="4720717" y="22478"/>
                </a:lnTo>
                <a:lnTo>
                  <a:pt x="4725670" y="47371"/>
                </a:lnTo>
                <a:lnTo>
                  <a:pt x="4713218" y="49840"/>
                </a:lnTo>
                <a:lnTo>
                  <a:pt x="4718177" y="74802"/>
                </a:lnTo>
                <a:lnTo>
                  <a:pt x="4785487" y="22605"/>
                </a:lnTo>
                <a:lnTo>
                  <a:pt x="4785025" y="22478"/>
                </a:lnTo>
                <a:close/>
              </a:path>
              <a:path w="4785995" h="983614">
                <a:moveTo>
                  <a:pt x="4720717" y="22478"/>
                </a:moveTo>
                <a:lnTo>
                  <a:pt x="4708273" y="24946"/>
                </a:lnTo>
                <a:lnTo>
                  <a:pt x="4713218" y="49840"/>
                </a:lnTo>
                <a:lnTo>
                  <a:pt x="4725670" y="47371"/>
                </a:lnTo>
                <a:lnTo>
                  <a:pt x="4720717" y="22478"/>
                </a:lnTo>
                <a:close/>
              </a:path>
              <a:path w="4785995" h="983614">
                <a:moveTo>
                  <a:pt x="4703318" y="0"/>
                </a:moveTo>
                <a:lnTo>
                  <a:pt x="4708273" y="24946"/>
                </a:lnTo>
                <a:lnTo>
                  <a:pt x="4720717" y="22478"/>
                </a:lnTo>
                <a:lnTo>
                  <a:pt x="4785025" y="22478"/>
                </a:lnTo>
                <a:lnTo>
                  <a:pt x="4703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5">
            <a:extLst>
              <a:ext uri="{FF2B5EF4-FFF2-40B4-BE49-F238E27FC236}">
                <a16:creationId xmlns:a16="http://schemas.microsoft.com/office/drawing/2014/main" id="{3FC5AAC8-2914-6624-9ED2-533E54AFFC09}"/>
              </a:ext>
            </a:extLst>
          </p:cNvPr>
          <p:cNvSpPr/>
          <p:nvPr/>
        </p:nvSpPr>
        <p:spPr>
          <a:xfrm>
            <a:off x="2888676" y="3402491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61026" y="23760"/>
                </a:moveTo>
                <a:lnTo>
                  <a:pt x="0" y="970280"/>
                </a:lnTo>
                <a:lnTo>
                  <a:pt x="9143" y="994029"/>
                </a:lnTo>
                <a:lnTo>
                  <a:pt x="2470168" y="47461"/>
                </a:lnTo>
                <a:lnTo>
                  <a:pt x="2461026" y="23760"/>
                </a:lnTo>
                <a:close/>
              </a:path>
              <a:path w="2536825" h="994410">
                <a:moveTo>
                  <a:pt x="2526724" y="19176"/>
                </a:moveTo>
                <a:lnTo>
                  <a:pt x="2472944" y="19176"/>
                </a:lnTo>
                <a:lnTo>
                  <a:pt x="2481960" y="42925"/>
                </a:lnTo>
                <a:lnTo>
                  <a:pt x="2470168" y="47461"/>
                </a:lnTo>
                <a:lnTo>
                  <a:pt x="2479294" y="71120"/>
                </a:lnTo>
                <a:lnTo>
                  <a:pt x="2526724" y="19176"/>
                </a:lnTo>
                <a:close/>
              </a:path>
              <a:path w="2536825" h="994410">
                <a:moveTo>
                  <a:pt x="2472944" y="19176"/>
                </a:moveTo>
                <a:lnTo>
                  <a:pt x="2461026" y="23760"/>
                </a:lnTo>
                <a:lnTo>
                  <a:pt x="2470168" y="47461"/>
                </a:lnTo>
                <a:lnTo>
                  <a:pt x="2481960" y="42925"/>
                </a:lnTo>
                <a:lnTo>
                  <a:pt x="2472944" y="19176"/>
                </a:lnTo>
                <a:close/>
              </a:path>
              <a:path w="2536825" h="994410">
                <a:moveTo>
                  <a:pt x="2451861" y="0"/>
                </a:moveTo>
                <a:lnTo>
                  <a:pt x="2461026" y="23760"/>
                </a:lnTo>
                <a:lnTo>
                  <a:pt x="2472944" y="19176"/>
                </a:lnTo>
                <a:lnTo>
                  <a:pt x="2526724" y="19176"/>
                </a:lnTo>
                <a:lnTo>
                  <a:pt x="2536697" y="8255"/>
                </a:lnTo>
                <a:lnTo>
                  <a:pt x="2451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6">
            <a:extLst>
              <a:ext uri="{FF2B5EF4-FFF2-40B4-BE49-F238E27FC236}">
                <a16:creationId xmlns:a16="http://schemas.microsoft.com/office/drawing/2014/main" id="{EED0A723-FAA3-D889-F420-17E14082D883}"/>
              </a:ext>
            </a:extLst>
          </p:cNvPr>
          <p:cNvSpPr/>
          <p:nvPr/>
        </p:nvSpPr>
        <p:spPr>
          <a:xfrm>
            <a:off x="2881183" y="3401601"/>
            <a:ext cx="351155" cy="986790"/>
          </a:xfrm>
          <a:custGeom>
            <a:avLst/>
            <a:gdLst/>
            <a:ahLst/>
            <a:cxnLst/>
            <a:rect l="l" t="t" r="r" b="b"/>
            <a:pathLst>
              <a:path w="351154" h="986789">
                <a:moveTo>
                  <a:pt x="302697" y="68316"/>
                </a:moveTo>
                <a:lnTo>
                  <a:pt x="0" y="978789"/>
                </a:lnTo>
                <a:lnTo>
                  <a:pt x="24130" y="986790"/>
                </a:lnTo>
                <a:lnTo>
                  <a:pt x="326822" y="76330"/>
                </a:lnTo>
                <a:lnTo>
                  <a:pt x="302697" y="68316"/>
                </a:lnTo>
                <a:close/>
              </a:path>
              <a:path w="351154" h="986789">
                <a:moveTo>
                  <a:pt x="346885" y="56261"/>
                </a:moveTo>
                <a:lnTo>
                  <a:pt x="306704" y="56261"/>
                </a:lnTo>
                <a:lnTo>
                  <a:pt x="330835" y="64262"/>
                </a:lnTo>
                <a:lnTo>
                  <a:pt x="326822" y="76330"/>
                </a:lnTo>
                <a:lnTo>
                  <a:pt x="350900" y="84327"/>
                </a:lnTo>
                <a:lnTo>
                  <a:pt x="346885" y="56261"/>
                </a:lnTo>
                <a:close/>
              </a:path>
              <a:path w="351154" h="986789">
                <a:moveTo>
                  <a:pt x="306704" y="56261"/>
                </a:moveTo>
                <a:lnTo>
                  <a:pt x="302697" y="68316"/>
                </a:lnTo>
                <a:lnTo>
                  <a:pt x="326822" y="76330"/>
                </a:lnTo>
                <a:lnTo>
                  <a:pt x="330835" y="64262"/>
                </a:lnTo>
                <a:lnTo>
                  <a:pt x="306704" y="56261"/>
                </a:lnTo>
                <a:close/>
              </a:path>
              <a:path w="351154" h="986789">
                <a:moveTo>
                  <a:pt x="338836" y="0"/>
                </a:moveTo>
                <a:lnTo>
                  <a:pt x="278638" y="60325"/>
                </a:lnTo>
                <a:lnTo>
                  <a:pt x="302697" y="68316"/>
                </a:lnTo>
                <a:lnTo>
                  <a:pt x="306704" y="56261"/>
                </a:lnTo>
                <a:lnTo>
                  <a:pt x="346885" y="56261"/>
                </a:lnTo>
                <a:lnTo>
                  <a:pt x="338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BD7D23C9-679A-AFAF-5EF8-BC61A2F1E8B6}"/>
              </a:ext>
            </a:extLst>
          </p:cNvPr>
          <p:cNvSpPr/>
          <p:nvPr/>
        </p:nvSpPr>
        <p:spPr>
          <a:xfrm>
            <a:off x="905761" y="3392457"/>
            <a:ext cx="278130" cy="926465"/>
          </a:xfrm>
          <a:custGeom>
            <a:avLst/>
            <a:gdLst/>
            <a:ahLst/>
            <a:cxnLst/>
            <a:rect l="l" t="t" r="r" b="b"/>
            <a:pathLst>
              <a:path w="278130" h="926464">
                <a:moveTo>
                  <a:pt x="49031" y="70235"/>
                </a:moveTo>
                <a:lnTo>
                  <a:pt x="24507" y="76839"/>
                </a:lnTo>
                <a:lnTo>
                  <a:pt x="253301" y="925956"/>
                </a:lnTo>
                <a:lnTo>
                  <a:pt x="277812" y="919352"/>
                </a:lnTo>
                <a:lnTo>
                  <a:pt x="49031" y="70235"/>
                </a:lnTo>
                <a:close/>
              </a:path>
              <a:path w="278130" h="926464">
                <a:moveTo>
                  <a:pt x="16954" y="0"/>
                </a:moveTo>
                <a:lnTo>
                  <a:pt x="0" y="83438"/>
                </a:lnTo>
                <a:lnTo>
                  <a:pt x="24507" y="76839"/>
                </a:lnTo>
                <a:lnTo>
                  <a:pt x="21221" y="64642"/>
                </a:lnTo>
                <a:lnTo>
                  <a:pt x="45745" y="58038"/>
                </a:lnTo>
                <a:lnTo>
                  <a:pt x="68598" y="58038"/>
                </a:lnTo>
                <a:lnTo>
                  <a:pt x="16954" y="0"/>
                </a:lnTo>
                <a:close/>
              </a:path>
              <a:path w="278130" h="926464">
                <a:moveTo>
                  <a:pt x="45745" y="58038"/>
                </a:moveTo>
                <a:lnTo>
                  <a:pt x="21221" y="64642"/>
                </a:lnTo>
                <a:lnTo>
                  <a:pt x="24507" y="76839"/>
                </a:lnTo>
                <a:lnTo>
                  <a:pt x="49031" y="70235"/>
                </a:lnTo>
                <a:lnTo>
                  <a:pt x="45745" y="58038"/>
                </a:lnTo>
                <a:close/>
              </a:path>
              <a:path w="278130" h="926464">
                <a:moveTo>
                  <a:pt x="68598" y="58038"/>
                </a:moveTo>
                <a:lnTo>
                  <a:pt x="45745" y="58038"/>
                </a:lnTo>
                <a:lnTo>
                  <a:pt x="49031" y="70235"/>
                </a:lnTo>
                <a:lnTo>
                  <a:pt x="73571" y="63626"/>
                </a:lnTo>
                <a:lnTo>
                  <a:pt x="68598" y="58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40C3AF87-3F83-243D-8924-3D3AF855AC3F}"/>
              </a:ext>
            </a:extLst>
          </p:cNvPr>
          <p:cNvSpPr txBox="1"/>
          <p:nvPr/>
        </p:nvSpPr>
        <p:spPr>
          <a:xfrm>
            <a:off x="962289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FD80A883-309D-C2BB-FAF8-63B281408F6A}"/>
              </a:ext>
            </a:extLst>
          </p:cNvPr>
          <p:cNvSpPr txBox="1"/>
          <p:nvPr/>
        </p:nvSpPr>
        <p:spPr>
          <a:xfrm>
            <a:off x="754009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6F77A26E-11B1-6C6F-AEE7-3B096FDA1FEE}"/>
              </a:ext>
            </a:extLst>
          </p:cNvPr>
          <p:cNvSpPr txBox="1"/>
          <p:nvPr/>
        </p:nvSpPr>
        <p:spPr>
          <a:xfrm>
            <a:off x="3235132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7CFDCAE1-D500-C5E4-FF58-83A23E979701}"/>
              </a:ext>
            </a:extLst>
          </p:cNvPr>
          <p:cNvSpPr txBox="1"/>
          <p:nvPr/>
        </p:nvSpPr>
        <p:spPr>
          <a:xfrm>
            <a:off x="3026852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E2007159-09A2-472C-BD03-3F4681B59D3D}"/>
              </a:ext>
            </a:extLst>
          </p:cNvPr>
          <p:cNvSpPr txBox="1"/>
          <p:nvPr/>
        </p:nvSpPr>
        <p:spPr>
          <a:xfrm>
            <a:off x="5386766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C0DB575F-96B4-EB8B-6EB5-E266F95E480E}"/>
              </a:ext>
            </a:extLst>
          </p:cNvPr>
          <p:cNvSpPr txBox="1"/>
          <p:nvPr/>
        </p:nvSpPr>
        <p:spPr>
          <a:xfrm>
            <a:off x="5178485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1070EA93-36CA-0DCF-073D-0DC468F8F6EB}"/>
              </a:ext>
            </a:extLst>
          </p:cNvPr>
          <p:cNvSpPr txBox="1"/>
          <p:nvPr/>
        </p:nvSpPr>
        <p:spPr>
          <a:xfrm>
            <a:off x="7742870" y="293335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1" name="object 66">
            <a:extLst>
              <a:ext uri="{FF2B5EF4-FFF2-40B4-BE49-F238E27FC236}">
                <a16:creationId xmlns:a16="http://schemas.microsoft.com/office/drawing/2014/main" id="{3E24C42F-FF81-D35F-26F8-C838240CD15C}"/>
              </a:ext>
            </a:extLst>
          </p:cNvPr>
          <p:cNvSpPr txBox="1"/>
          <p:nvPr/>
        </p:nvSpPr>
        <p:spPr>
          <a:xfrm>
            <a:off x="7534589" y="2666653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56B7A774-87A0-BC5E-85F3-75B29E4F76A7}"/>
              </a:ext>
            </a:extLst>
          </p:cNvPr>
          <p:cNvSpPr/>
          <p:nvPr/>
        </p:nvSpPr>
        <p:spPr>
          <a:xfrm>
            <a:off x="3212526" y="1881411"/>
            <a:ext cx="461772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8">
            <a:extLst>
              <a:ext uri="{FF2B5EF4-FFF2-40B4-BE49-F238E27FC236}">
                <a16:creationId xmlns:a16="http://schemas.microsoft.com/office/drawing/2014/main" id="{3E1161D6-53DE-DAB2-D709-49C967061F51}"/>
              </a:ext>
            </a:extLst>
          </p:cNvPr>
          <p:cNvSpPr txBox="1"/>
          <p:nvPr/>
        </p:nvSpPr>
        <p:spPr>
          <a:xfrm>
            <a:off x="3212526" y="1881411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4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4" name="object 69">
            <a:extLst>
              <a:ext uri="{FF2B5EF4-FFF2-40B4-BE49-F238E27FC236}">
                <a16:creationId xmlns:a16="http://schemas.microsoft.com/office/drawing/2014/main" id="{424F66F9-D35D-3A13-E729-94D581108B5D}"/>
              </a:ext>
            </a:extLst>
          </p:cNvPr>
          <p:cNvSpPr/>
          <p:nvPr/>
        </p:nvSpPr>
        <p:spPr>
          <a:xfrm>
            <a:off x="1712909" y="3482373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E2567334-1A06-F4C9-DD40-0072BB17435B}"/>
              </a:ext>
            </a:extLst>
          </p:cNvPr>
          <p:cNvSpPr/>
          <p:nvPr/>
        </p:nvSpPr>
        <p:spPr>
          <a:xfrm>
            <a:off x="1600133" y="3172239"/>
            <a:ext cx="298704" cy="3093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C544496A-B561-18D6-2012-8BAB3B59AD04}"/>
              </a:ext>
            </a:extLst>
          </p:cNvPr>
          <p:cNvSpPr/>
          <p:nvPr/>
        </p:nvSpPr>
        <p:spPr>
          <a:xfrm>
            <a:off x="1600133" y="31722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92AA391A-1597-4BBF-5513-8D49BDC01B48}"/>
              </a:ext>
            </a:extLst>
          </p:cNvPr>
          <p:cNvSpPr/>
          <p:nvPr/>
        </p:nvSpPr>
        <p:spPr>
          <a:xfrm>
            <a:off x="1655759" y="32309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>
            <a:extLst>
              <a:ext uri="{FF2B5EF4-FFF2-40B4-BE49-F238E27FC236}">
                <a16:creationId xmlns:a16="http://schemas.microsoft.com/office/drawing/2014/main" id="{945A3BC8-B07B-1F89-BD9A-86893C1A9DAD}"/>
              </a:ext>
            </a:extLst>
          </p:cNvPr>
          <p:cNvSpPr/>
          <p:nvPr/>
        </p:nvSpPr>
        <p:spPr>
          <a:xfrm>
            <a:off x="1658299" y="32365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0DD6FA2D-F57E-2874-FCFB-8D7B51215F89}"/>
              </a:ext>
            </a:extLst>
          </p:cNvPr>
          <p:cNvSpPr/>
          <p:nvPr/>
        </p:nvSpPr>
        <p:spPr>
          <a:xfrm>
            <a:off x="3976049" y="3489994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61E90698-9DA3-27C7-96D1-2C4C4CA317E7}"/>
              </a:ext>
            </a:extLst>
          </p:cNvPr>
          <p:cNvSpPr/>
          <p:nvPr/>
        </p:nvSpPr>
        <p:spPr>
          <a:xfrm>
            <a:off x="3863273" y="3179860"/>
            <a:ext cx="298703" cy="309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6">
            <a:extLst>
              <a:ext uri="{FF2B5EF4-FFF2-40B4-BE49-F238E27FC236}">
                <a16:creationId xmlns:a16="http://schemas.microsoft.com/office/drawing/2014/main" id="{B309ADC4-D663-4CEC-3EFF-343160D2CE7A}"/>
              </a:ext>
            </a:extLst>
          </p:cNvPr>
          <p:cNvSpPr/>
          <p:nvPr/>
        </p:nvSpPr>
        <p:spPr>
          <a:xfrm>
            <a:off x="3863273" y="31798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>
            <a:extLst>
              <a:ext uri="{FF2B5EF4-FFF2-40B4-BE49-F238E27FC236}">
                <a16:creationId xmlns:a16="http://schemas.microsoft.com/office/drawing/2014/main" id="{A32E6351-2B4D-6D58-060B-AAE16B1B155A}"/>
              </a:ext>
            </a:extLst>
          </p:cNvPr>
          <p:cNvSpPr/>
          <p:nvPr/>
        </p:nvSpPr>
        <p:spPr>
          <a:xfrm>
            <a:off x="3917376" y="32385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A7370F2E-2580-3F61-DA8B-14038AE7060B}"/>
              </a:ext>
            </a:extLst>
          </p:cNvPr>
          <p:cNvSpPr/>
          <p:nvPr/>
        </p:nvSpPr>
        <p:spPr>
          <a:xfrm>
            <a:off x="3920932" y="32441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9">
            <a:extLst>
              <a:ext uri="{FF2B5EF4-FFF2-40B4-BE49-F238E27FC236}">
                <a16:creationId xmlns:a16="http://schemas.microsoft.com/office/drawing/2014/main" id="{E484A7BF-0F5B-768D-442D-D5145B9C59D3}"/>
              </a:ext>
            </a:extLst>
          </p:cNvPr>
          <p:cNvSpPr/>
          <p:nvPr/>
        </p:nvSpPr>
        <p:spPr>
          <a:xfrm>
            <a:off x="6237666" y="3506757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E8B2F29B-E984-754C-72BB-6A22252EB5F6}"/>
              </a:ext>
            </a:extLst>
          </p:cNvPr>
          <p:cNvSpPr/>
          <p:nvPr/>
        </p:nvSpPr>
        <p:spPr>
          <a:xfrm>
            <a:off x="6124890" y="3195100"/>
            <a:ext cx="297180" cy="3108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7D43FBC8-5205-E401-8ED6-1693A1AD3CA4}"/>
              </a:ext>
            </a:extLst>
          </p:cNvPr>
          <p:cNvSpPr/>
          <p:nvPr/>
        </p:nvSpPr>
        <p:spPr>
          <a:xfrm>
            <a:off x="6124890" y="31951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2">
            <a:extLst>
              <a:ext uri="{FF2B5EF4-FFF2-40B4-BE49-F238E27FC236}">
                <a16:creationId xmlns:a16="http://schemas.microsoft.com/office/drawing/2014/main" id="{3F07B531-1C41-155C-3690-C48054BCBFC5}"/>
              </a:ext>
            </a:extLst>
          </p:cNvPr>
          <p:cNvSpPr/>
          <p:nvPr/>
        </p:nvSpPr>
        <p:spPr>
          <a:xfrm>
            <a:off x="6178991" y="32552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552CBB49-9AEE-919D-9670-F1EE27484684}"/>
              </a:ext>
            </a:extLst>
          </p:cNvPr>
          <p:cNvSpPr/>
          <p:nvPr/>
        </p:nvSpPr>
        <p:spPr>
          <a:xfrm>
            <a:off x="6182293" y="32601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47E5D62F-5AF9-58D5-03EC-7D7E6E9428B8}"/>
              </a:ext>
            </a:extLst>
          </p:cNvPr>
          <p:cNvSpPr/>
          <p:nvPr/>
        </p:nvSpPr>
        <p:spPr>
          <a:xfrm>
            <a:off x="8467277" y="3523522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DF487946-913A-3E73-E263-05FC9A01C7FF}"/>
              </a:ext>
            </a:extLst>
          </p:cNvPr>
          <p:cNvSpPr/>
          <p:nvPr/>
        </p:nvSpPr>
        <p:spPr>
          <a:xfrm>
            <a:off x="8354501" y="3211864"/>
            <a:ext cx="298703" cy="3108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3C532AA1-445D-43A1-9172-F224520A8029}"/>
              </a:ext>
            </a:extLst>
          </p:cNvPr>
          <p:cNvSpPr/>
          <p:nvPr/>
        </p:nvSpPr>
        <p:spPr>
          <a:xfrm>
            <a:off x="8354501" y="32118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8FB66E52-CC5B-FDA6-2121-AEF5D18A5B1E}"/>
              </a:ext>
            </a:extLst>
          </p:cNvPr>
          <p:cNvSpPr/>
          <p:nvPr/>
        </p:nvSpPr>
        <p:spPr>
          <a:xfrm>
            <a:off x="8408603" y="32720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12C5A44A-FA76-558B-8606-4C30E6CE96FF}"/>
              </a:ext>
            </a:extLst>
          </p:cNvPr>
          <p:cNvSpPr/>
          <p:nvPr/>
        </p:nvSpPr>
        <p:spPr>
          <a:xfrm>
            <a:off x="8412413" y="32767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9">
            <a:extLst>
              <a:ext uri="{FF2B5EF4-FFF2-40B4-BE49-F238E27FC236}">
                <a16:creationId xmlns:a16="http://schemas.microsoft.com/office/drawing/2014/main" id="{6B12901D-EC55-CDC5-D5C8-F55077DDDBBC}"/>
              </a:ext>
            </a:extLst>
          </p:cNvPr>
          <p:cNvSpPr/>
          <p:nvPr/>
        </p:nvSpPr>
        <p:spPr>
          <a:xfrm>
            <a:off x="1759392" y="22067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0">
            <a:extLst>
              <a:ext uri="{FF2B5EF4-FFF2-40B4-BE49-F238E27FC236}">
                <a16:creationId xmlns:a16="http://schemas.microsoft.com/office/drawing/2014/main" id="{D09E6DCA-75FD-83FE-094A-8F03242719FC}"/>
              </a:ext>
            </a:extLst>
          </p:cNvPr>
          <p:cNvSpPr/>
          <p:nvPr/>
        </p:nvSpPr>
        <p:spPr>
          <a:xfrm>
            <a:off x="4013387" y="2203738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1">
            <a:extLst>
              <a:ext uri="{FF2B5EF4-FFF2-40B4-BE49-F238E27FC236}">
                <a16:creationId xmlns:a16="http://schemas.microsoft.com/office/drawing/2014/main" id="{A1D6EE2F-8185-1AB2-43CA-06555253822A}"/>
              </a:ext>
            </a:extLst>
          </p:cNvPr>
          <p:cNvSpPr/>
          <p:nvPr/>
        </p:nvSpPr>
        <p:spPr>
          <a:xfrm>
            <a:off x="6271955" y="21503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F12F3CDC-36D7-D9C6-BBA5-4BF8E47D5EFF}"/>
              </a:ext>
            </a:extLst>
          </p:cNvPr>
          <p:cNvSpPr/>
          <p:nvPr/>
        </p:nvSpPr>
        <p:spPr>
          <a:xfrm>
            <a:off x="8503091" y="21702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49E5D110-471D-4A7D-02C7-220E4A5DC180}"/>
              </a:ext>
            </a:extLst>
          </p:cNvPr>
          <p:cNvSpPr/>
          <p:nvPr/>
        </p:nvSpPr>
        <p:spPr>
          <a:xfrm>
            <a:off x="1044635" y="327663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FD493E27-CCE4-49C4-8163-835E5A54FAF3}"/>
              </a:ext>
            </a:extLst>
          </p:cNvPr>
          <p:cNvSpPr/>
          <p:nvPr/>
        </p:nvSpPr>
        <p:spPr>
          <a:xfrm>
            <a:off x="3338255" y="3294922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D966580D-1B1E-B369-5C83-84AEA7CFD9A3}"/>
              </a:ext>
            </a:extLst>
          </p:cNvPr>
          <p:cNvSpPr/>
          <p:nvPr/>
        </p:nvSpPr>
        <p:spPr>
          <a:xfrm>
            <a:off x="5567867" y="3313210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DACE70BE-E3C9-BCFF-59EF-49C1AA883CBD}"/>
              </a:ext>
            </a:extLst>
          </p:cNvPr>
          <p:cNvSpPr/>
          <p:nvPr/>
        </p:nvSpPr>
        <p:spPr>
          <a:xfrm>
            <a:off x="7773096" y="332997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407874CC-34A9-A760-BE8E-CA44F81D1A45}"/>
              </a:ext>
            </a:extLst>
          </p:cNvPr>
          <p:cNvSpPr/>
          <p:nvPr/>
        </p:nvSpPr>
        <p:spPr>
          <a:xfrm>
            <a:off x="3691823" y="2132110"/>
            <a:ext cx="4811395" cy="76200"/>
          </a:xfrm>
          <a:custGeom>
            <a:avLst/>
            <a:gdLst/>
            <a:ahLst/>
            <a:cxnLst/>
            <a:rect l="l" t="t" r="r" b="b"/>
            <a:pathLst>
              <a:path w="48113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481139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4811395" h="76200">
                <a:moveTo>
                  <a:pt x="4811268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4811268" y="50800"/>
                </a:lnTo>
                <a:lnTo>
                  <a:pt x="4811268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C9C83891-73D0-FC14-9810-BA1BDD0658AE}"/>
              </a:ext>
            </a:extLst>
          </p:cNvPr>
          <p:cNvSpPr txBox="1"/>
          <p:nvPr/>
        </p:nvSpPr>
        <p:spPr>
          <a:xfrm>
            <a:off x="6419149" y="1723297"/>
            <a:ext cx="11683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04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F16BBC35-0A43-3E1E-DBCE-BF0AA8B45A11}"/>
              </a:ext>
            </a:extLst>
          </p:cNvPr>
          <p:cNvSpPr txBox="1"/>
          <p:nvPr/>
        </p:nvSpPr>
        <p:spPr>
          <a:xfrm>
            <a:off x="5379408" y="1833074"/>
            <a:ext cx="401446" cy="3270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50">
                <a:latin typeface="Cambria Math"/>
                <a:cs typeface="Cambria Math"/>
              </a:rPr>
              <a:t>2</a:t>
            </a:r>
            <a:r>
              <a:rPr sz="2050" spc="-5">
                <a:latin typeface="Cambria Math"/>
                <a:cs typeface="Cambria Math"/>
              </a:rPr>
              <a:t>,</a:t>
            </a:r>
            <a:r>
              <a:rPr sz="2050" spc="204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66CE7F5D-4EE6-CD3E-1838-CC01BE99D92F}"/>
              </a:ext>
            </a:extLst>
          </p:cNvPr>
          <p:cNvSpPr txBox="1"/>
          <p:nvPr/>
        </p:nvSpPr>
        <p:spPr>
          <a:xfrm>
            <a:off x="4026976" y="1655821"/>
            <a:ext cx="22199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mbria Math"/>
                <a:cs typeface="Cambria Math"/>
              </a:rPr>
              <a:t>𝒃</a:t>
            </a:r>
            <a:r>
              <a:rPr sz="3075" spc="-15" baseline="27100" dirty="0">
                <a:latin typeface="Cambria Math"/>
                <a:cs typeface="Cambria Math"/>
              </a:rPr>
              <a:t>𝟐 </a:t>
            </a:r>
            <a:r>
              <a:rPr sz="2800" spc="-5">
                <a:latin typeface="Cambria Math"/>
                <a:cs typeface="Cambria Math"/>
              </a:rPr>
              <a:t>= </a:t>
            </a:r>
            <a:r>
              <a:rPr lang="zh-CN" altLang="en-US" sz="2800" spc="-5">
                <a:latin typeface="Cambria Math"/>
                <a:cs typeface="Cambria Math"/>
              </a:rPr>
              <a:t>∑  </a:t>
            </a:r>
            <a:r>
              <a:rPr sz="2800" spc="-385">
                <a:latin typeface="Cambria Math"/>
                <a:cs typeface="Cambria Math"/>
              </a:rPr>
              <a:t>𝛼</a:t>
            </a:r>
            <a:r>
              <a:rPr sz="3075" spc="-577" baseline="31165" dirty="0">
                <a:latin typeface="Cambria Math"/>
                <a:cs typeface="Cambria Math"/>
              </a:rPr>
              <a:t>′</a:t>
            </a:r>
            <a:endParaRPr sz="3075" baseline="31165">
              <a:latin typeface="Cambria Math"/>
              <a:cs typeface="Cambria Math"/>
            </a:endParaRPr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6FECCE95-08FC-0575-703A-8AAC9C8BE593}"/>
              </a:ext>
            </a:extLst>
          </p:cNvPr>
          <p:cNvSpPr txBox="1"/>
          <p:nvPr/>
        </p:nvSpPr>
        <p:spPr>
          <a:xfrm>
            <a:off x="5651061" y="1586419"/>
            <a:ext cx="38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19841" dirty="0">
                <a:latin typeface="Cambria Math"/>
                <a:cs typeface="Cambria Math"/>
              </a:rPr>
              <a:t>𝒗</a:t>
            </a:r>
            <a:r>
              <a:rPr sz="2050" spc="-10" dirty="0">
                <a:latin typeface="Cambria Math"/>
                <a:cs typeface="Cambria Math"/>
              </a:rPr>
              <a:t>𝒊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F593DC99-42AC-3E3B-3AE5-4ADC252F6057}"/>
              </a:ext>
            </a:extLst>
          </p:cNvPr>
          <p:cNvSpPr/>
          <p:nvPr/>
        </p:nvSpPr>
        <p:spPr>
          <a:xfrm>
            <a:off x="1750248" y="2132110"/>
            <a:ext cx="1384300" cy="76200"/>
          </a:xfrm>
          <a:custGeom>
            <a:avLst/>
            <a:gdLst/>
            <a:ahLst/>
            <a:cxnLst/>
            <a:rect l="l" t="t" r="r" b="b"/>
            <a:pathLst>
              <a:path w="1384300" h="76200">
                <a:moveTo>
                  <a:pt x="1307972" y="0"/>
                </a:moveTo>
                <a:lnTo>
                  <a:pt x="1307972" y="76200"/>
                </a:lnTo>
                <a:lnTo>
                  <a:pt x="1358772" y="50800"/>
                </a:lnTo>
                <a:lnTo>
                  <a:pt x="1320672" y="50800"/>
                </a:lnTo>
                <a:lnTo>
                  <a:pt x="1320672" y="25400"/>
                </a:lnTo>
                <a:lnTo>
                  <a:pt x="1358772" y="25400"/>
                </a:lnTo>
                <a:lnTo>
                  <a:pt x="1307972" y="0"/>
                </a:lnTo>
                <a:close/>
              </a:path>
              <a:path w="1384300" h="76200">
                <a:moveTo>
                  <a:pt x="1307972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307972" y="50800"/>
                </a:lnTo>
                <a:lnTo>
                  <a:pt x="1307972" y="25400"/>
                </a:lnTo>
                <a:close/>
              </a:path>
              <a:path w="1384300" h="76200">
                <a:moveTo>
                  <a:pt x="1358772" y="25400"/>
                </a:moveTo>
                <a:lnTo>
                  <a:pt x="1320672" y="25400"/>
                </a:lnTo>
                <a:lnTo>
                  <a:pt x="1320672" y="50800"/>
                </a:lnTo>
                <a:lnTo>
                  <a:pt x="1358772" y="50800"/>
                </a:lnTo>
                <a:lnTo>
                  <a:pt x="1384172" y="38100"/>
                </a:lnTo>
                <a:lnTo>
                  <a:pt x="1358772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36E1BBC8-978C-BBFB-2DDD-9B5974198679}"/>
              </a:ext>
            </a:extLst>
          </p:cNvPr>
          <p:cNvSpPr/>
          <p:nvPr/>
        </p:nvSpPr>
        <p:spPr>
          <a:xfrm>
            <a:off x="955482" y="5478052"/>
            <a:ext cx="461772" cy="6065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B4C6E94B-07A8-C832-356A-928D937FCF37}"/>
              </a:ext>
            </a:extLst>
          </p:cNvPr>
          <p:cNvSpPr/>
          <p:nvPr/>
        </p:nvSpPr>
        <p:spPr>
          <a:xfrm>
            <a:off x="3230814" y="5478052"/>
            <a:ext cx="464820" cy="6065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5633966A-E61D-CB6A-209E-2DF323DC3852}"/>
              </a:ext>
            </a:extLst>
          </p:cNvPr>
          <p:cNvSpPr/>
          <p:nvPr/>
        </p:nvSpPr>
        <p:spPr>
          <a:xfrm>
            <a:off x="5463473" y="5493291"/>
            <a:ext cx="464820" cy="6050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22452B7C-CE09-E4F4-1662-2575C981F989}"/>
              </a:ext>
            </a:extLst>
          </p:cNvPr>
          <p:cNvSpPr/>
          <p:nvPr/>
        </p:nvSpPr>
        <p:spPr>
          <a:xfrm>
            <a:off x="7714422" y="5510055"/>
            <a:ext cx="464820" cy="6050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7">
            <a:extLst>
              <a:ext uri="{FF2B5EF4-FFF2-40B4-BE49-F238E27FC236}">
                <a16:creationId xmlns:a16="http://schemas.microsoft.com/office/drawing/2014/main" id="{15485FF6-093C-36F8-FDFE-ADC25CC8E371}"/>
              </a:ext>
            </a:extLst>
          </p:cNvPr>
          <p:cNvSpPr txBox="1"/>
          <p:nvPr/>
        </p:nvSpPr>
        <p:spPr>
          <a:xfrm>
            <a:off x="7714422" y="5510055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C10A4EB8-7053-B01F-8E97-7CE58B174AE1}"/>
              </a:ext>
            </a:extLst>
          </p:cNvPr>
          <p:cNvSpPr txBox="1"/>
          <p:nvPr/>
        </p:nvSpPr>
        <p:spPr>
          <a:xfrm>
            <a:off x="5463473" y="549329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F5F9A939-D434-9D49-AB33-8075F1145EB3}"/>
              </a:ext>
            </a:extLst>
          </p:cNvPr>
          <p:cNvSpPr txBox="1"/>
          <p:nvPr/>
        </p:nvSpPr>
        <p:spPr>
          <a:xfrm>
            <a:off x="3230814" y="5478052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D998417B-CD52-FB31-D68B-FFB7ACC655BD}"/>
              </a:ext>
            </a:extLst>
          </p:cNvPr>
          <p:cNvSpPr txBox="1"/>
          <p:nvPr/>
        </p:nvSpPr>
        <p:spPr>
          <a:xfrm>
            <a:off x="955482" y="547805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E035DB6E-CBF7-2F4C-3C3B-D19EA0B711AD}"/>
              </a:ext>
            </a:extLst>
          </p:cNvPr>
          <p:cNvSpPr/>
          <p:nvPr/>
        </p:nvSpPr>
        <p:spPr>
          <a:xfrm>
            <a:off x="7245029" y="4406679"/>
            <a:ext cx="288035" cy="5410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51C6576F-11EA-FA4A-846D-213C47940EDE}"/>
              </a:ext>
            </a:extLst>
          </p:cNvPr>
          <p:cNvSpPr/>
          <p:nvPr/>
        </p:nvSpPr>
        <p:spPr>
          <a:xfrm>
            <a:off x="7245029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B6A09B51-290F-9312-9AF4-DCB5EA3F00E0}"/>
              </a:ext>
            </a:extLst>
          </p:cNvPr>
          <p:cNvSpPr txBox="1"/>
          <p:nvPr/>
        </p:nvSpPr>
        <p:spPr>
          <a:xfrm>
            <a:off x="7218867" y="4368402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B1DADD51-3167-CE14-1B67-48B14C219821}"/>
              </a:ext>
            </a:extLst>
          </p:cNvPr>
          <p:cNvSpPr/>
          <p:nvPr/>
        </p:nvSpPr>
        <p:spPr>
          <a:xfrm>
            <a:off x="7340279" y="49499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5129BEBF-2DD2-1802-7DB0-565B63D42964}"/>
              </a:ext>
            </a:extLst>
          </p:cNvPr>
          <p:cNvSpPr/>
          <p:nvPr/>
        </p:nvSpPr>
        <p:spPr>
          <a:xfrm>
            <a:off x="7378379" y="52319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6">
            <a:extLst>
              <a:ext uri="{FF2B5EF4-FFF2-40B4-BE49-F238E27FC236}">
                <a16:creationId xmlns:a16="http://schemas.microsoft.com/office/drawing/2014/main" id="{447957E6-A60B-32A7-CFE7-09B4A02F0088}"/>
              </a:ext>
            </a:extLst>
          </p:cNvPr>
          <p:cNvSpPr/>
          <p:nvPr/>
        </p:nvSpPr>
        <p:spPr>
          <a:xfrm>
            <a:off x="4992558" y="4394488"/>
            <a:ext cx="288036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4993210B-9759-A165-80CD-DBB1A25BAA91}"/>
              </a:ext>
            </a:extLst>
          </p:cNvPr>
          <p:cNvSpPr/>
          <p:nvPr/>
        </p:nvSpPr>
        <p:spPr>
          <a:xfrm>
            <a:off x="4992558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729F066C-868D-7E68-2DE2-2C2C7BAC4ACC}"/>
              </a:ext>
            </a:extLst>
          </p:cNvPr>
          <p:cNvSpPr txBox="1"/>
          <p:nvPr/>
        </p:nvSpPr>
        <p:spPr>
          <a:xfrm>
            <a:off x="4965760" y="4355245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4" name="object 119">
            <a:extLst>
              <a:ext uri="{FF2B5EF4-FFF2-40B4-BE49-F238E27FC236}">
                <a16:creationId xmlns:a16="http://schemas.microsoft.com/office/drawing/2014/main" id="{716D505C-9DB0-9B61-9B52-B4A6A6762663}"/>
              </a:ext>
            </a:extLst>
          </p:cNvPr>
          <p:cNvSpPr/>
          <p:nvPr/>
        </p:nvSpPr>
        <p:spPr>
          <a:xfrm>
            <a:off x="5087808" y="49362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08C43C90-CFB8-D5CC-6D54-D34E0A6E7596}"/>
              </a:ext>
            </a:extLst>
          </p:cNvPr>
          <p:cNvSpPr/>
          <p:nvPr/>
        </p:nvSpPr>
        <p:spPr>
          <a:xfrm>
            <a:off x="5141147" y="5213638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61757AE2-5CD5-3A3A-AB68-60DADE9D4D63}"/>
              </a:ext>
            </a:extLst>
          </p:cNvPr>
          <p:cNvSpPr/>
          <p:nvPr/>
        </p:nvSpPr>
        <p:spPr>
          <a:xfrm>
            <a:off x="2874959" y="521668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9E3CEEA-BC06-4DC3-8B5C-9FE544AD2DD0}"/>
              </a:ext>
            </a:extLst>
          </p:cNvPr>
          <p:cNvSpPr txBox="1"/>
          <p:nvPr/>
        </p:nvSpPr>
        <p:spPr>
          <a:xfrm>
            <a:off x="356973" y="1137276"/>
            <a:ext cx="8512705" cy="96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自注意力之所以被称为“自注意力”：任务信息来自于自身，无需外部信息来帮助构造任务</a:t>
            </a:r>
          </a:p>
        </p:txBody>
      </p:sp>
    </p:spTree>
    <p:extLst>
      <p:ext uri="{BB962C8B-B14F-4D97-AF65-F5344CB8AC3E}">
        <p14:creationId xmlns:p14="http://schemas.microsoft.com/office/powerpoint/2010/main" val="145863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3">
            <a:extLst>
              <a:ext uri="{FF2B5EF4-FFF2-40B4-BE49-F238E27FC236}">
                <a16:creationId xmlns:a16="http://schemas.microsoft.com/office/drawing/2014/main" id="{D329AC9E-6E28-C18C-3190-66291207335E}"/>
              </a:ext>
            </a:extLst>
          </p:cNvPr>
          <p:cNvSpPr/>
          <p:nvPr/>
        </p:nvSpPr>
        <p:spPr>
          <a:xfrm>
            <a:off x="1066800" y="5366733"/>
            <a:ext cx="461772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BEF9095-850B-00E0-EAF2-F69BF2919C1B}"/>
              </a:ext>
            </a:extLst>
          </p:cNvPr>
          <p:cNvSpPr/>
          <p:nvPr/>
        </p:nvSpPr>
        <p:spPr>
          <a:xfrm>
            <a:off x="1066800" y="5366733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2"/>
                </a:moveTo>
                <a:lnTo>
                  <a:pt x="461772" y="606552"/>
                </a:lnTo>
                <a:lnTo>
                  <a:pt x="461772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30338F0-6C6B-312B-ADBC-2C72B9335664}"/>
              </a:ext>
            </a:extLst>
          </p:cNvPr>
          <p:cNvSpPr/>
          <p:nvPr/>
        </p:nvSpPr>
        <p:spPr>
          <a:xfrm>
            <a:off x="3342132" y="5366733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751649FE-930E-689A-1DD3-CB60A2254314}"/>
              </a:ext>
            </a:extLst>
          </p:cNvPr>
          <p:cNvSpPr/>
          <p:nvPr/>
        </p:nvSpPr>
        <p:spPr>
          <a:xfrm>
            <a:off x="3342132" y="5366733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4363FB10-BBEB-6B1E-13A7-32158DE1F49F}"/>
              </a:ext>
            </a:extLst>
          </p:cNvPr>
          <p:cNvSpPr/>
          <p:nvPr/>
        </p:nvSpPr>
        <p:spPr>
          <a:xfrm>
            <a:off x="5574791" y="5381972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3F041B6A-2454-D5D9-6552-E1EDEB2E984F}"/>
              </a:ext>
            </a:extLst>
          </p:cNvPr>
          <p:cNvSpPr/>
          <p:nvPr/>
        </p:nvSpPr>
        <p:spPr>
          <a:xfrm>
            <a:off x="5574791" y="5381972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8D9356DB-3371-DEA3-A9E4-D8A286197B16}"/>
              </a:ext>
            </a:extLst>
          </p:cNvPr>
          <p:cNvSpPr/>
          <p:nvPr/>
        </p:nvSpPr>
        <p:spPr>
          <a:xfrm>
            <a:off x="7825740" y="5398736"/>
            <a:ext cx="464820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CD5A517-CBC7-AC9A-E2C7-032354F0E355}"/>
              </a:ext>
            </a:extLst>
          </p:cNvPr>
          <p:cNvSpPr/>
          <p:nvPr/>
        </p:nvSpPr>
        <p:spPr>
          <a:xfrm>
            <a:off x="7825740" y="5398736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403C3F3-47F4-C4F3-75E8-1BF907BE8764}"/>
              </a:ext>
            </a:extLst>
          </p:cNvPr>
          <p:cNvSpPr txBox="1"/>
          <p:nvPr/>
        </p:nvSpPr>
        <p:spPr>
          <a:xfrm>
            <a:off x="7803515" y="5367748"/>
            <a:ext cx="50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84B5243B-E1C1-E898-768F-D5570A7730FB}"/>
              </a:ext>
            </a:extLst>
          </p:cNvPr>
          <p:cNvSpPr txBox="1"/>
          <p:nvPr/>
        </p:nvSpPr>
        <p:spPr>
          <a:xfrm>
            <a:off x="5552566" y="5356826"/>
            <a:ext cx="50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6CF86065-F8CB-F58A-7512-94F1A5B5DD96}"/>
              </a:ext>
            </a:extLst>
          </p:cNvPr>
          <p:cNvSpPr txBox="1"/>
          <p:nvPr/>
        </p:nvSpPr>
        <p:spPr>
          <a:xfrm>
            <a:off x="3319907" y="5356826"/>
            <a:ext cx="50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CCC24779-AC42-5094-A225-ACB0F4A2ABEA}"/>
              </a:ext>
            </a:extLst>
          </p:cNvPr>
          <p:cNvSpPr txBox="1"/>
          <p:nvPr/>
        </p:nvSpPr>
        <p:spPr>
          <a:xfrm>
            <a:off x="1044575" y="5348902"/>
            <a:ext cx="506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D9D352FC-2DEA-3EAA-F373-C613F8AC1DEC}"/>
              </a:ext>
            </a:extLst>
          </p:cNvPr>
          <p:cNvSpPr/>
          <p:nvPr/>
        </p:nvSpPr>
        <p:spPr>
          <a:xfrm>
            <a:off x="1051560" y="1521681"/>
            <a:ext cx="461772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3768DCA-4F99-BBC0-A2BB-D6FC933F389D}"/>
              </a:ext>
            </a:extLst>
          </p:cNvPr>
          <p:cNvSpPr/>
          <p:nvPr/>
        </p:nvSpPr>
        <p:spPr>
          <a:xfrm>
            <a:off x="1051560" y="152168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22DE9C1C-9E07-7B6E-D3EB-73DC7290E334}"/>
              </a:ext>
            </a:extLst>
          </p:cNvPr>
          <p:cNvSpPr/>
          <p:nvPr/>
        </p:nvSpPr>
        <p:spPr>
          <a:xfrm>
            <a:off x="3328415" y="1521681"/>
            <a:ext cx="464820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E41983B6-B307-00B0-F6F4-4F215E35FEC8}"/>
              </a:ext>
            </a:extLst>
          </p:cNvPr>
          <p:cNvSpPr/>
          <p:nvPr/>
        </p:nvSpPr>
        <p:spPr>
          <a:xfrm>
            <a:off x="3328415" y="152168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CF3310CE-8020-6B60-03CF-A120932CF357}"/>
              </a:ext>
            </a:extLst>
          </p:cNvPr>
          <p:cNvSpPr/>
          <p:nvPr/>
        </p:nvSpPr>
        <p:spPr>
          <a:xfrm>
            <a:off x="5561076" y="1536920"/>
            <a:ext cx="464820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83B4FE40-915E-C54C-8228-8907F299B2A2}"/>
              </a:ext>
            </a:extLst>
          </p:cNvPr>
          <p:cNvSpPr/>
          <p:nvPr/>
        </p:nvSpPr>
        <p:spPr>
          <a:xfrm>
            <a:off x="5561076" y="153692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5">
                <a:moveTo>
                  <a:pt x="0" y="605027"/>
                </a:moveTo>
                <a:lnTo>
                  <a:pt x="464820" y="605027"/>
                </a:lnTo>
                <a:lnTo>
                  <a:pt x="464820" y="0"/>
                </a:lnTo>
                <a:lnTo>
                  <a:pt x="0" y="0"/>
                </a:lnTo>
                <a:lnTo>
                  <a:pt x="0" y="605027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E2BA91C2-0E9A-6AD0-54A0-F3C8A2165DE7}"/>
              </a:ext>
            </a:extLst>
          </p:cNvPr>
          <p:cNvSpPr/>
          <p:nvPr/>
        </p:nvSpPr>
        <p:spPr>
          <a:xfrm>
            <a:off x="7812023" y="1553684"/>
            <a:ext cx="464820" cy="6050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AD3E4EB7-0A8B-7746-2A55-45F2552A9F23}"/>
              </a:ext>
            </a:extLst>
          </p:cNvPr>
          <p:cNvSpPr/>
          <p:nvPr/>
        </p:nvSpPr>
        <p:spPr>
          <a:xfrm>
            <a:off x="7812023" y="1553684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5">
                <a:moveTo>
                  <a:pt x="0" y="605027"/>
                </a:moveTo>
                <a:lnTo>
                  <a:pt x="464820" y="605027"/>
                </a:lnTo>
                <a:lnTo>
                  <a:pt x="464820" y="0"/>
                </a:lnTo>
                <a:lnTo>
                  <a:pt x="0" y="0"/>
                </a:lnTo>
                <a:lnTo>
                  <a:pt x="0" y="605027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A9939321-A764-3AD7-B9DE-392C7D1525F3}"/>
              </a:ext>
            </a:extLst>
          </p:cNvPr>
          <p:cNvSpPr txBox="1"/>
          <p:nvPr/>
        </p:nvSpPr>
        <p:spPr>
          <a:xfrm>
            <a:off x="7868157" y="1521122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743C451F-0034-E071-E110-BCC984A28880}"/>
              </a:ext>
            </a:extLst>
          </p:cNvPr>
          <p:cNvSpPr txBox="1"/>
          <p:nvPr/>
        </p:nvSpPr>
        <p:spPr>
          <a:xfrm>
            <a:off x="5619877" y="1510504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8A23304C-DD7E-F2EA-831A-9EAD19C2C08B}"/>
              </a:ext>
            </a:extLst>
          </p:cNvPr>
          <p:cNvSpPr txBox="1"/>
          <p:nvPr/>
        </p:nvSpPr>
        <p:spPr>
          <a:xfrm>
            <a:off x="3407409" y="1510504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D00ABDC8-6ECF-B238-D950-BEDA1341FB9D}"/>
              </a:ext>
            </a:extLst>
          </p:cNvPr>
          <p:cNvSpPr txBox="1"/>
          <p:nvPr/>
        </p:nvSpPr>
        <p:spPr>
          <a:xfrm>
            <a:off x="1113739" y="1502884"/>
            <a:ext cx="39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5DA21EBF-1A09-8414-48F0-4290D675BF39}"/>
              </a:ext>
            </a:extLst>
          </p:cNvPr>
          <p:cNvSpPr/>
          <p:nvPr/>
        </p:nvSpPr>
        <p:spPr>
          <a:xfrm>
            <a:off x="619505" y="2575526"/>
            <a:ext cx="8075676" cy="2409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C88D1E48-4890-A97A-0D47-C9C866DE312C}"/>
              </a:ext>
            </a:extLst>
          </p:cNvPr>
          <p:cNvSpPr/>
          <p:nvPr/>
        </p:nvSpPr>
        <p:spPr>
          <a:xfrm>
            <a:off x="619505" y="2575526"/>
            <a:ext cx="8075930" cy="2409825"/>
          </a:xfrm>
          <a:custGeom>
            <a:avLst/>
            <a:gdLst/>
            <a:ahLst/>
            <a:cxnLst/>
            <a:rect l="l" t="t" r="r" b="b"/>
            <a:pathLst>
              <a:path w="8075930" h="2409825">
                <a:moveTo>
                  <a:pt x="0" y="401574"/>
                </a:moveTo>
                <a:lnTo>
                  <a:pt x="2701" y="354749"/>
                </a:lnTo>
                <a:lnTo>
                  <a:pt x="10606" y="309509"/>
                </a:lnTo>
                <a:lnTo>
                  <a:pt x="23411" y="266155"/>
                </a:lnTo>
                <a:lnTo>
                  <a:pt x="40817" y="224989"/>
                </a:lnTo>
                <a:lnTo>
                  <a:pt x="62521" y="186313"/>
                </a:lnTo>
                <a:lnTo>
                  <a:pt x="88223" y="150427"/>
                </a:lnTo>
                <a:lnTo>
                  <a:pt x="117621" y="117633"/>
                </a:lnTo>
                <a:lnTo>
                  <a:pt x="150413" y="88234"/>
                </a:lnTo>
                <a:lnTo>
                  <a:pt x="186299" y="62530"/>
                </a:lnTo>
                <a:lnTo>
                  <a:pt x="224977" y="40823"/>
                </a:lnTo>
                <a:lnTo>
                  <a:pt x="266147" y="23415"/>
                </a:lnTo>
                <a:lnTo>
                  <a:pt x="309505" y="10608"/>
                </a:lnTo>
                <a:lnTo>
                  <a:pt x="354752" y="2702"/>
                </a:lnTo>
                <a:lnTo>
                  <a:pt x="401586" y="0"/>
                </a:lnTo>
                <a:lnTo>
                  <a:pt x="7674102" y="0"/>
                </a:lnTo>
                <a:lnTo>
                  <a:pt x="7720926" y="2702"/>
                </a:lnTo>
                <a:lnTo>
                  <a:pt x="7766166" y="10608"/>
                </a:lnTo>
                <a:lnTo>
                  <a:pt x="7809520" y="23415"/>
                </a:lnTo>
                <a:lnTo>
                  <a:pt x="7850686" y="40823"/>
                </a:lnTo>
                <a:lnTo>
                  <a:pt x="7889362" y="62530"/>
                </a:lnTo>
                <a:lnTo>
                  <a:pt x="7925248" y="88234"/>
                </a:lnTo>
                <a:lnTo>
                  <a:pt x="7958042" y="117633"/>
                </a:lnTo>
                <a:lnTo>
                  <a:pt x="7987441" y="150427"/>
                </a:lnTo>
                <a:lnTo>
                  <a:pt x="8013145" y="186313"/>
                </a:lnTo>
                <a:lnTo>
                  <a:pt x="8034852" y="224989"/>
                </a:lnTo>
                <a:lnTo>
                  <a:pt x="8052260" y="266155"/>
                </a:lnTo>
                <a:lnTo>
                  <a:pt x="8065067" y="309509"/>
                </a:lnTo>
                <a:lnTo>
                  <a:pt x="8072973" y="354749"/>
                </a:lnTo>
                <a:lnTo>
                  <a:pt x="8075676" y="401574"/>
                </a:lnTo>
                <a:lnTo>
                  <a:pt x="8075676" y="2007870"/>
                </a:lnTo>
                <a:lnTo>
                  <a:pt x="8072973" y="2054694"/>
                </a:lnTo>
                <a:lnTo>
                  <a:pt x="8065067" y="2099934"/>
                </a:lnTo>
                <a:lnTo>
                  <a:pt x="8052260" y="2143288"/>
                </a:lnTo>
                <a:lnTo>
                  <a:pt x="8034852" y="2184454"/>
                </a:lnTo>
                <a:lnTo>
                  <a:pt x="8013145" y="2223130"/>
                </a:lnTo>
                <a:lnTo>
                  <a:pt x="7987441" y="2259016"/>
                </a:lnTo>
                <a:lnTo>
                  <a:pt x="7958042" y="2291810"/>
                </a:lnTo>
                <a:lnTo>
                  <a:pt x="7925248" y="2321209"/>
                </a:lnTo>
                <a:lnTo>
                  <a:pt x="7889362" y="2346913"/>
                </a:lnTo>
                <a:lnTo>
                  <a:pt x="7850686" y="2368620"/>
                </a:lnTo>
                <a:lnTo>
                  <a:pt x="7809520" y="2386028"/>
                </a:lnTo>
                <a:lnTo>
                  <a:pt x="7766166" y="2398835"/>
                </a:lnTo>
                <a:lnTo>
                  <a:pt x="7720926" y="2406741"/>
                </a:lnTo>
                <a:lnTo>
                  <a:pt x="7674102" y="2409443"/>
                </a:lnTo>
                <a:lnTo>
                  <a:pt x="401586" y="2409443"/>
                </a:lnTo>
                <a:lnTo>
                  <a:pt x="354752" y="2406741"/>
                </a:lnTo>
                <a:lnTo>
                  <a:pt x="309505" y="2398835"/>
                </a:lnTo>
                <a:lnTo>
                  <a:pt x="266147" y="2386028"/>
                </a:lnTo>
                <a:lnTo>
                  <a:pt x="224977" y="2368620"/>
                </a:lnTo>
                <a:lnTo>
                  <a:pt x="186299" y="2346913"/>
                </a:lnTo>
                <a:lnTo>
                  <a:pt x="150413" y="2321209"/>
                </a:lnTo>
                <a:lnTo>
                  <a:pt x="117621" y="2291810"/>
                </a:lnTo>
                <a:lnTo>
                  <a:pt x="88223" y="2259016"/>
                </a:lnTo>
                <a:lnTo>
                  <a:pt x="62521" y="2223130"/>
                </a:lnTo>
                <a:lnTo>
                  <a:pt x="40817" y="2184454"/>
                </a:lnTo>
                <a:lnTo>
                  <a:pt x="23411" y="2143288"/>
                </a:lnTo>
                <a:lnTo>
                  <a:pt x="10606" y="2099934"/>
                </a:lnTo>
                <a:lnTo>
                  <a:pt x="2701" y="2054694"/>
                </a:lnTo>
                <a:lnTo>
                  <a:pt x="0" y="2007870"/>
                </a:lnTo>
                <a:lnTo>
                  <a:pt x="0" y="40157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26A9E28D-48B3-EC91-4DFB-1890794D6E9C}"/>
              </a:ext>
            </a:extLst>
          </p:cNvPr>
          <p:cNvSpPr/>
          <p:nvPr/>
        </p:nvSpPr>
        <p:spPr>
          <a:xfrm>
            <a:off x="1251203" y="496363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CDCB1E18-579E-C5BF-910F-D7B0BE90C445}"/>
              </a:ext>
            </a:extLst>
          </p:cNvPr>
          <p:cNvSpPr/>
          <p:nvPr/>
        </p:nvSpPr>
        <p:spPr>
          <a:xfrm>
            <a:off x="3550920" y="496363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4C51E975-9D18-40F9-C926-2E4503953628}"/>
              </a:ext>
            </a:extLst>
          </p:cNvPr>
          <p:cNvSpPr/>
          <p:nvPr/>
        </p:nvSpPr>
        <p:spPr>
          <a:xfrm>
            <a:off x="5768340" y="5016975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49FFECAD-3BD3-2006-DBD3-11CB1A1C6D1B}"/>
              </a:ext>
            </a:extLst>
          </p:cNvPr>
          <p:cNvSpPr/>
          <p:nvPr/>
        </p:nvSpPr>
        <p:spPr>
          <a:xfrm>
            <a:off x="7999476" y="5016975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D3CC925A-5EF4-0163-4B18-5824B48D551B}"/>
              </a:ext>
            </a:extLst>
          </p:cNvPr>
          <p:cNvSpPr/>
          <p:nvPr/>
        </p:nvSpPr>
        <p:spPr>
          <a:xfrm>
            <a:off x="1226819" y="214728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>
            <a:extLst>
              <a:ext uri="{FF2B5EF4-FFF2-40B4-BE49-F238E27FC236}">
                <a16:creationId xmlns:a16="http://schemas.microsoft.com/office/drawing/2014/main" id="{B31FA816-7E1F-3537-E908-298914501B2B}"/>
              </a:ext>
            </a:extLst>
          </p:cNvPr>
          <p:cNvSpPr/>
          <p:nvPr/>
        </p:nvSpPr>
        <p:spPr>
          <a:xfrm>
            <a:off x="3526535" y="214728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3806435B-7958-2F11-D261-1C6209DFE12E}"/>
              </a:ext>
            </a:extLst>
          </p:cNvPr>
          <p:cNvSpPr/>
          <p:nvPr/>
        </p:nvSpPr>
        <p:spPr>
          <a:xfrm>
            <a:off x="5742432" y="220062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F4237BB9-065B-7AEA-FCAD-E4FAA237F97B}"/>
              </a:ext>
            </a:extLst>
          </p:cNvPr>
          <p:cNvSpPr/>
          <p:nvPr/>
        </p:nvSpPr>
        <p:spPr>
          <a:xfrm>
            <a:off x="7973568" y="220062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7">
            <a:extLst>
              <a:ext uri="{FF2B5EF4-FFF2-40B4-BE49-F238E27FC236}">
                <a16:creationId xmlns:a16="http://schemas.microsoft.com/office/drawing/2014/main" id="{A16A93FF-F2C8-44E0-D6D7-2623BD06ABE5}"/>
              </a:ext>
            </a:extLst>
          </p:cNvPr>
          <p:cNvSpPr/>
          <p:nvPr/>
        </p:nvSpPr>
        <p:spPr>
          <a:xfrm>
            <a:off x="1219200" y="2642582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>
            <a:extLst>
              <a:ext uri="{FF2B5EF4-FFF2-40B4-BE49-F238E27FC236}">
                <a16:creationId xmlns:a16="http://schemas.microsoft.com/office/drawing/2014/main" id="{679F8037-9799-EBD9-1E4E-AA7A2B7D934B}"/>
              </a:ext>
            </a:extLst>
          </p:cNvPr>
          <p:cNvSpPr/>
          <p:nvPr/>
        </p:nvSpPr>
        <p:spPr>
          <a:xfrm>
            <a:off x="1392174" y="2657823"/>
            <a:ext cx="2197735" cy="2318385"/>
          </a:xfrm>
          <a:custGeom>
            <a:avLst/>
            <a:gdLst/>
            <a:ahLst/>
            <a:cxnLst/>
            <a:rect l="l" t="t" r="r" b="b"/>
            <a:pathLst>
              <a:path w="2197735" h="2318385">
                <a:moveTo>
                  <a:pt x="2171191" y="2264537"/>
                </a:moveTo>
                <a:lnTo>
                  <a:pt x="2143505" y="2290699"/>
                </a:lnTo>
                <a:lnTo>
                  <a:pt x="2169667" y="2318385"/>
                </a:lnTo>
                <a:lnTo>
                  <a:pt x="2197354" y="2292223"/>
                </a:lnTo>
                <a:lnTo>
                  <a:pt x="2171191" y="2264537"/>
                </a:lnTo>
                <a:close/>
              </a:path>
              <a:path w="2197735" h="2318385">
                <a:moveTo>
                  <a:pt x="2118741" y="2209165"/>
                </a:moveTo>
                <a:lnTo>
                  <a:pt x="2091054" y="2235454"/>
                </a:lnTo>
                <a:lnTo>
                  <a:pt x="2117216" y="2263140"/>
                </a:lnTo>
                <a:lnTo>
                  <a:pt x="2144903" y="2236851"/>
                </a:lnTo>
                <a:lnTo>
                  <a:pt x="2118741" y="2209165"/>
                </a:lnTo>
                <a:close/>
              </a:path>
              <a:path w="2197735" h="2318385">
                <a:moveTo>
                  <a:pt x="2066289" y="2153920"/>
                </a:moveTo>
                <a:lnTo>
                  <a:pt x="2038730" y="2180082"/>
                </a:lnTo>
                <a:lnTo>
                  <a:pt x="2064892" y="2207768"/>
                </a:lnTo>
                <a:lnTo>
                  <a:pt x="2092578" y="2181606"/>
                </a:lnTo>
                <a:lnTo>
                  <a:pt x="2066289" y="2153920"/>
                </a:lnTo>
                <a:close/>
              </a:path>
              <a:path w="2197735" h="2318385">
                <a:moveTo>
                  <a:pt x="2013965" y="2098548"/>
                </a:moveTo>
                <a:lnTo>
                  <a:pt x="1986279" y="2124837"/>
                </a:lnTo>
                <a:lnTo>
                  <a:pt x="2012441" y="2152396"/>
                </a:lnTo>
                <a:lnTo>
                  <a:pt x="2040127" y="2126234"/>
                </a:lnTo>
                <a:lnTo>
                  <a:pt x="2013965" y="2098548"/>
                </a:lnTo>
                <a:close/>
              </a:path>
              <a:path w="2197735" h="2318385">
                <a:moveTo>
                  <a:pt x="1961514" y="2043303"/>
                </a:moveTo>
                <a:lnTo>
                  <a:pt x="1933828" y="2069465"/>
                </a:lnTo>
                <a:lnTo>
                  <a:pt x="1960117" y="2097151"/>
                </a:lnTo>
                <a:lnTo>
                  <a:pt x="1987677" y="2070862"/>
                </a:lnTo>
                <a:lnTo>
                  <a:pt x="1961514" y="2043303"/>
                </a:lnTo>
                <a:close/>
              </a:path>
              <a:path w="2197735" h="2318385">
                <a:moveTo>
                  <a:pt x="1909190" y="1987931"/>
                </a:moveTo>
                <a:lnTo>
                  <a:pt x="1881504" y="2014093"/>
                </a:lnTo>
                <a:lnTo>
                  <a:pt x="1907666" y="2041779"/>
                </a:lnTo>
                <a:lnTo>
                  <a:pt x="1935352" y="2015617"/>
                </a:lnTo>
                <a:lnTo>
                  <a:pt x="1909190" y="1987931"/>
                </a:lnTo>
                <a:close/>
              </a:path>
              <a:path w="2197735" h="2318385">
                <a:moveTo>
                  <a:pt x="1856739" y="1932559"/>
                </a:moveTo>
                <a:lnTo>
                  <a:pt x="1829053" y="1958848"/>
                </a:lnTo>
                <a:lnTo>
                  <a:pt x="1855215" y="1986534"/>
                </a:lnTo>
                <a:lnTo>
                  <a:pt x="1882902" y="1960245"/>
                </a:lnTo>
                <a:lnTo>
                  <a:pt x="1856739" y="1932559"/>
                </a:lnTo>
                <a:close/>
              </a:path>
              <a:path w="2197735" h="2318385">
                <a:moveTo>
                  <a:pt x="1804289" y="1877314"/>
                </a:moveTo>
                <a:lnTo>
                  <a:pt x="1776730" y="1903476"/>
                </a:lnTo>
                <a:lnTo>
                  <a:pt x="1802892" y="1931162"/>
                </a:lnTo>
                <a:lnTo>
                  <a:pt x="1830577" y="1905000"/>
                </a:lnTo>
                <a:lnTo>
                  <a:pt x="1804289" y="1877314"/>
                </a:lnTo>
                <a:close/>
              </a:path>
              <a:path w="2197735" h="2318385">
                <a:moveTo>
                  <a:pt x="1751964" y="1821942"/>
                </a:moveTo>
                <a:lnTo>
                  <a:pt x="1724278" y="1848104"/>
                </a:lnTo>
                <a:lnTo>
                  <a:pt x="1750440" y="1875790"/>
                </a:lnTo>
                <a:lnTo>
                  <a:pt x="1778127" y="1849628"/>
                </a:lnTo>
                <a:lnTo>
                  <a:pt x="1751964" y="1821942"/>
                </a:lnTo>
                <a:close/>
              </a:path>
              <a:path w="2197735" h="2318385">
                <a:moveTo>
                  <a:pt x="1699514" y="1766697"/>
                </a:moveTo>
                <a:lnTo>
                  <a:pt x="1671827" y="1792859"/>
                </a:lnTo>
                <a:lnTo>
                  <a:pt x="1698117" y="1820545"/>
                </a:lnTo>
                <a:lnTo>
                  <a:pt x="1725676" y="1794256"/>
                </a:lnTo>
                <a:lnTo>
                  <a:pt x="1699514" y="1766697"/>
                </a:lnTo>
                <a:close/>
              </a:path>
              <a:path w="2197735" h="2318385">
                <a:moveTo>
                  <a:pt x="1647189" y="1711325"/>
                </a:moveTo>
                <a:lnTo>
                  <a:pt x="1619503" y="1737487"/>
                </a:lnTo>
                <a:lnTo>
                  <a:pt x="1645665" y="1765173"/>
                </a:lnTo>
                <a:lnTo>
                  <a:pt x="1673352" y="1739011"/>
                </a:lnTo>
                <a:lnTo>
                  <a:pt x="1647189" y="1711325"/>
                </a:lnTo>
                <a:close/>
              </a:path>
              <a:path w="2197735" h="2318385">
                <a:moveTo>
                  <a:pt x="1594739" y="1655953"/>
                </a:moveTo>
                <a:lnTo>
                  <a:pt x="1567052" y="1682242"/>
                </a:lnTo>
                <a:lnTo>
                  <a:pt x="1593214" y="1709801"/>
                </a:lnTo>
                <a:lnTo>
                  <a:pt x="1620901" y="1683639"/>
                </a:lnTo>
                <a:lnTo>
                  <a:pt x="1594739" y="1655953"/>
                </a:lnTo>
                <a:close/>
              </a:path>
              <a:path w="2197735" h="2318385">
                <a:moveTo>
                  <a:pt x="1542288" y="1600708"/>
                </a:moveTo>
                <a:lnTo>
                  <a:pt x="1514728" y="1626870"/>
                </a:lnTo>
                <a:lnTo>
                  <a:pt x="1540890" y="1654556"/>
                </a:lnTo>
                <a:lnTo>
                  <a:pt x="1568577" y="1628394"/>
                </a:lnTo>
                <a:lnTo>
                  <a:pt x="1542288" y="1600708"/>
                </a:lnTo>
                <a:close/>
              </a:path>
              <a:path w="2197735" h="2318385">
                <a:moveTo>
                  <a:pt x="1489964" y="1545336"/>
                </a:moveTo>
                <a:lnTo>
                  <a:pt x="1462277" y="1571498"/>
                </a:lnTo>
                <a:lnTo>
                  <a:pt x="1488439" y="1599184"/>
                </a:lnTo>
                <a:lnTo>
                  <a:pt x="1516126" y="1573022"/>
                </a:lnTo>
                <a:lnTo>
                  <a:pt x="1489964" y="1545336"/>
                </a:lnTo>
                <a:close/>
              </a:path>
              <a:path w="2197735" h="2318385">
                <a:moveTo>
                  <a:pt x="1437513" y="1489964"/>
                </a:moveTo>
                <a:lnTo>
                  <a:pt x="1409827" y="1516253"/>
                </a:lnTo>
                <a:lnTo>
                  <a:pt x="1436115" y="1543939"/>
                </a:lnTo>
                <a:lnTo>
                  <a:pt x="1463675" y="1517650"/>
                </a:lnTo>
                <a:lnTo>
                  <a:pt x="1437513" y="1489964"/>
                </a:lnTo>
                <a:close/>
              </a:path>
              <a:path w="2197735" h="2318385">
                <a:moveTo>
                  <a:pt x="1385189" y="1434719"/>
                </a:moveTo>
                <a:lnTo>
                  <a:pt x="1357502" y="1460881"/>
                </a:lnTo>
                <a:lnTo>
                  <a:pt x="1383664" y="1488567"/>
                </a:lnTo>
                <a:lnTo>
                  <a:pt x="1411351" y="1462405"/>
                </a:lnTo>
                <a:lnTo>
                  <a:pt x="1385189" y="1434719"/>
                </a:lnTo>
                <a:close/>
              </a:path>
              <a:path w="2197735" h="2318385">
                <a:moveTo>
                  <a:pt x="1332738" y="1379347"/>
                </a:moveTo>
                <a:lnTo>
                  <a:pt x="1305052" y="1405636"/>
                </a:lnTo>
                <a:lnTo>
                  <a:pt x="1331214" y="1433195"/>
                </a:lnTo>
                <a:lnTo>
                  <a:pt x="1358900" y="1407033"/>
                </a:lnTo>
                <a:lnTo>
                  <a:pt x="1332738" y="1379347"/>
                </a:lnTo>
                <a:close/>
              </a:path>
              <a:path w="2197735" h="2318385">
                <a:moveTo>
                  <a:pt x="1280287" y="1324102"/>
                </a:moveTo>
                <a:lnTo>
                  <a:pt x="1252727" y="1350264"/>
                </a:lnTo>
                <a:lnTo>
                  <a:pt x="1278889" y="1377950"/>
                </a:lnTo>
                <a:lnTo>
                  <a:pt x="1306576" y="1351661"/>
                </a:lnTo>
                <a:lnTo>
                  <a:pt x="1280287" y="1324102"/>
                </a:lnTo>
                <a:close/>
              </a:path>
              <a:path w="2197735" h="2318385">
                <a:moveTo>
                  <a:pt x="1227963" y="1268730"/>
                </a:moveTo>
                <a:lnTo>
                  <a:pt x="1200277" y="1294892"/>
                </a:lnTo>
                <a:lnTo>
                  <a:pt x="1226439" y="1322578"/>
                </a:lnTo>
                <a:lnTo>
                  <a:pt x="1254125" y="1296416"/>
                </a:lnTo>
                <a:lnTo>
                  <a:pt x="1227963" y="1268730"/>
                </a:lnTo>
                <a:close/>
              </a:path>
              <a:path w="2197735" h="2318385">
                <a:moveTo>
                  <a:pt x="1175512" y="1213358"/>
                </a:moveTo>
                <a:lnTo>
                  <a:pt x="1147826" y="1239647"/>
                </a:lnTo>
                <a:lnTo>
                  <a:pt x="1174114" y="1267333"/>
                </a:lnTo>
                <a:lnTo>
                  <a:pt x="1201674" y="1241044"/>
                </a:lnTo>
                <a:lnTo>
                  <a:pt x="1175512" y="1213358"/>
                </a:lnTo>
                <a:close/>
              </a:path>
              <a:path w="2197735" h="2318385">
                <a:moveTo>
                  <a:pt x="1123188" y="1158113"/>
                </a:moveTo>
                <a:lnTo>
                  <a:pt x="1095502" y="1184275"/>
                </a:lnTo>
                <a:lnTo>
                  <a:pt x="1121664" y="1211961"/>
                </a:lnTo>
                <a:lnTo>
                  <a:pt x="1149350" y="1185799"/>
                </a:lnTo>
                <a:lnTo>
                  <a:pt x="1123188" y="1158113"/>
                </a:lnTo>
                <a:close/>
              </a:path>
              <a:path w="2197735" h="2318385">
                <a:moveTo>
                  <a:pt x="1070737" y="1102741"/>
                </a:moveTo>
                <a:lnTo>
                  <a:pt x="1043051" y="1128903"/>
                </a:lnTo>
                <a:lnTo>
                  <a:pt x="1069213" y="1156589"/>
                </a:lnTo>
                <a:lnTo>
                  <a:pt x="1096899" y="1130427"/>
                </a:lnTo>
                <a:lnTo>
                  <a:pt x="1070737" y="1102741"/>
                </a:lnTo>
                <a:close/>
              </a:path>
              <a:path w="2197735" h="2318385">
                <a:moveTo>
                  <a:pt x="1018286" y="1047496"/>
                </a:moveTo>
                <a:lnTo>
                  <a:pt x="990726" y="1073658"/>
                </a:lnTo>
                <a:lnTo>
                  <a:pt x="1016888" y="1101344"/>
                </a:lnTo>
                <a:lnTo>
                  <a:pt x="1044575" y="1075055"/>
                </a:lnTo>
                <a:lnTo>
                  <a:pt x="1018286" y="1047496"/>
                </a:lnTo>
                <a:close/>
              </a:path>
              <a:path w="2197735" h="2318385">
                <a:moveTo>
                  <a:pt x="965962" y="992124"/>
                </a:moveTo>
                <a:lnTo>
                  <a:pt x="938276" y="1018286"/>
                </a:lnTo>
                <a:lnTo>
                  <a:pt x="964438" y="1045972"/>
                </a:lnTo>
                <a:lnTo>
                  <a:pt x="992124" y="1019810"/>
                </a:lnTo>
                <a:lnTo>
                  <a:pt x="965962" y="992124"/>
                </a:lnTo>
                <a:close/>
              </a:path>
              <a:path w="2197735" h="2318385">
                <a:moveTo>
                  <a:pt x="913511" y="936752"/>
                </a:moveTo>
                <a:lnTo>
                  <a:pt x="885825" y="963041"/>
                </a:lnTo>
                <a:lnTo>
                  <a:pt x="912113" y="990600"/>
                </a:lnTo>
                <a:lnTo>
                  <a:pt x="939673" y="964438"/>
                </a:lnTo>
                <a:lnTo>
                  <a:pt x="913511" y="936752"/>
                </a:lnTo>
                <a:close/>
              </a:path>
              <a:path w="2197735" h="2318385">
                <a:moveTo>
                  <a:pt x="861187" y="881507"/>
                </a:moveTo>
                <a:lnTo>
                  <a:pt x="833501" y="907669"/>
                </a:lnTo>
                <a:lnTo>
                  <a:pt x="859663" y="935355"/>
                </a:lnTo>
                <a:lnTo>
                  <a:pt x="887349" y="909193"/>
                </a:lnTo>
                <a:lnTo>
                  <a:pt x="861187" y="881507"/>
                </a:lnTo>
                <a:close/>
              </a:path>
              <a:path w="2197735" h="2318385">
                <a:moveTo>
                  <a:pt x="808736" y="826135"/>
                </a:moveTo>
                <a:lnTo>
                  <a:pt x="781050" y="852297"/>
                </a:lnTo>
                <a:lnTo>
                  <a:pt x="807212" y="879983"/>
                </a:lnTo>
                <a:lnTo>
                  <a:pt x="834898" y="853821"/>
                </a:lnTo>
                <a:lnTo>
                  <a:pt x="808736" y="826135"/>
                </a:lnTo>
                <a:close/>
              </a:path>
              <a:path w="2197735" h="2318385">
                <a:moveTo>
                  <a:pt x="756284" y="770763"/>
                </a:moveTo>
                <a:lnTo>
                  <a:pt x="728726" y="797052"/>
                </a:lnTo>
                <a:lnTo>
                  <a:pt x="754888" y="824738"/>
                </a:lnTo>
                <a:lnTo>
                  <a:pt x="782574" y="798449"/>
                </a:lnTo>
                <a:lnTo>
                  <a:pt x="756284" y="770763"/>
                </a:lnTo>
                <a:close/>
              </a:path>
              <a:path w="2197735" h="2318385">
                <a:moveTo>
                  <a:pt x="703961" y="715518"/>
                </a:moveTo>
                <a:lnTo>
                  <a:pt x="676275" y="741680"/>
                </a:lnTo>
                <a:lnTo>
                  <a:pt x="702437" y="769366"/>
                </a:lnTo>
                <a:lnTo>
                  <a:pt x="730123" y="743204"/>
                </a:lnTo>
                <a:lnTo>
                  <a:pt x="703961" y="715518"/>
                </a:lnTo>
                <a:close/>
              </a:path>
              <a:path w="2197735" h="2318385">
                <a:moveTo>
                  <a:pt x="651509" y="660146"/>
                </a:moveTo>
                <a:lnTo>
                  <a:pt x="623824" y="686435"/>
                </a:lnTo>
                <a:lnTo>
                  <a:pt x="650113" y="713994"/>
                </a:lnTo>
                <a:lnTo>
                  <a:pt x="677671" y="687832"/>
                </a:lnTo>
                <a:lnTo>
                  <a:pt x="651509" y="660146"/>
                </a:lnTo>
                <a:close/>
              </a:path>
              <a:path w="2197735" h="2318385">
                <a:moveTo>
                  <a:pt x="599186" y="604901"/>
                </a:moveTo>
                <a:lnTo>
                  <a:pt x="571500" y="631063"/>
                </a:lnTo>
                <a:lnTo>
                  <a:pt x="597662" y="658749"/>
                </a:lnTo>
                <a:lnTo>
                  <a:pt x="625348" y="632460"/>
                </a:lnTo>
                <a:lnTo>
                  <a:pt x="599186" y="604901"/>
                </a:lnTo>
                <a:close/>
              </a:path>
              <a:path w="2197735" h="2318385">
                <a:moveTo>
                  <a:pt x="546734" y="549529"/>
                </a:moveTo>
                <a:lnTo>
                  <a:pt x="519049" y="575691"/>
                </a:lnTo>
                <a:lnTo>
                  <a:pt x="545211" y="603377"/>
                </a:lnTo>
                <a:lnTo>
                  <a:pt x="572896" y="577215"/>
                </a:lnTo>
                <a:lnTo>
                  <a:pt x="546734" y="549529"/>
                </a:lnTo>
                <a:close/>
              </a:path>
              <a:path w="2197735" h="2318385">
                <a:moveTo>
                  <a:pt x="494283" y="494157"/>
                </a:moveTo>
                <a:lnTo>
                  <a:pt x="466725" y="520446"/>
                </a:lnTo>
                <a:lnTo>
                  <a:pt x="492887" y="548132"/>
                </a:lnTo>
                <a:lnTo>
                  <a:pt x="520573" y="521843"/>
                </a:lnTo>
                <a:lnTo>
                  <a:pt x="494283" y="494157"/>
                </a:lnTo>
                <a:close/>
              </a:path>
              <a:path w="2197735" h="2318385">
                <a:moveTo>
                  <a:pt x="441959" y="438912"/>
                </a:moveTo>
                <a:lnTo>
                  <a:pt x="414274" y="465074"/>
                </a:lnTo>
                <a:lnTo>
                  <a:pt x="440436" y="492760"/>
                </a:lnTo>
                <a:lnTo>
                  <a:pt x="468121" y="466598"/>
                </a:lnTo>
                <a:lnTo>
                  <a:pt x="441959" y="438912"/>
                </a:lnTo>
                <a:close/>
              </a:path>
              <a:path w="2197735" h="2318385">
                <a:moveTo>
                  <a:pt x="389508" y="383540"/>
                </a:moveTo>
                <a:lnTo>
                  <a:pt x="361823" y="409702"/>
                </a:lnTo>
                <a:lnTo>
                  <a:pt x="388112" y="437388"/>
                </a:lnTo>
                <a:lnTo>
                  <a:pt x="415670" y="411225"/>
                </a:lnTo>
                <a:lnTo>
                  <a:pt x="389508" y="383540"/>
                </a:lnTo>
                <a:close/>
              </a:path>
              <a:path w="2197735" h="2318385">
                <a:moveTo>
                  <a:pt x="337184" y="328295"/>
                </a:moveTo>
                <a:lnTo>
                  <a:pt x="309499" y="354457"/>
                </a:lnTo>
                <a:lnTo>
                  <a:pt x="335661" y="382143"/>
                </a:lnTo>
                <a:lnTo>
                  <a:pt x="363346" y="355854"/>
                </a:lnTo>
                <a:lnTo>
                  <a:pt x="337184" y="328295"/>
                </a:lnTo>
                <a:close/>
              </a:path>
              <a:path w="2197735" h="2318385">
                <a:moveTo>
                  <a:pt x="284733" y="272923"/>
                </a:moveTo>
                <a:lnTo>
                  <a:pt x="257048" y="299085"/>
                </a:lnTo>
                <a:lnTo>
                  <a:pt x="283209" y="326771"/>
                </a:lnTo>
                <a:lnTo>
                  <a:pt x="310895" y="300609"/>
                </a:lnTo>
                <a:lnTo>
                  <a:pt x="284733" y="272923"/>
                </a:lnTo>
                <a:close/>
              </a:path>
              <a:path w="2197735" h="2318385">
                <a:moveTo>
                  <a:pt x="232282" y="217550"/>
                </a:moveTo>
                <a:lnTo>
                  <a:pt x="204723" y="243840"/>
                </a:lnTo>
                <a:lnTo>
                  <a:pt x="230885" y="271399"/>
                </a:lnTo>
                <a:lnTo>
                  <a:pt x="258571" y="245237"/>
                </a:lnTo>
                <a:lnTo>
                  <a:pt x="232282" y="217550"/>
                </a:lnTo>
                <a:close/>
              </a:path>
              <a:path w="2197735" h="2318385">
                <a:moveTo>
                  <a:pt x="179959" y="162306"/>
                </a:moveTo>
                <a:lnTo>
                  <a:pt x="152272" y="188468"/>
                </a:lnTo>
                <a:lnTo>
                  <a:pt x="178434" y="216154"/>
                </a:lnTo>
                <a:lnTo>
                  <a:pt x="206120" y="189992"/>
                </a:lnTo>
                <a:lnTo>
                  <a:pt x="179959" y="162306"/>
                </a:lnTo>
                <a:close/>
              </a:path>
              <a:path w="2197735" h="2318385">
                <a:moveTo>
                  <a:pt x="127507" y="106934"/>
                </a:moveTo>
                <a:lnTo>
                  <a:pt x="99822" y="133096"/>
                </a:lnTo>
                <a:lnTo>
                  <a:pt x="126110" y="160782"/>
                </a:lnTo>
                <a:lnTo>
                  <a:pt x="153669" y="134620"/>
                </a:lnTo>
                <a:lnTo>
                  <a:pt x="127507" y="106934"/>
                </a:lnTo>
                <a:close/>
              </a:path>
              <a:path w="2197735" h="2318385">
                <a:moveTo>
                  <a:pt x="0" y="0"/>
                </a:moveTo>
                <a:lnTo>
                  <a:pt x="37084" y="122300"/>
                </a:lnTo>
                <a:lnTo>
                  <a:pt x="64751" y="96113"/>
                </a:lnTo>
                <a:lnTo>
                  <a:pt x="51688" y="82296"/>
                </a:lnTo>
                <a:lnTo>
                  <a:pt x="79375" y="56007"/>
                </a:lnTo>
                <a:lnTo>
                  <a:pt x="107126" y="56007"/>
                </a:lnTo>
                <a:lnTo>
                  <a:pt x="120141" y="43687"/>
                </a:lnTo>
                <a:lnTo>
                  <a:pt x="0" y="0"/>
                </a:lnTo>
                <a:close/>
              </a:path>
              <a:path w="2197735" h="2318385">
                <a:moveTo>
                  <a:pt x="92480" y="69869"/>
                </a:moveTo>
                <a:lnTo>
                  <a:pt x="64751" y="96113"/>
                </a:lnTo>
                <a:lnTo>
                  <a:pt x="73659" y="105537"/>
                </a:lnTo>
                <a:lnTo>
                  <a:pt x="101345" y="79248"/>
                </a:lnTo>
                <a:lnTo>
                  <a:pt x="92480" y="69869"/>
                </a:lnTo>
                <a:close/>
              </a:path>
              <a:path w="2197735" h="2318385">
                <a:moveTo>
                  <a:pt x="79375" y="56007"/>
                </a:moveTo>
                <a:lnTo>
                  <a:pt x="51688" y="82296"/>
                </a:lnTo>
                <a:lnTo>
                  <a:pt x="64751" y="96113"/>
                </a:lnTo>
                <a:lnTo>
                  <a:pt x="92480" y="69869"/>
                </a:lnTo>
                <a:lnTo>
                  <a:pt x="79375" y="56007"/>
                </a:lnTo>
                <a:close/>
              </a:path>
              <a:path w="2197735" h="2318385">
                <a:moveTo>
                  <a:pt x="107126" y="56007"/>
                </a:moveTo>
                <a:lnTo>
                  <a:pt x="79375" y="56007"/>
                </a:lnTo>
                <a:lnTo>
                  <a:pt x="92480" y="69869"/>
                </a:lnTo>
                <a:lnTo>
                  <a:pt x="107126" y="56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9">
            <a:extLst>
              <a:ext uri="{FF2B5EF4-FFF2-40B4-BE49-F238E27FC236}">
                <a16:creationId xmlns:a16="http://schemas.microsoft.com/office/drawing/2014/main" id="{9EF1F2CD-6E4D-38AD-6C21-834F83EF2CD1}"/>
              </a:ext>
            </a:extLst>
          </p:cNvPr>
          <p:cNvSpPr/>
          <p:nvPr/>
        </p:nvSpPr>
        <p:spPr>
          <a:xfrm>
            <a:off x="1514094" y="2657823"/>
            <a:ext cx="4286885" cy="2343785"/>
          </a:xfrm>
          <a:custGeom>
            <a:avLst/>
            <a:gdLst/>
            <a:ahLst/>
            <a:cxnLst/>
            <a:rect l="l" t="t" r="r" b="b"/>
            <a:pathLst>
              <a:path w="4286885" h="2343785">
                <a:moveTo>
                  <a:pt x="4253103" y="2291842"/>
                </a:moveTo>
                <a:lnTo>
                  <a:pt x="4234815" y="2325370"/>
                </a:lnTo>
                <a:lnTo>
                  <a:pt x="4268343" y="2343531"/>
                </a:lnTo>
                <a:lnTo>
                  <a:pt x="4286504" y="2310130"/>
                </a:lnTo>
                <a:lnTo>
                  <a:pt x="4253103" y="2291842"/>
                </a:lnTo>
                <a:close/>
              </a:path>
              <a:path w="4286885" h="2343785">
                <a:moveTo>
                  <a:pt x="4186174" y="2255520"/>
                </a:moveTo>
                <a:lnTo>
                  <a:pt x="4167885" y="2288921"/>
                </a:lnTo>
                <a:lnTo>
                  <a:pt x="4201414" y="2307209"/>
                </a:lnTo>
                <a:lnTo>
                  <a:pt x="4219575" y="2273681"/>
                </a:lnTo>
                <a:lnTo>
                  <a:pt x="4186174" y="2255520"/>
                </a:lnTo>
                <a:close/>
              </a:path>
              <a:path w="4286885" h="2343785">
                <a:moveTo>
                  <a:pt x="4119245" y="2219071"/>
                </a:moveTo>
                <a:lnTo>
                  <a:pt x="4100956" y="2252472"/>
                </a:lnTo>
                <a:lnTo>
                  <a:pt x="4134484" y="2270760"/>
                </a:lnTo>
                <a:lnTo>
                  <a:pt x="4152646" y="2237232"/>
                </a:lnTo>
                <a:lnTo>
                  <a:pt x="4119245" y="2219071"/>
                </a:lnTo>
                <a:close/>
              </a:path>
              <a:path w="4286885" h="2343785">
                <a:moveTo>
                  <a:pt x="4052316" y="2182622"/>
                </a:moveTo>
                <a:lnTo>
                  <a:pt x="4034028" y="2216150"/>
                </a:lnTo>
                <a:lnTo>
                  <a:pt x="4067555" y="2234311"/>
                </a:lnTo>
                <a:lnTo>
                  <a:pt x="4085717" y="2200910"/>
                </a:lnTo>
                <a:lnTo>
                  <a:pt x="4052316" y="2182622"/>
                </a:lnTo>
                <a:close/>
              </a:path>
              <a:path w="4286885" h="2343785">
                <a:moveTo>
                  <a:pt x="3985259" y="2146300"/>
                </a:moveTo>
                <a:lnTo>
                  <a:pt x="3967099" y="2179701"/>
                </a:lnTo>
                <a:lnTo>
                  <a:pt x="4000627" y="2197862"/>
                </a:lnTo>
                <a:lnTo>
                  <a:pt x="4018788" y="2164461"/>
                </a:lnTo>
                <a:lnTo>
                  <a:pt x="3985259" y="2146300"/>
                </a:lnTo>
                <a:close/>
              </a:path>
              <a:path w="4286885" h="2343785">
                <a:moveTo>
                  <a:pt x="3918330" y="2109851"/>
                </a:moveTo>
                <a:lnTo>
                  <a:pt x="3900170" y="2143252"/>
                </a:lnTo>
                <a:lnTo>
                  <a:pt x="3933698" y="2161540"/>
                </a:lnTo>
                <a:lnTo>
                  <a:pt x="3951858" y="2128012"/>
                </a:lnTo>
                <a:lnTo>
                  <a:pt x="3918330" y="2109851"/>
                </a:lnTo>
                <a:close/>
              </a:path>
              <a:path w="4286885" h="2343785">
                <a:moveTo>
                  <a:pt x="3851402" y="2073402"/>
                </a:moveTo>
                <a:lnTo>
                  <a:pt x="3833241" y="2106930"/>
                </a:lnTo>
                <a:lnTo>
                  <a:pt x="3866642" y="2125091"/>
                </a:lnTo>
                <a:lnTo>
                  <a:pt x="3884929" y="2091563"/>
                </a:lnTo>
                <a:lnTo>
                  <a:pt x="3851402" y="2073402"/>
                </a:lnTo>
                <a:close/>
              </a:path>
              <a:path w="4286885" h="2343785">
                <a:moveTo>
                  <a:pt x="3784473" y="2036953"/>
                </a:moveTo>
                <a:lnTo>
                  <a:pt x="3766311" y="2070481"/>
                </a:lnTo>
                <a:lnTo>
                  <a:pt x="3799713" y="2088642"/>
                </a:lnTo>
                <a:lnTo>
                  <a:pt x="3818001" y="2055241"/>
                </a:lnTo>
                <a:lnTo>
                  <a:pt x="3784473" y="2036953"/>
                </a:lnTo>
                <a:close/>
              </a:path>
              <a:path w="4286885" h="2343785">
                <a:moveTo>
                  <a:pt x="3717544" y="2000631"/>
                </a:moveTo>
                <a:lnTo>
                  <a:pt x="3699382" y="2034032"/>
                </a:lnTo>
                <a:lnTo>
                  <a:pt x="3732783" y="2052320"/>
                </a:lnTo>
                <a:lnTo>
                  <a:pt x="3751072" y="2018792"/>
                </a:lnTo>
                <a:lnTo>
                  <a:pt x="3717544" y="2000631"/>
                </a:lnTo>
                <a:close/>
              </a:path>
              <a:path w="4286885" h="2343785">
                <a:moveTo>
                  <a:pt x="3650615" y="1964182"/>
                </a:moveTo>
                <a:lnTo>
                  <a:pt x="3632454" y="1997583"/>
                </a:lnTo>
                <a:lnTo>
                  <a:pt x="3665854" y="2015871"/>
                </a:lnTo>
                <a:lnTo>
                  <a:pt x="3684143" y="1982343"/>
                </a:lnTo>
                <a:lnTo>
                  <a:pt x="3650615" y="1964182"/>
                </a:lnTo>
                <a:close/>
              </a:path>
              <a:path w="4286885" h="2343785">
                <a:moveTo>
                  <a:pt x="3583685" y="1927733"/>
                </a:moveTo>
                <a:lnTo>
                  <a:pt x="3565525" y="1961261"/>
                </a:lnTo>
                <a:lnTo>
                  <a:pt x="3598926" y="1979422"/>
                </a:lnTo>
                <a:lnTo>
                  <a:pt x="3617214" y="1946021"/>
                </a:lnTo>
                <a:lnTo>
                  <a:pt x="3583685" y="1927733"/>
                </a:lnTo>
                <a:close/>
              </a:path>
              <a:path w="4286885" h="2343785">
                <a:moveTo>
                  <a:pt x="3516756" y="1891411"/>
                </a:moveTo>
                <a:lnTo>
                  <a:pt x="3498596" y="1924812"/>
                </a:lnTo>
                <a:lnTo>
                  <a:pt x="3531997" y="1942973"/>
                </a:lnTo>
                <a:lnTo>
                  <a:pt x="3550284" y="1909572"/>
                </a:lnTo>
                <a:lnTo>
                  <a:pt x="3516756" y="1891411"/>
                </a:lnTo>
                <a:close/>
              </a:path>
              <a:path w="4286885" h="2343785">
                <a:moveTo>
                  <a:pt x="3449828" y="1854962"/>
                </a:moveTo>
                <a:lnTo>
                  <a:pt x="3431667" y="1888363"/>
                </a:lnTo>
                <a:lnTo>
                  <a:pt x="3465068" y="1906651"/>
                </a:lnTo>
                <a:lnTo>
                  <a:pt x="3483229" y="1873123"/>
                </a:lnTo>
                <a:lnTo>
                  <a:pt x="3449828" y="1854962"/>
                </a:lnTo>
                <a:close/>
              </a:path>
              <a:path w="4286885" h="2343785">
                <a:moveTo>
                  <a:pt x="3382899" y="1818513"/>
                </a:moveTo>
                <a:lnTo>
                  <a:pt x="3364738" y="1852041"/>
                </a:lnTo>
                <a:lnTo>
                  <a:pt x="3398139" y="1870202"/>
                </a:lnTo>
                <a:lnTo>
                  <a:pt x="3416300" y="1836674"/>
                </a:lnTo>
                <a:lnTo>
                  <a:pt x="3382899" y="1818513"/>
                </a:lnTo>
                <a:close/>
              </a:path>
              <a:path w="4286885" h="2343785">
                <a:moveTo>
                  <a:pt x="3315970" y="1782064"/>
                </a:moveTo>
                <a:lnTo>
                  <a:pt x="3297681" y="1815592"/>
                </a:lnTo>
                <a:lnTo>
                  <a:pt x="3331209" y="1833753"/>
                </a:lnTo>
                <a:lnTo>
                  <a:pt x="3349371" y="1800352"/>
                </a:lnTo>
                <a:lnTo>
                  <a:pt x="3315970" y="1782064"/>
                </a:lnTo>
                <a:close/>
              </a:path>
              <a:path w="4286885" h="2343785">
                <a:moveTo>
                  <a:pt x="3249041" y="1745742"/>
                </a:moveTo>
                <a:lnTo>
                  <a:pt x="3230753" y="1779143"/>
                </a:lnTo>
                <a:lnTo>
                  <a:pt x="3264280" y="1797431"/>
                </a:lnTo>
                <a:lnTo>
                  <a:pt x="3282442" y="1763903"/>
                </a:lnTo>
                <a:lnTo>
                  <a:pt x="3249041" y="1745742"/>
                </a:lnTo>
                <a:close/>
              </a:path>
              <a:path w="4286885" h="2343785">
                <a:moveTo>
                  <a:pt x="3182111" y="1709293"/>
                </a:moveTo>
                <a:lnTo>
                  <a:pt x="3163823" y="1742821"/>
                </a:lnTo>
                <a:lnTo>
                  <a:pt x="3197352" y="1760982"/>
                </a:lnTo>
                <a:lnTo>
                  <a:pt x="3215513" y="1727454"/>
                </a:lnTo>
                <a:lnTo>
                  <a:pt x="3182111" y="1709293"/>
                </a:lnTo>
                <a:close/>
              </a:path>
              <a:path w="4286885" h="2343785">
                <a:moveTo>
                  <a:pt x="3115183" y="1672844"/>
                </a:moveTo>
                <a:lnTo>
                  <a:pt x="3096895" y="1706372"/>
                </a:lnTo>
                <a:lnTo>
                  <a:pt x="3130422" y="1724533"/>
                </a:lnTo>
                <a:lnTo>
                  <a:pt x="3148584" y="1691132"/>
                </a:lnTo>
                <a:lnTo>
                  <a:pt x="3115183" y="1672844"/>
                </a:lnTo>
                <a:close/>
              </a:path>
              <a:path w="4286885" h="2343785">
                <a:moveTo>
                  <a:pt x="3048254" y="1636522"/>
                </a:moveTo>
                <a:lnTo>
                  <a:pt x="3029966" y="1669923"/>
                </a:lnTo>
                <a:lnTo>
                  <a:pt x="3063494" y="1688084"/>
                </a:lnTo>
                <a:lnTo>
                  <a:pt x="3081655" y="1654683"/>
                </a:lnTo>
                <a:lnTo>
                  <a:pt x="3048254" y="1636522"/>
                </a:lnTo>
                <a:close/>
              </a:path>
              <a:path w="4286885" h="2343785">
                <a:moveTo>
                  <a:pt x="2981197" y="1600073"/>
                </a:moveTo>
                <a:lnTo>
                  <a:pt x="2963036" y="1633474"/>
                </a:lnTo>
                <a:lnTo>
                  <a:pt x="2996565" y="1651762"/>
                </a:lnTo>
                <a:lnTo>
                  <a:pt x="3014726" y="1618234"/>
                </a:lnTo>
                <a:lnTo>
                  <a:pt x="2981197" y="1600073"/>
                </a:lnTo>
                <a:close/>
              </a:path>
              <a:path w="4286885" h="2343785">
                <a:moveTo>
                  <a:pt x="2914269" y="1563624"/>
                </a:moveTo>
                <a:lnTo>
                  <a:pt x="2896108" y="1597152"/>
                </a:lnTo>
                <a:lnTo>
                  <a:pt x="2929635" y="1615313"/>
                </a:lnTo>
                <a:lnTo>
                  <a:pt x="2947797" y="1581785"/>
                </a:lnTo>
                <a:lnTo>
                  <a:pt x="2914269" y="1563624"/>
                </a:lnTo>
                <a:close/>
              </a:path>
              <a:path w="4286885" h="2343785">
                <a:moveTo>
                  <a:pt x="2847340" y="1527175"/>
                </a:moveTo>
                <a:lnTo>
                  <a:pt x="2829179" y="1560703"/>
                </a:lnTo>
                <a:lnTo>
                  <a:pt x="2862707" y="1578864"/>
                </a:lnTo>
                <a:lnTo>
                  <a:pt x="2880868" y="1545463"/>
                </a:lnTo>
                <a:lnTo>
                  <a:pt x="2847340" y="1527175"/>
                </a:lnTo>
                <a:close/>
              </a:path>
              <a:path w="4286885" h="2343785">
                <a:moveTo>
                  <a:pt x="2780410" y="1490853"/>
                </a:moveTo>
                <a:lnTo>
                  <a:pt x="2762250" y="1524254"/>
                </a:lnTo>
                <a:lnTo>
                  <a:pt x="2795651" y="1542542"/>
                </a:lnTo>
                <a:lnTo>
                  <a:pt x="2813939" y="1509014"/>
                </a:lnTo>
                <a:lnTo>
                  <a:pt x="2780410" y="1490853"/>
                </a:lnTo>
                <a:close/>
              </a:path>
              <a:path w="4286885" h="2343785">
                <a:moveTo>
                  <a:pt x="2713482" y="1454404"/>
                </a:moveTo>
                <a:lnTo>
                  <a:pt x="2695321" y="1487932"/>
                </a:lnTo>
                <a:lnTo>
                  <a:pt x="2728722" y="1506093"/>
                </a:lnTo>
                <a:lnTo>
                  <a:pt x="2747010" y="1472565"/>
                </a:lnTo>
                <a:lnTo>
                  <a:pt x="2713482" y="1454404"/>
                </a:lnTo>
                <a:close/>
              </a:path>
              <a:path w="4286885" h="2343785">
                <a:moveTo>
                  <a:pt x="2646553" y="1417955"/>
                </a:moveTo>
                <a:lnTo>
                  <a:pt x="2628392" y="1451483"/>
                </a:lnTo>
                <a:lnTo>
                  <a:pt x="2661793" y="1469644"/>
                </a:lnTo>
                <a:lnTo>
                  <a:pt x="2680081" y="1436243"/>
                </a:lnTo>
                <a:lnTo>
                  <a:pt x="2646553" y="1417955"/>
                </a:lnTo>
                <a:close/>
              </a:path>
              <a:path w="4286885" h="2343785">
                <a:moveTo>
                  <a:pt x="2579623" y="1381633"/>
                </a:moveTo>
                <a:lnTo>
                  <a:pt x="2561463" y="1415034"/>
                </a:lnTo>
                <a:lnTo>
                  <a:pt x="2594864" y="1433195"/>
                </a:lnTo>
                <a:lnTo>
                  <a:pt x="2613152" y="1399794"/>
                </a:lnTo>
                <a:lnTo>
                  <a:pt x="2579623" y="1381633"/>
                </a:lnTo>
                <a:close/>
              </a:path>
              <a:path w="4286885" h="2343785">
                <a:moveTo>
                  <a:pt x="2512695" y="1345184"/>
                </a:moveTo>
                <a:lnTo>
                  <a:pt x="2494534" y="1378585"/>
                </a:lnTo>
                <a:lnTo>
                  <a:pt x="2527935" y="1396873"/>
                </a:lnTo>
                <a:lnTo>
                  <a:pt x="2546222" y="1363345"/>
                </a:lnTo>
                <a:lnTo>
                  <a:pt x="2512695" y="1345184"/>
                </a:lnTo>
                <a:close/>
              </a:path>
              <a:path w="4286885" h="2343785">
                <a:moveTo>
                  <a:pt x="2445766" y="1308735"/>
                </a:moveTo>
                <a:lnTo>
                  <a:pt x="2427605" y="1342263"/>
                </a:lnTo>
                <a:lnTo>
                  <a:pt x="2461006" y="1360424"/>
                </a:lnTo>
                <a:lnTo>
                  <a:pt x="2479294" y="1327023"/>
                </a:lnTo>
                <a:lnTo>
                  <a:pt x="2445766" y="1308735"/>
                </a:lnTo>
                <a:close/>
              </a:path>
              <a:path w="4286885" h="2343785">
                <a:moveTo>
                  <a:pt x="2378836" y="1272286"/>
                </a:moveTo>
                <a:lnTo>
                  <a:pt x="2360676" y="1305814"/>
                </a:lnTo>
                <a:lnTo>
                  <a:pt x="2394077" y="1323975"/>
                </a:lnTo>
                <a:lnTo>
                  <a:pt x="2412238" y="1290574"/>
                </a:lnTo>
                <a:lnTo>
                  <a:pt x="2378836" y="1272286"/>
                </a:lnTo>
                <a:close/>
              </a:path>
              <a:path w="4286885" h="2343785">
                <a:moveTo>
                  <a:pt x="2311908" y="1235964"/>
                </a:moveTo>
                <a:lnTo>
                  <a:pt x="2293620" y="1269365"/>
                </a:lnTo>
                <a:lnTo>
                  <a:pt x="2327147" y="1287653"/>
                </a:lnTo>
                <a:lnTo>
                  <a:pt x="2345309" y="1254125"/>
                </a:lnTo>
                <a:lnTo>
                  <a:pt x="2311908" y="1235964"/>
                </a:lnTo>
                <a:close/>
              </a:path>
              <a:path w="4286885" h="2343785">
                <a:moveTo>
                  <a:pt x="2244979" y="1199515"/>
                </a:moveTo>
                <a:lnTo>
                  <a:pt x="2226691" y="1233043"/>
                </a:lnTo>
                <a:lnTo>
                  <a:pt x="2260219" y="1251204"/>
                </a:lnTo>
                <a:lnTo>
                  <a:pt x="2278380" y="1217676"/>
                </a:lnTo>
                <a:lnTo>
                  <a:pt x="2244979" y="1199515"/>
                </a:lnTo>
                <a:close/>
              </a:path>
              <a:path w="4286885" h="2343785">
                <a:moveTo>
                  <a:pt x="2178050" y="1163066"/>
                </a:moveTo>
                <a:lnTo>
                  <a:pt x="2159761" y="1196594"/>
                </a:lnTo>
                <a:lnTo>
                  <a:pt x="2193290" y="1214755"/>
                </a:lnTo>
                <a:lnTo>
                  <a:pt x="2211451" y="1181354"/>
                </a:lnTo>
                <a:lnTo>
                  <a:pt x="2178050" y="1163066"/>
                </a:lnTo>
                <a:close/>
              </a:path>
              <a:path w="4286885" h="2343785">
                <a:moveTo>
                  <a:pt x="2111121" y="1126744"/>
                </a:moveTo>
                <a:lnTo>
                  <a:pt x="2092833" y="1160145"/>
                </a:lnTo>
                <a:lnTo>
                  <a:pt x="2126360" y="1178306"/>
                </a:lnTo>
                <a:lnTo>
                  <a:pt x="2144522" y="1144905"/>
                </a:lnTo>
                <a:lnTo>
                  <a:pt x="2111121" y="1126744"/>
                </a:lnTo>
                <a:close/>
              </a:path>
              <a:path w="4286885" h="2343785">
                <a:moveTo>
                  <a:pt x="2044192" y="1090295"/>
                </a:moveTo>
                <a:lnTo>
                  <a:pt x="2025904" y="1123696"/>
                </a:lnTo>
                <a:lnTo>
                  <a:pt x="2059432" y="1141984"/>
                </a:lnTo>
                <a:lnTo>
                  <a:pt x="2077593" y="1108456"/>
                </a:lnTo>
                <a:lnTo>
                  <a:pt x="2044192" y="1090295"/>
                </a:lnTo>
                <a:close/>
              </a:path>
              <a:path w="4286885" h="2343785">
                <a:moveTo>
                  <a:pt x="1977263" y="1053846"/>
                </a:moveTo>
                <a:lnTo>
                  <a:pt x="1958975" y="1087374"/>
                </a:lnTo>
                <a:lnTo>
                  <a:pt x="1992503" y="1105535"/>
                </a:lnTo>
                <a:lnTo>
                  <a:pt x="2010664" y="1072134"/>
                </a:lnTo>
                <a:lnTo>
                  <a:pt x="1977263" y="1053846"/>
                </a:lnTo>
                <a:close/>
              </a:path>
              <a:path w="4286885" h="2343785">
                <a:moveTo>
                  <a:pt x="1910207" y="1017397"/>
                </a:moveTo>
                <a:lnTo>
                  <a:pt x="1892045" y="1050925"/>
                </a:lnTo>
                <a:lnTo>
                  <a:pt x="1925573" y="1069086"/>
                </a:lnTo>
                <a:lnTo>
                  <a:pt x="1943734" y="1035685"/>
                </a:lnTo>
                <a:lnTo>
                  <a:pt x="1910207" y="1017397"/>
                </a:lnTo>
                <a:close/>
              </a:path>
              <a:path w="4286885" h="2343785">
                <a:moveTo>
                  <a:pt x="1843278" y="981075"/>
                </a:moveTo>
                <a:lnTo>
                  <a:pt x="1825117" y="1014476"/>
                </a:lnTo>
                <a:lnTo>
                  <a:pt x="1858645" y="1032763"/>
                </a:lnTo>
                <a:lnTo>
                  <a:pt x="1876806" y="999236"/>
                </a:lnTo>
                <a:lnTo>
                  <a:pt x="1843278" y="981075"/>
                </a:lnTo>
                <a:close/>
              </a:path>
              <a:path w="4286885" h="2343785">
                <a:moveTo>
                  <a:pt x="1776348" y="944626"/>
                </a:moveTo>
                <a:lnTo>
                  <a:pt x="1758188" y="978154"/>
                </a:lnTo>
                <a:lnTo>
                  <a:pt x="1791716" y="996315"/>
                </a:lnTo>
                <a:lnTo>
                  <a:pt x="1809877" y="962787"/>
                </a:lnTo>
                <a:lnTo>
                  <a:pt x="1776348" y="944626"/>
                </a:lnTo>
                <a:close/>
              </a:path>
              <a:path w="4286885" h="2343785">
                <a:moveTo>
                  <a:pt x="1709420" y="908177"/>
                </a:moveTo>
                <a:lnTo>
                  <a:pt x="1691258" y="941705"/>
                </a:lnTo>
                <a:lnTo>
                  <a:pt x="1724660" y="959866"/>
                </a:lnTo>
                <a:lnTo>
                  <a:pt x="1742947" y="926465"/>
                </a:lnTo>
                <a:lnTo>
                  <a:pt x="1709420" y="908177"/>
                </a:lnTo>
                <a:close/>
              </a:path>
              <a:path w="4286885" h="2343785">
                <a:moveTo>
                  <a:pt x="1642491" y="871855"/>
                </a:moveTo>
                <a:lnTo>
                  <a:pt x="1624330" y="905256"/>
                </a:lnTo>
                <a:lnTo>
                  <a:pt x="1657731" y="923544"/>
                </a:lnTo>
                <a:lnTo>
                  <a:pt x="1676019" y="890016"/>
                </a:lnTo>
                <a:lnTo>
                  <a:pt x="1642491" y="871855"/>
                </a:lnTo>
                <a:close/>
              </a:path>
              <a:path w="4286885" h="2343785">
                <a:moveTo>
                  <a:pt x="1575562" y="835406"/>
                </a:moveTo>
                <a:lnTo>
                  <a:pt x="1557401" y="868807"/>
                </a:lnTo>
                <a:lnTo>
                  <a:pt x="1590802" y="887095"/>
                </a:lnTo>
                <a:lnTo>
                  <a:pt x="1609089" y="853567"/>
                </a:lnTo>
                <a:lnTo>
                  <a:pt x="1575562" y="835406"/>
                </a:lnTo>
                <a:close/>
              </a:path>
              <a:path w="4286885" h="2343785">
                <a:moveTo>
                  <a:pt x="1508633" y="798957"/>
                </a:moveTo>
                <a:lnTo>
                  <a:pt x="1490472" y="832485"/>
                </a:lnTo>
                <a:lnTo>
                  <a:pt x="1523873" y="850646"/>
                </a:lnTo>
                <a:lnTo>
                  <a:pt x="1542161" y="817245"/>
                </a:lnTo>
                <a:lnTo>
                  <a:pt x="1508633" y="798957"/>
                </a:lnTo>
                <a:close/>
              </a:path>
              <a:path w="4286885" h="2343785">
                <a:moveTo>
                  <a:pt x="1441704" y="762508"/>
                </a:moveTo>
                <a:lnTo>
                  <a:pt x="1423543" y="796036"/>
                </a:lnTo>
                <a:lnTo>
                  <a:pt x="1456944" y="814197"/>
                </a:lnTo>
                <a:lnTo>
                  <a:pt x="1475232" y="780796"/>
                </a:lnTo>
                <a:lnTo>
                  <a:pt x="1441704" y="762508"/>
                </a:lnTo>
                <a:close/>
              </a:path>
              <a:path w="4286885" h="2343785">
                <a:moveTo>
                  <a:pt x="1374775" y="726186"/>
                </a:moveTo>
                <a:lnTo>
                  <a:pt x="1356614" y="759587"/>
                </a:lnTo>
                <a:lnTo>
                  <a:pt x="1390014" y="777875"/>
                </a:lnTo>
                <a:lnTo>
                  <a:pt x="1408303" y="744347"/>
                </a:lnTo>
                <a:lnTo>
                  <a:pt x="1374775" y="726186"/>
                </a:lnTo>
                <a:close/>
              </a:path>
              <a:path w="4286885" h="2343785">
                <a:moveTo>
                  <a:pt x="1307845" y="689737"/>
                </a:moveTo>
                <a:lnTo>
                  <a:pt x="1289685" y="723265"/>
                </a:lnTo>
                <a:lnTo>
                  <a:pt x="1323086" y="741426"/>
                </a:lnTo>
                <a:lnTo>
                  <a:pt x="1341247" y="707898"/>
                </a:lnTo>
                <a:lnTo>
                  <a:pt x="1307845" y="689737"/>
                </a:lnTo>
                <a:close/>
              </a:path>
              <a:path w="4286885" h="2343785">
                <a:moveTo>
                  <a:pt x="1240917" y="653288"/>
                </a:moveTo>
                <a:lnTo>
                  <a:pt x="1222629" y="686816"/>
                </a:lnTo>
                <a:lnTo>
                  <a:pt x="1256157" y="704977"/>
                </a:lnTo>
                <a:lnTo>
                  <a:pt x="1274318" y="671576"/>
                </a:lnTo>
                <a:lnTo>
                  <a:pt x="1240917" y="653288"/>
                </a:lnTo>
                <a:close/>
              </a:path>
              <a:path w="4286885" h="2343785">
                <a:moveTo>
                  <a:pt x="1173988" y="616966"/>
                </a:moveTo>
                <a:lnTo>
                  <a:pt x="1155700" y="650367"/>
                </a:lnTo>
                <a:lnTo>
                  <a:pt x="1189228" y="668655"/>
                </a:lnTo>
                <a:lnTo>
                  <a:pt x="1207389" y="635127"/>
                </a:lnTo>
                <a:lnTo>
                  <a:pt x="1173988" y="616966"/>
                </a:lnTo>
                <a:close/>
              </a:path>
              <a:path w="4286885" h="2343785">
                <a:moveTo>
                  <a:pt x="1107058" y="580517"/>
                </a:moveTo>
                <a:lnTo>
                  <a:pt x="1088770" y="613918"/>
                </a:lnTo>
                <a:lnTo>
                  <a:pt x="1122299" y="632206"/>
                </a:lnTo>
                <a:lnTo>
                  <a:pt x="1140460" y="598678"/>
                </a:lnTo>
                <a:lnTo>
                  <a:pt x="1107058" y="580517"/>
                </a:lnTo>
                <a:close/>
              </a:path>
              <a:path w="4286885" h="2343785">
                <a:moveTo>
                  <a:pt x="1040130" y="544068"/>
                </a:moveTo>
                <a:lnTo>
                  <a:pt x="1021842" y="577596"/>
                </a:lnTo>
                <a:lnTo>
                  <a:pt x="1055370" y="595757"/>
                </a:lnTo>
                <a:lnTo>
                  <a:pt x="1073531" y="562356"/>
                </a:lnTo>
                <a:lnTo>
                  <a:pt x="1040130" y="544068"/>
                </a:lnTo>
                <a:close/>
              </a:path>
              <a:path w="4286885" h="2343785">
                <a:moveTo>
                  <a:pt x="973201" y="507746"/>
                </a:moveTo>
                <a:lnTo>
                  <a:pt x="954913" y="541147"/>
                </a:lnTo>
                <a:lnTo>
                  <a:pt x="988441" y="559308"/>
                </a:lnTo>
                <a:lnTo>
                  <a:pt x="1006601" y="525907"/>
                </a:lnTo>
                <a:lnTo>
                  <a:pt x="973201" y="507746"/>
                </a:lnTo>
                <a:close/>
              </a:path>
              <a:path w="4286885" h="2343785">
                <a:moveTo>
                  <a:pt x="906272" y="471297"/>
                </a:moveTo>
                <a:lnTo>
                  <a:pt x="887983" y="504698"/>
                </a:lnTo>
                <a:lnTo>
                  <a:pt x="921512" y="522986"/>
                </a:lnTo>
                <a:lnTo>
                  <a:pt x="939673" y="489458"/>
                </a:lnTo>
                <a:lnTo>
                  <a:pt x="906272" y="471297"/>
                </a:lnTo>
                <a:close/>
              </a:path>
              <a:path w="4286885" h="2343785">
                <a:moveTo>
                  <a:pt x="839216" y="434848"/>
                </a:moveTo>
                <a:lnTo>
                  <a:pt x="821055" y="468375"/>
                </a:lnTo>
                <a:lnTo>
                  <a:pt x="854582" y="486537"/>
                </a:lnTo>
                <a:lnTo>
                  <a:pt x="872744" y="453009"/>
                </a:lnTo>
                <a:lnTo>
                  <a:pt x="839216" y="434848"/>
                </a:lnTo>
                <a:close/>
              </a:path>
              <a:path w="4286885" h="2343785">
                <a:moveTo>
                  <a:pt x="772287" y="398399"/>
                </a:moveTo>
                <a:lnTo>
                  <a:pt x="754126" y="431927"/>
                </a:lnTo>
                <a:lnTo>
                  <a:pt x="787654" y="450088"/>
                </a:lnTo>
                <a:lnTo>
                  <a:pt x="805814" y="416687"/>
                </a:lnTo>
                <a:lnTo>
                  <a:pt x="772287" y="398399"/>
                </a:lnTo>
                <a:close/>
              </a:path>
              <a:path w="4286885" h="2343785">
                <a:moveTo>
                  <a:pt x="705357" y="362077"/>
                </a:moveTo>
                <a:lnTo>
                  <a:pt x="687197" y="395478"/>
                </a:lnTo>
                <a:lnTo>
                  <a:pt x="720598" y="413766"/>
                </a:lnTo>
                <a:lnTo>
                  <a:pt x="738886" y="380238"/>
                </a:lnTo>
                <a:lnTo>
                  <a:pt x="705357" y="362077"/>
                </a:lnTo>
                <a:close/>
              </a:path>
              <a:path w="4286885" h="2343785">
                <a:moveTo>
                  <a:pt x="638429" y="325628"/>
                </a:moveTo>
                <a:lnTo>
                  <a:pt x="620268" y="359029"/>
                </a:lnTo>
                <a:lnTo>
                  <a:pt x="653669" y="377317"/>
                </a:lnTo>
                <a:lnTo>
                  <a:pt x="671957" y="343788"/>
                </a:lnTo>
                <a:lnTo>
                  <a:pt x="638429" y="325628"/>
                </a:lnTo>
                <a:close/>
              </a:path>
              <a:path w="4286885" h="2343785">
                <a:moveTo>
                  <a:pt x="571500" y="289179"/>
                </a:moveTo>
                <a:lnTo>
                  <a:pt x="553338" y="322707"/>
                </a:lnTo>
                <a:lnTo>
                  <a:pt x="586739" y="340868"/>
                </a:lnTo>
                <a:lnTo>
                  <a:pt x="605028" y="307467"/>
                </a:lnTo>
                <a:lnTo>
                  <a:pt x="571500" y="289179"/>
                </a:lnTo>
                <a:close/>
              </a:path>
              <a:path w="4286885" h="2343785">
                <a:moveTo>
                  <a:pt x="504570" y="252857"/>
                </a:moveTo>
                <a:lnTo>
                  <a:pt x="486410" y="286258"/>
                </a:lnTo>
                <a:lnTo>
                  <a:pt x="519811" y="304419"/>
                </a:lnTo>
                <a:lnTo>
                  <a:pt x="538099" y="271018"/>
                </a:lnTo>
                <a:lnTo>
                  <a:pt x="504570" y="252857"/>
                </a:lnTo>
                <a:close/>
              </a:path>
              <a:path w="4286885" h="2343785">
                <a:moveTo>
                  <a:pt x="437642" y="216408"/>
                </a:moveTo>
                <a:lnTo>
                  <a:pt x="419481" y="249809"/>
                </a:lnTo>
                <a:lnTo>
                  <a:pt x="452881" y="268097"/>
                </a:lnTo>
                <a:lnTo>
                  <a:pt x="471169" y="234569"/>
                </a:lnTo>
                <a:lnTo>
                  <a:pt x="437642" y="216408"/>
                </a:lnTo>
                <a:close/>
              </a:path>
              <a:path w="4286885" h="2343785">
                <a:moveTo>
                  <a:pt x="370713" y="179959"/>
                </a:moveTo>
                <a:lnTo>
                  <a:pt x="352551" y="213487"/>
                </a:lnTo>
                <a:lnTo>
                  <a:pt x="385953" y="231648"/>
                </a:lnTo>
                <a:lnTo>
                  <a:pt x="404241" y="198120"/>
                </a:lnTo>
                <a:lnTo>
                  <a:pt x="370713" y="179959"/>
                </a:lnTo>
                <a:close/>
              </a:path>
              <a:path w="4286885" h="2343785">
                <a:moveTo>
                  <a:pt x="303783" y="143510"/>
                </a:moveTo>
                <a:lnTo>
                  <a:pt x="285623" y="177037"/>
                </a:lnTo>
                <a:lnTo>
                  <a:pt x="319024" y="195199"/>
                </a:lnTo>
                <a:lnTo>
                  <a:pt x="337185" y="161798"/>
                </a:lnTo>
                <a:lnTo>
                  <a:pt x="303783" y="143510"/>
                </a:lnTo>
                <a:close/>
              </a:path>
              <a:path w="4286885" h="2343785">
                <a:moveTo>
                  <a:pt x="236855" y="107187"/>
                </a:moveTo>
                <a:lnTo>
                  <a:pt x="218567" y="140588"/>
                </a:lnTo>
                <a:lnTo>
                  <a:pt x="252094" y="158877"/>
                </a:lnTo>
                <a:lnTo>
                  <a:pt x="270256" y="125349"/>
                </a:lnTo>
                <a:lnTo>
                  <a:pt x="236855" y="107187"/>
                </a:lnTo>
                <a:close/>
              </a:path>
              <a:path w="4286885" h="2343785">
                <a:moveTo>
                  <a:pt x="169925" y="70738"/>
                </a:moveTo>
                <a:lnTo>
                  <a:pt x="151637" y="104267"/>
                </a:lnTo>
                <a:lnTo>
                  <a:pt x="185166" y="122428"/>
                </a:lnTo>
                <a:lnTo>
                  <a:pt x="203326" y="88900"/>
                </a:lnTo>
                <a:lnTo>
                  <a:pt x="169925" y="70738"/>
                </a:lnTo>
                <a:close/>
              </a:path>
              <a:path w="4286885" h="2343785">
                <a:moveTo>
                  <a:pt x="0" y="0"/>
                </a:moveTo>
                <a:lnTo>
                  <a:pt x="73152" y="104775"/>
                </a:lnTo>
                <a:lnTo>
                  <a:pt x="91319" y="71398"/>
                </a:lnTo>
                <a:lnTo>
                  <a:pt x="84709" y="67818"/>
                </a:lnTo>
                <a:lnTo>
                  <a:pt x="102997" y="34290"/>
                </a:lnTo>
                <a:lnTo>
                  <a:pt x="111517" y="34290"/>
                </a:lnTo>
                <a:lnTo>
                  <a:pt x="127762" y="4445"/>
                </a:lnTo>
                <a:lnTo>
                  <a:pt x="0" y="0"/>
                </a:lnTo>
                <a:close/>
              </a:path>
              <a:path w="4286885" h="2343785">
                <a:moveTo>
                  <a:pt x="109561" y="37883"/>
                </a:moveTo>
                <a:lnTo>
                  <a:pt x="91319" y="71398"/>
                </a:lnTo>
                <a:lnTo>
                  <a:pt x="118237" y="85979"/>
                </a:lnTo>
                <a:lnTo>
                  <a:pt x="136398" y="52578"/>
                </a:lnTo>
                <a:lnTo>
                  <a:pt x="109561" y="37883"/>
                </a:lnTo>
                <a:close/>
              </a:path>
              <a:path w="4286885" h="2343785">
                <a:moveTo>
                  <a:pt x="102997" y="34290"/>
                </a:moveTo>
                <a:lnTo>
                  <a:pt x="84709" y="67818"/>
                </a:lnTo>
                <a:lnTo>
                  <a:pt x="91319" y="71398"/>
                </a:lnTo>
                <a:lnTo>
                  <a:pt x="109561" y="37883"/>
                </a:lnTo>
                <a:lnTo>
                  <a:pt x="102997" y="34290"/>
                </a:lnTo>
                <a:close/>
              </a:path>
              <a:path w="4286885" h="2343785">
                <a:moveTo>
                  <a:pt x="111517" y="34290"/>
                </a:moveTo>
                <a:lnTo>
                  <a:pt x="102997" y="34290"/>
                </a:lnTo>
                <a:lnTo>
                  <a:pt x="109561" y="37883"/>
                </a:lnTo>
                <a:lnTo>
                  <a:pt x="111517" y="3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0">
            <a:extLst>
              <a:ext uri="{FF2B5EF4-FFF2-40B4-BE49-F238E27FC236}">
                <a16:creationId xmlns:a16="http://schemas.microsoft.com/office/drawing/2014/main" id="{3BB5383D-6901-B744-1D61-A4C85D733882}"/>
              </a:ext>
            </a:extLst>
          </p:cNvPr>
          <p:cNvSpPr/>
          <p:nvPr/>
        </p:nvSpPr>
        <p:spPr>
          <a:xfrm>
            <a:off x="1689354" y="2627851"/>
            <a:ext cx="6388100" cy="2346325"/>
          </a:xfrm>
          <a:custGeom>
            <a:avLst/>
            <a:gdLst/>
            <a:ahLst/>
            <a:cxnLst/>
            <a:rect l="l" t="t" r="r" b="b"/>
            <a:pathLst>
              <a:path w="6388100" h="2346325">
                <a:moveTo>
                  <a:pt x="6352032" y="2297303"/>
                </a:moveTo>
                <a:lnTo>
                  <a:pt x="6339078" y="2333116"/>
                </a:lnTo>
                <a:lnTo>
                  <a:pt x="6374892" y="2346071"/>
                </a:lnTo>
                <a:lnTo>
                  <a:pt x="6387846" y="2310256"/>
                </a:lnTo>
                <a:lnTo>
                  <a:pt x="6352032" y="2297303"/>
                </a:lnTo>
                <a:close/>
              </a:path>
              <a:path w="6388100" h="2346325">
                <a:moveTo>
                  <a:pt x="6280404" y="2271267"/>
                </a:moveTo>
                <a:lnTo>
                  <a:pt x="6267450" y="2307081"/>
                </a:lnTo>
                <a:lnTo>
                  <a:pt x="6303264" y="2320035"/>
                </a:lnTo>
                <a:lnTo>
                  <a:pt x="6316218" y="2284222"/>
                </a:lnTo>
                <a:lnTo>
                  <a:pt x="6280404" y="2271267"/>
                </a:lnTo>
                <a:close/>
              </a:path>
              <a:path w="6388100" h="2346325">
                <a:moveTo>
                  <a:pt x="6208776" y="2245360"/>
                </a:moveTo>
                <a:lnTo>
                  <a:pt x="6195822" y="2281173"/>
                </a:lnTo>
                <a:lnTo>
                  <a:pt x="6231636" y="2294128"/>
                </a:lnTo>
                <a:lnTo>
                  <a:pt x="6244590" y="2258313"/>
                </a:lnTo>
                <a:lnTo>
                  <a:pt x="6208776" y="2245360"/>
                </a:lnTo>
                <a:close/>
              </a:path>
              <a:path w="6388100" h="2346325">
                <a:moveTo>
                  <a:pt x="6137148" y="2219324"/>
                </a:moveTo>
                <a:lnTo>
                  <a:pt x="6124194" y="2255138"/>
                </a:lnTo>
                <a:lnTo>
                  <a:pt x="6160008" y="2268092"/>
                </a:lnTo>
                <a:lnTo>
                  <a:pt x="6172962" y="2232279"/>
                </a:lnTo>
                <a:lnTo>
                  <a:pt x="6137148" y="2219324"/>
                </a:lnTo>
                <a:close/>
              </a:path>
              <a:path w="6388100" h="2346325">
                <a:moveTo>
                  <a:pt x="6065520" y="2193416"/>
                </a:moveTo>
                <a:lnTo>
                  <a:pt x="6052566" y="2229230"/>
                </a:lnTo>
                <a:lnTo>
                  <a:pt x="6088380" y="2242185"/>
                </a:lnTo>
                <a:lnTo>
                  <a:pt x="6101334" y="2206371"/>
                </a:lnTo>
                <a:lnTo>
                  <a:pt x="6065520" y="2193416"/>
                </a:lnTo>
                <a:close/>
              </a:path>
              <a:path w="6388100" h="2346325">
                <a:moveTo>
                  <a:pt x="5993892" y="2167381"/>
                </a:moveTo>
                <a:lnTo>
                  <a:pt x="5980938" y="2203196"/>
                </a:lnTo>
                <a:lnTo>
                  <a:pt x="6016752" y="2216149"/>
                </a:lnTo>
                <a:lnTo>
                  <a:pt x="6029706" y="2180335"/>
                </a:lnTo>
                <a:lnTo>
                  <a:pt x="5993892" y="2167381"/>
                </a:lnTo>
                <a:close/>
              </a:path>
              <a:path w="6388100" h="2346325">
                <a:moveTo>
                  <a:pt x="5922264" y="2141473"/>
                </a:moveTo>
                <a:lnTo>
                  <a:pt x="5909310" y="2177287"/>
                </a:lnTo>
                <a:lnTo>
                  <a:pt x="5945124" y="2190241"/>
                </a:lnTo>
                <a:lnTo>
                  <a:pt x="5958078" y="2154428"/>
                </a:lnTo>
                <a:lnTo>
                  <a:pt x="5922264" y="2141473"/>
                </a:lnTo>
                <a:close/>
              </a:path>
              <a:path w="6388100" h="2346325">
                <a:moveTo>
                  <a:pt x="5850636" y="2115438"/>
                </a:moveTo>
                <a:lnTo>
                  <a:pt x="5837555" y="2151253"/>
                </a:lnTo>
                <a:lnTo>
                  <a:pt x="5873369" y="2164334"/>
                </a:lnTo>
                <a:lnTo>
                  <a:pt x="5886450" y="2128392"/>
                </a:lnTo>
                <a:lnTo>
                  <a:pt x="5850636" y="2115438"/>
                </a:lnTo>
                <a:close/>
              </a:path>
              <a:path w="6388100" h="2346325">
                <a:moveTo>
                  <a:pt x="5779008" y="2089530"/>
                </a:moveTo>
                <a:lnTo>
                  <a:pt x="5765927" y="2125344"/>
                </a:lnTo>
                <a:lnTo>
                  <a:pt x="5801741" y="2138298"/>
                </a:lnTo>
                <a:lnTo>
                  <a:pt x="5814822" y="2102485"/>
                </a:lnTo>
                <a:lnTo>
                  <a:pt x="5779008" y="2089530"/>
                </a:lnTo>
                <a:close/>
              </a:path>
              <a:path w="6388100" h="2346325">
                <a:moveTo>
                  <a:pt x="5707380" y="2063495"/>
                </a:moveTo>
                <a:lnTo>
                  <a:pt x="5694299" y="2099310"/>
                </a:lnTo>
                <a:lnTo>
                  <a:pt x="5730113" y="2112391"/>
                </a:lnTo>
                <a:lnTo>
                  <a:pt x="5743194" y="2076449"/>
                </a:lnTo>
                <a:lnTo>
                  <a:pt x="5707380" y="2063495"/>
                </a:lnTo>
                <a:close/>
              </a:path>
              <a:path w="6388100" h="2346325">
                <a:moveTo>
                  <a:pt x="5635625" y="2037587"/>
                </a:moveTo>
                <a:lnTo>
                  <a:pt x="5622671" y="2073402"/>
                </a:lnTo>
                <a:lnTo>
                  <a:pt x="5658485" y="2086355"/>
                </a:lnTo>
                <a:lnTo>
                  <a:pt x="5671439" y="2050541"/>
                </a:lnTo>
                <a:lnTo>
                  <a:pt x="5635625" y="2037587"/>
                </a:lnTo>
                <a:close/>
              </a:path>
              <a:path w="6388100" h="2346325">
                <a:moveTo>
                  <a:pt x="5563997" y="2011552"/>
                </a:moveTo>
                <a:lnTo>
                  <a:pt x="5551043" y="2047366"/>
                </a:lnTo>
                <a:lnTo>
                  <a:pt x="5586857" y="2060447"/>
                </a:lnTo>
                <a:lnTo>
                  <a:pt x="5599811" y="2024633"/>
                </a:lnTo>
                <a:lnTo>
                  <a:pt x="5563997" y="2011552"/>
                </a:lnTo>
                <a:close/>
              </a:path>
              <a:path w="6388100" h="2346325">
                <a:moveTo>
                  <a:pt x="5492369" y="1985644"/>
                </a:moveTo>
                <a:lnTo>
                  <a:pt x="5479415" y="2021458"/>
                </a:lnTo>
                <a:lnTo>
                  <a:pt x="5515229" y="2034412"/>
                </a:lnTo>
                <a:lnTo>
                  <a:pt x="5528183" y="1998598"/>
                </a:lnTo>
                <a:lnTo>
                  <a:pt x="5492369" y="1985644"/>
                </a:lnTo>
                <a:close/>
              </a:path>
              <a:path w="6388100" h="2346325">
                <a:moveTo>
                  <a:pt x="5420741" y="1959609"/>
                </a:moveTo>
                <a:lnTo>
                  <a:pt x="5407787" y="1995423"/>
                </a:lnTo>
                <a:lnTo>
                  <a:pt x="5443601" y="2008504"/>
                </a:lnTo>
                <a:lnTo>
                  <a:pt x="5456555" y="1972690"/>
                </a:lnTo>
                <a:lnTo>
                  <a:pt x="5420741" y="1959609"/>
                </a:lnTo>
                <a:close/>
              </a:path>
              <a:path w="6388100" h="2346325">
                <a:moveTo>
                  <a:pt x="5349113" y="1933702"/>
                </a:moveTo>
                <a:lnTo>
                  <a:pt x="5336159" y="1969515"/>
                </a:lnTo>
                <a:lnTo>
                  <a:pt x="5371973" y="1982469"/>
                </a:lnTo>
                <a:lnTo>
                  <a:pt x="5384927" y="1946655"/>
                </a:lnTo>
                <a:lnTo>
                  <a:pt x="5349113" y="1933702"/>
                </a:lnTo>
                <a:close/>
              </a:path>
              <a:path w="6388100" h="2346325">
                <a:moveTo>
                  <a:pt x="5277485" y="1907666"/>
                </a:moveTo>
                <a:lnTo>
                  <a:pt x="5264531" y="1943480"/>
                </a:lnTo>
                <a:lnTo>
                  <a:pt x="5300345" y="1956561"/>
                </a:lnTo>
                <a:lnTo>
                  <a:pt x="5313299" y="1920747"/>
                </a:lnTo>
                <a:lnTo>
                  <a:pt x="5277485" y="1907666"/>
                </a:lnTo>
                <a:close/>
              </a:path>
              <a:path w="6388100" h="2346325">
                <a:moveTo>
                  <a:pt x="5205857" y="1881758"/>
                </a:moveTo>
                <a:lnTo>
                  <a:pt x="5192903" y="1917572"/>
                </a:lnTo>
                <a:lnTo>
                  <a:pt x="5228717" y="1930527"/>
                </a:lnTo>
                <a:lnTo>
                  <a:pt x="5241671" y="1894712"/>
                </a:lnTo>
                <a:lnTo>
                  <a:pt x="5205857" y="1881758"/>
                </a:lnTo>
                <a:close/>
              </a:path>
              <a:path w="6388100" h="2346325">
                <a:moveTo>
                  <a:pt x="5134229" y="1855723"/>
                </a:moveTo>
                <a:lnTo>
                  <a:pt x="5121275" y="1891537"/>
                </a:lnTo>
                <a:lnTo>
                  <a:pt x="5157089" y="1904618"/>
                </a:lnTo>
                <a:lnTo>
                  <a:pt x="5170043" y="1868804"/>
                </a:lnTo>
                <a:lnTo>
                  <a:pt x="5134229" y="1855723"/>
                </a:lnTo>
                <a:close/>
              </a:path>
              <a:path w="6388100" h="2346325">
                <a:moveTo>
                  <a:pt x="5062601" y="1829815"/>
                </a:moveTo>
                <a:lnTo>
                  <a:pt x="5049647" y="1865629"/>
                </a:lnTo>
                <a:lnTo>
                  <a:pt x="5085461" y="1878583"/>
                </a:lnTo>
                <a:lnTo>
                  <a:pt x="5098415" y="1842769"/>
                </a:lnTo>
                <a:lnTo>
                  <a:pt x="5062601" y="1829815"/>
                </a:lnTo>
                <a:close/>
              </a:path>
              <a:path w="6388100" h="2346325">
                <a:moveTo>
                  <a:pt x="4990973" y="1803780"/>
                </a:moveTo>
                <a:lnTo>
                  <a:pt x="4978019" y="1839594"/>
                </a:lnTo>
                <a:lnTo>
                  <a:pt x="5013833" y="1852675"/>
                </a:lnTo>
                <a:lnTo>
                  <a:pt x="5026787" y="1816861"/>
                </a:lnTo>
                <a:lnTo>
                  <a:pt x="4990973" y="1803780"/>
                </a:lnTo>
                <a:close/>
              </a:path>
              <a:path w="6388100" h="2346325">
                <a:moveTo>
                  <a:pt x="4919345" y="1777872"/>
                </a:moveTo>
                <a:lnTo>
                  <a:pt x="4906264" y="1813686"/>
                </a:lnTo>
                <a:lnTo>
                  <a:pt x="4942078" y="1826640"/>
                </a:lnTo>
                <a:lnTo>
                  <a:pt x="4955159" y="1790827"/>
                </a:lnTo>
                <a:lnTo>
                  <a:pt x="4919345" y="1777872"/>
                </a:lnTo>
                <a:close/>
              </a:path>
              <a:path w="6388100" h="2346325">
                <a:moveTo>
                  <a:pt x="4847717" y="1751837"/>
                </a:moveTo>
                <a:lnTo>
                  <a:pt x="4834636" y="1787652"/>
                </a:lnTo>
                <a:lnTo>
                  <a:pt x="4870450" y="1800732"/>
                </a:lnTo>
                <a:lnTo>
                  <a:pt x="4883531" y="1764918"/>
                </a:lnTo>
                <a:lnTo>
                  <a:pt x="4847717" y="1751837"/>
                </a:lnTo>
                <a:close/>
              </a:path>
              <a:path w="6388100" h="2346325">
                <a:moveTo>
                  <a:pt x="4776088" y="1725929"/>
                </a:moveTo>
                <a:lnTo>
                  <a:pt x="4763008" y="1761743"/>
                </a:lnTo>
                <a:lnTo>
                  <a:pt x="4798822" y="1774697"/>
                </a:lnTo>
                <a:lnTo>
                  <a:pt x="4811903" y="1738883"/>
                </a:lnTo>
                <a:lnTo>
                  <a:pt x="4776088" y="1725929"/>
                </a:lnTo>
                <a:close/>
              </a:path>
              <a:path w="6388100" h="2346325">
                <a:moveTo>
                  <a:pt x="4704333" y="1699894"/>
                </a:moveTo>
                <a:lnTo>
                  <a:pt x="4691380" y="1735708"/>
                </a:lnTo>
                <a:lnTo>
                  <a:pt x="4727194" y="1748789"/>
                </a:lnTo>
                <a:lnTo>
                  <a:pt x="4740275" y="1712975"/>
                </a:lnTo>
                <a:lnTo>
                  <a:pt x="4704333" y="1699894"/>
                </a:lnTo>
                <a:close/>
              </a:path>
              <a:path w="6388100" h="2346325">
                <a:moveTo>
                  <a:pt x="4632706" y="1673986"/>
                </a:moveTo>
                <a:lnTo>
                  <a:pt x="4619752" y="1709800"/>
                </a:lnTo>
                <a:lnTo>
                  <a:pt x="4655566" y="1722754"/>
                </a:lnTo>
                <a:lnTo>
                  <a:pt x="4668520" y="1686940"/>
                </a:lnTo>
                <a:lnTo>
                  <a:pt x="4632706" y="1673986"/>
                </a:lnTo>
                <a:close/>
              </a:path>
              <a:path w="6388100" h="2346325">
                <a:moveTo>
                  <a:pt x="4561078" y="1647952"/>
                </a:moveTo>
                <a:lnTo>
                  <a:pt x="4548124" y="1683765"/>
                </a:lnTo>
                <a:lnTo>
                  <a:pt x="4583937" y="1696846"/>
                </a:lnTo>
                <a:lnTo>
                  <a:pt x="4596892" y="1661032"/>
                </a:lnTo>
                <a:lnTo>
                  <a:pt x="4561078" y="1647952"/>
                </a:lnTo>
                <a:close/>
              </a:path>
              <a:path w="6388100" h="2346325">
                <a:moveTo>
                  <a:pt x="4489450" y="1622043"/>
                </a:moveTo>
                <a:lnTo>
                  <a:pt x="4476496" y="1657857"/>
                </a:lnTo>
                <a:lnTo>
                  <a:pt x="4512309" y="1670811"/>
                </a:lnTo>
                <a:lnTo>
                  <a:pt x="4525263" y="1634997"/>
                </a:lnTo>
                <a:lnTo>
                  <a:pt x="4489450" y="1622043"/>
                </a:lnTo>
                <a:close/>
              </a:path>
              <a:path w="6388100" h="2346325">
                <a:moveTo>
                  <a:pt x="4417822" y="1596008"/>
                </a:moveTo>
                <a:lnTo>
                  <a:pt x="4404868" y="1631822"/>
                </a:lnTo>
                <a:lnTo>
                  <a:pt x="4440682" y="1644903"/>
                </a:lnTo>
                <a:lnTo>
                  <a:pt x="4453635" y="1609089"/>
                </a:lnTo>
                <a:lnTo>
                  <a:pt x="4417822" y="1596008"/>
                </a:lnTo>
                <a:close/>
              </a:path>
              <a:path w="6388100" h="2346325">
                <a:moveTo>
                  <a:pt x="4346194" y="1570100"/>
                </a:moveTo>
                <a:lnTo>
                  <a:pt x="4333240" y="1605914"/>
                </a:lnTo>
                <a:lnTo>
                  <a:pt x="4369054" y="1618868"/>
                </a:lnTo>
                <a:lnTo>
                  <a:pt x="4382008" y="1583054"/>
                </a:lnTo>
                <a:lnTo>
                  <a:pt x="4346194" y="1570100"/>
                </a:lnTo>
                <a:close/>
              </a:path>
              <a:path w="6388100" h="2346325">
                <a:moveTo>
                  <a:pt x="4274566" y="1544065"/>
                </a:moveTo>
                <a:lnTo>
                  <a:pt x="4261611" y="1579879"/>
                </a:lnTo>
                <a:lnTo>
                  <a:pt x="4297426" y="1592960"/>
                </a:lnTo>
                <a:lnTo>
                  <a:pt x="4310380" y="1557146"/>
                </a:lnTo>
                <a:lnTo>
                  <a:pt x="4274566" y="1544065"/>
                </a:lnTo>
                <a:close/>
              </a:path>
              <a:path w="6388100" h="2346325">
                <a:moveTo>
                  <a:pt x="4202937" y="1518157"/>
                </a:moveTo>
                <a:lnTo>
                  <a:pt x="4189983" y="1553971"/>
                </a:lnTo>
                <a:lnTo>
                  <a:pt x="4225798" y="1566925"/>
                </a:lnTo>
                <a:lnTo>
                  <a:pt x="4238752" y="1531111"/>
                </a:lnTo>
                <a:lnTo>
                  <a:pt x="4202937" y="1518157"/>
                </a:lnTo>
                <a:close/>
              </a:path>
              <a:path w="6388100" h="2346325">
                <a:moveTo>
                  <a:pt x="4131309" y="1492122"/>
                </a:moveTo>
                <a:lnTo>
                  <a:pt x="4118355" y="1527936"/>
                </a:lnTo>
                <a:lnTo>
                  <a:pt x="4154170" y="1541017"/>
                </a:lnTo>
                <a:lnTo>
                  <a:pt x="4167124" y="1505203"/>
                </a:lnTo>
                <a:lnTo>
                  <a:pt x="4131309" y="1492122"/>
                </a:lnTo>
                <a:close/>
              </a:path>
              <a:path w="6388100" h="2346325">
                <a:moveTo>
                  <a:pt x="4059681" y="1466214"/>
                </a:moveTo>
                <a:lnTo>
                  <a:pt x="4046728" y="1502028"/>
                </a:lnTo>
                <a:lnTo>
                  <a:pt x="4082542" y="1514982"/>
                </a:lnTo>
                <a:lnTo>
                  <a:pt x="4095496" y="1479168"/>
                </a:lnTo>
                <a:lnTo>
                  <a:pt x="4059681" y="1466214"/>
                </a:lnTo>
                <a:close/>
              </a:path>
              <a:path w="6388100" h="2346325">
                <a:moveTo>
                  <a:pt x="3988054" y="1440179"/>
                </a:moveTo>
                <a:lnTo>
                  <a:pt x="3974973" y="1475993"/>
                </a:lnTo>
                <a:lnTo>
                  <a:pt x="4010786" y="1489074"/>
                </a:lnTo>
                <a:lnTo>
                  <a:pt x="4023868" y="1453260"/>
                </a:lnTo>
                <a:lnTo>
                  <a:pt x="3988054" y="1440179"/>
                </a:lnTo>
                <a:close/>
              </a:path>
              <a:path w="6388100" h="2346325">
                <a:moveTo>
                  <a:pt x="3916426" y="1414271"/>
                </a:moveTo>
                <a:lnTo>
                  <a:pt x="3903345" y="1450085"/>
                </a:lnTo>
                <a:lnTo>
                  <a:pt x="3939158" y="1463039"/>
                </a:lnTo>
                <a:lnTo>
                  <a:pt x="3952240" y="1427226"/>
                </a:lnTo>
                <a:lnTo>
                  <a:pt x="3916426" y="1414271"/>
                </a:lnTo>
                <a:close/>
              </a:path>
              <a:path w="6388100" h="2346325">
                <a:moveTo>
                  <a:pt x="3844798" y="1388237"/>
                </a:moveTo>
                <a:lnTo>
                  <a:pt x="3831717" y="1424051"/>
                </a:lnTo>
                <a:lnTo>
                  <a:pt x="3867530" y="1437131"/>
                </a:lnTo>
                <a:lnTo>
                  <a:pt x="3880611" y="1401317"/>
                </a:lnTo>
                <a:lnTo>
                  <a:pt x="3844798" y="1388237"/>
                </a:lnTo>
                <a:close/>
              </a:path>
              <a:path w="6388100" h="2346325">
                <a:moveTo>
                  <a:pt x="3773043" y="1362328"/>
                </a:moveTo>
                <a:lnTo>
                  <a:pt x="3760088" y="1398142"/>
                </a:lnTo>
                <a:lnTo>
                  <a:pt x="3795903" y="1411096"/>
                </a:lnTo>
                <a:lnTo>
                  <a:pt x="3808983" y="1375282"/>
                </a:lnTo>
                <a:lnTo>
                  <a:pt x="3773043" y="1362328"/>
                </a:lnTo>
                <a:close/>
              </a:path>
              <a:path w="6388100" h="2346325">
                <a:moveTo>
                  <a:pt x="3701415" y="1336293"/>
                </a:moveTo>
                <a:lnTo>
                  <a:pt x="3688460" y="1372107"/>
                </a:lnTo>
                <a:lnTo>
                  <a:pt x="3724275" y="1385189"/>
                </a:lnTo>
                <a:lnTo>
                  <a:pt x="3737229" y="1349375"/>
                </a:lnTo>
                <a:lnTo>
                  <a:pt x="3701415" y="1336293"/>
                </a:lnTo>
                <a:close/>
              </a:path>
              <a:path w="6388100" h="2346325">
                <a:moveTo>
                  <a:pt x="3629786" y="1310385"/>
                </a:moveTo>
                <a:lnTo>
                  <a:pt x="3616832" y="1346200"/>
                </a:lnTo>
                <a:lnTo>
                  <a:pt x="3652647" y="1359153"/>
                </a:lnTo>
                <a:lnTo>
                  <a:pt x="3665601" y="1323339"/>
                </a:lnTo>
                <a:lnTo>
                  <a:pt x="3629786" y="1310385"/>
                </a:lnTo>
                <a:close/>
              </a:path>
              <a:path w="6388100" h="2346325">
                <a:moveTo>
                  <a:pt x="3558158" y="1284351"/>
                </a:moveTo>
                <a:lnTo>
                  <a:pt x="3545204" y="1320164"/>
                </a:lnTo>
                <a:lnTo>
                  <a:pt x="3581019" y="1333245"/>
                </a:lnTo>
                <a:lnTo>
                  <a:pt x="3593973" y="1297431"/>
                </a:lnTo>
                <a:lnTo>
                  <a:pt x="3558158" y="1284351"/>
                </a:lnTo>
                <a:close/>
              </a:path>
              <a:path w="6388100" h="2346325">
                <a:moveTo>
                  <a:pt x="3486530" y="1258442"/>
                </a:moveTo>
                <a:lnTo>
                  <a:pt x="3473577" y="1294256"/>
                </a:lnTo>
                <a:lnTo>
                  <a:pt x="3509391" y="1307210"/>
                </a:lnTo>
                <a:lnTo>
                  <a:pt x="3522345" y="1271396"/>
                </a:lnTo>
                <a:lnTo>
                  <a:pt x="3486530" y="1258442"/>
                </a:lnTo>
                <a:close/>
              </a:path>
              <a:path w="6388100" h="2346325">
                <a:moveTo>
                  <a:pt x="3414903" y="1232407"/>
                </a:moveTo>
                <a:lnTo>
                  <a:pt x="3401949" y="1268349"/>
                </a:lnTo>
                <a:lnTo>
                  <a:pt x="3437762" y="1281302"/>
                </a:lnTo>
                <a:lnTo>
                  <a:pt x="3450717" y="1245489"/>
                </a:lnTo>
                <a:lnTo>
                  <a:pt x="3414903" y="1232407"/>
                </a:lnTo>
                <a:close/>
              </a:path>
              <a:path w="6388100" h="2346325">
                <a:moveTo>
                  <a:pt x="3343275" y="1206500"/>
                </a:moveTo>
                <a:lnTo>
                  <a:pt x="3330321" y="1242314"/>
                </a:lnTo>
                <a:lnTo>
                  <a:pt x="3366134" y="1255267"/>
                </a:lnTo>
                <a:lnTo>
                  <a:pt x="3379088" y="1219453"/>
                </a:lnTo>
                <a:lnTo>
                  <a:pt x="3343275" y="1206500"/>
                </a:lnTo>
                <a:close/>
              </a:path>
              <a:path w="6388100" h="2346325">
                <a:moveTo>
                  <a:pt x="3271647" y="1180464"/>
                </a:moveTo>
                <a:lnTo>
                  <a:pt x="3258693" y="1216405"/>
                </a:lnTo>
                <a:lnTo>
                  <a:pt x="3294506" y="1229359"/>
                </a:lnTo>
                <a:lnTo>
                  <a:pt x="3307460" y="1193545"/>
                </a:lnTo>
                <a:lnTo>
                  <a:pt x="3271647" y="1180464"/>
                </a:lnTo>
                <a:close/>
              </a:path>
              <a:path w="6388100" h="2346325">
                <a:moveTo>
                  <a:pt x="3200019" y="1154556"/>
                </a:moveTo>
                <a:lnTo>
                  <a:pt x="3187065" y="1190370"/>
                </a:lnTo>
                <a:lnTo>
                  <a:pt x="3222879" y="1203325"/>
                </a:lnTo>
                <a:lnTo>
                  <a:pt x="3235833" y="1167510"/>
                </a:lnTo>
                <a:lnTo>
                  <a:pt x="3200019" y="1154556"/>
                </a:lnTo>
                <a:close/>
              </a:path>
              <a:path w="6388100" h="2346325">
                <a:moveTo>
                  <a:pt x="3128391" y="1128521"/>
                </a:moveTo>
                <a:lnTo>
                  <a:pt x="3115436" y="1164463"/>
                </a:lnTo>
                <a:lnTo>
                  <a:pt x="3151250" y="1177416"/>
                </a:lnTo>
                <a:lnTo>
                  <a:pt x="3164205" y="1141602"/>
                </a:lnTo>
                <a:lnTo>
                  <a:pt x="3128391" y="1128521"/>
                </a:lnTo>
                <a:close/>
              </a:path>
              <a:path w="6388100" h="2346325">
                <a:moveTo>
                  <a:pt x="3056762" y="1102614"/>
                </a:moveTo>
                <a:lnTo>
                  <a:pt x="3043682" y="1138427"/>
                </a:lnTo>
                <a:lnTo>
                  <a:pt x="3079622" y="1151381"/>
                </a:lnTo>
                <a:lnTo>
                  <a:pt x="3092576" y="1115567"/>
                </a:lnTo>
                <a:lnTo>
                  <a:pt x="3056762" y="1102614"/>
                </a:lnTo>
                <a:close/>
              </a:path>
              <a:path w="6388100" h="2346325">
                <a:moveTo>
                  <a:pt x="2985135" y="1076705"/>
                </a:moveTo>
                <a:lnTo>
                  <a:pt x="2972054" y="1112519"/>
                </a:lnTo>
                <a:lnTo>
                  <a:pt x="3007868" y="1125474"/>
                </a:lnTo>
                <a:lnTo>
                  <a:pt x="3020948" y="1089659"/>
                </a:lnTo>
                <a:lnTo>
                  <a:pt x="2985135" y="1076705"/>
                </a:lnTo>
                <a:close/>
              </a:path>
              <a:path w="6388100" h="2346325">
                <a:moveTo>
                  <a:pt x="2913507" y="1050670"/>
                </a:moveTo>
                <a:lnTo>
                  <a:pt x="2900425" y="1086484"/>
                </a:lnTo>
                <a:lnTo>
                  <a:pt x="2936240" y="1099439"/>
                </a:lnTo>
                <a:lnTo>
                  <a:pt x="2949321" y="1063625"/>
                </a:lnTo>
                <a:lnTo>
                  <a:pt x="2913507" y="1050670"/>
                </a:lnTo>
                <a:close/>
              </a:path>
              <a:path w="6388100" h="2346325">
                <a:moveTo>
                  <a:pt x="2841879" y="1024763"/>
                </a:moveTo>
                <a:lnTo>
                  <a:pt x="2828797" y="1060577"/>
                </a:lnTo>
                <a:lnTo>
                  <a:pt x="2864611" y="1073530"/>
                </a:lnTo>
                <a:lnTo>
                  <a:pt x="2877693" y="1037716"/>
                </a:lnTo>
                <a:lnTo>
                  <a:pt x="2841879" y="1024763"/>
                </a:lnTo>
                <a:close/>
              </a:path>
              <a:path w="6388100" h="2346325">
                <a:moveTo>
                  <a:pt x="2770123" y="998727"/>
                </a:moveTo>
                <a:lnTo>
                  <a:pt x="2757170" y="1034541"/>
                </a:lnTo>
                <a:lnTo>
                  <a:pt x="2792984" y="1047495"/>
                </a:lnTo>
                <a:lnTo>
                  <a:pt x="2805937" y="1011681"/>
                </a:lnTo>
                <a:lnTo>
                  <a:pt x="2770123" y="998727"/>
                </a:lnTo>
                <a:close/>
              </a:path>
              <a:path w="6388100" h="2346325">
                <a:moveTo>
                  <a:pt x="2698496" y="972819"/>
                </a:moveTo>
                <a:lnTo>
                  <a:pt x="2685542" y="1008633"/>
                </a:lnTo>
                <a:lnTo>
                  <a:pt x="2721356" y="1021588"/>
                </a:lnTo>
                <a:lnTo>
                  <a:pt x="2734310" y="985774"/>
                </a:lnTo>
                <a:lnTo>
                  <a:pt x="2698496" y="972819"/>
                </a:lnTo>
                <a:close/>
              </a:path>
              <a:path w="6388100" h="2346325">
                <a:moveTo>
                  <a:pt x="2626868" y="946784"/>
                </a:moveTo>
                <a:lnTo>
                  <a:pt x="2613913" y="982599"/>
                </a:lnTo>
                <a:lnTo>
                  <a:pt x="2649728" y="995552"/>
                </a:lnTo>
                <a:lnTo>
                  <a:pt x="2662682" y="959738"/>
                </a:lnTo>
                <a:lnTo>
                  <a:pt x="2626868" y="946784"/>
                </a:lnTo>
                <a:close/>
              </a:path>
              <a:path w="6388100" h="2346325">
                <a:moveTo>
                  <a:pt x="2555240" y="920876"/>
                </a:moveTo>
                <a:lnTo>
                  <a:pt x="2542285" y="956690"/>
                </a:lnTo>
                <a:lnTo>
                  <a:pt x="2578099" y="969644"/>
                </a:lnTo>
                <a:lnTo>
                  <a:pt x="2591054" y="933830"/>
                </a:lnTo>
                <a:lnTo>
                  <a:pt x="2555240" y="920876"/>
                </a:lnTo>
                <a:close/>
              </a:path>
              <a:path w="6388100" h="2346325">
                <a:moveTo>
                  <a:pt x="2483611" y="894841"/>
                </a:moveTo>
                <a:lnTo>
                  <a:pt x="2470658" y="930655"/>
                </a:lnTo>
                <a:lnTo>
                  <a:pt x="2506472" y="943609"/>
                </a:lnTo>
                <a:lnTo>
                  <a:pt x="2519425" y="907795"/>
                </a:lnTo>
                <a:lnTo>
                  <a:pt x="2483611" y="894841"/>
                </a:lnTo>
                <a:close/>
              </a:path>
              <a:path w="6388100" h="2346325">
                <a:moveTo>
                  <a:pt x="2411984" y="868933"/>
                </a:moveTo>
                <a:lnTo>
                  <a:pt x="2399030" y="904747"/>
                </a:lnTo>
                <a:lnTo>
                  <a:pt x="2434844" y="917701"/>
                </a:lnTo>
                <a:lnTo>
                  <a:pt x="2447797" y="881888"/>
                </a:lnTo>
                <a:lnTo>
                  <a:pt x="2411984" y="868933"/>
                </a:lnTo>
                <a:close/>
              </a:path>
              <a:path w="6388100" h="2346325">
                <a:moveTo>
                  <a:pt x="2340356" y="842899"/>
                </a:moveTo>
                <a:lnTo>
                  <a:pt x="2327401" y="878713"/>
                </a:lnTo>
                <a:lnTo>
                  <a:pt x="2363216" y="891666"/>
                </a:lnTo>
                <a:lnTo>
                  <a:pt x="2376170" y="855852"/>
                </a:lnTo>
                <a:lnTo>
                  <a:pt x="2340356" y="842899"/>
                </a:lnTo>
                <a:close/>
              </a:path>
              <a:path w="6388100" h="2346325">
                <a:moveTo>
                  <a:pt x="2268728" y="816990"/>
                </a:moveTo>
                <a:lnTo>
                  <a:pt x="2255773" y="852804"/>
                </a:lnTo>
                <a:lnTo>
                  <a:pt x="2291587" y="865758"/>
                </a:lnTo>
                <a:lnTo>
                  <a:pt x="2304542" y="829944"/>
                </a:lnTo>
                <a:lnTo>
                  <a:pt x="2268728" y="816990"/>
                </a:lnTo>
                <a:close/>
              </a:path>
              <a:path w="6388100" h="2346325">
                <a:moveTo>
                  <a:pt x="2197099" y="790955"/>
                </a:moveTo>
                <a:lnTo>
                  <a:pt x="2184146" y="826769"/>
                </a:lnTo>
                <a:lnTo>
                  <a:pt x="2219960" y="839724"/>
                </a:lnTo>
                <a:lnTo>
                  <a:pt x="2232913" y="803909"/>
                </a:lnTo>
                <a:lnTo>
                  <a:pt x="2197099" y="790955"/>
                </a:lnTo>
                <a:close/>
              </a:path>
              <a:path w="6388100" h="2346325">
                <a:moveTo>
                  <a:pt x="2125472" y="765047"/>
                </a:moveTo>
                <a:lnTo>
                  <a:pt x="2112518" y="800862"/>
                </a:lnTo>
                <a:lnTo>
                  <a:pt x="2148332" y="813815"/>
                </a:lnTo>
                <a:lnTo>
                  <a:pt x="2161285" y="778001"/>
                </a:lnTo>
                <a:lnTo>
                  <a:pt x="2125472" y="765047"/>
                </a:lnTo>
                <a:close/>
              </a:path>
              <a:path w="6388100" h="2346325">
                <a:moveTo>
                  <a:pt x="2053844" y="739013"/>
                </a:moveTo>
                <a:lnTo>
                  <a:pt x="2040762" y="774826"/>
                </a:lnTo>
                <a:lnTo>
                  <a:pt x="2076576" y="787780"/>
                </a:lnTo>
                <a:lnTo>
                  <a:pt x="2089658" y="751966"/>
                </a:lnTo>
                <a:lnTo>
                  <a:pt x="2053844" y="739013"/>
                </a:lnTo>
                <a:close/>
              </a:path>
              <a:path w="6388100" h="2346325">
                <a:moveTo>
                  <a:pt x="1982216" y="713104"/>
                </a:moveTo>
                <a:lnTo>
                  <a:pt x="1969134" y="748918"/>
                </a:lnTo>
                <a:lnTo>
                  <a:pt x="2004948" y="761872"/>
                </a:lnTo>
                <a:lnTo>
                  <a:pt x="2018030" y="726058"/>
                </a:lnTo>
                <a:lnTo>
                  <a:pt x="1982216" y="713104"/>
                </a:lnTo>
                <a:close/>
              </a:path>
              <a:path w="6388100" h="2346325">
                <a:moveTo>
                  <a:pt x="1910587" y="687069"/>
                </a:moveTo>
                <a:lnTo>
                  <a:pt x="1897507" y="722883"/>
                </a:lnTo>
                <a:lnTo>
                  <a:pt x="1933320" y="735838"/>
                </a:lnTo>
                <a:lnTo>
                  <a:pt x="1946401" y="700024"/>
                </a:lnTo>
                <a:lnTo>
                  <a:pt x="1910587" y="687069"/>
                </a:lnTo>
                <a:close/>
              </a:path>
              <a:path w="6388100" h="2346325">
                <a:moveTo>
                  <a:pt x="1838833" y="661162"/>
                </a:moveTo>
                <a:lnTo>
                  <a:pt x="1825879" y="696976"/>
                </a:lnTo>
                <a:lnTo>
                  <a:pt x="1861693" y="709929"/>
                </a:lnTo>
                <a:lnTo>
                  <a:pt x="1874646" y="674115"/>
                </a:lnTo>
                <a:lnTo>
                  <a:pt x="1838833" y="661162"/>
                </a:lnTo>
                <a:close/>
              </a:path>
              <a:path w="6388100" h="2346325">
                <a:moveTo>
                  <a:pt x="1767205" y="635126"/>
                </a:moveTo>
                <a:lnTo>
                  <a:pt x="1754250" y="670940"/>
                </a:lnTo>
                <a:lnTo>
                  <a:pt x="1790065" y="683894"/>
                </a:lnTo>
                <a:lnTo>
                  <a:pt x="1803019" y="648080"/>
                </a:lnTo>
                <a:lnTo>
                  <a:pt x="1767205" y="635126"/>
                </a:lnTo>
                <a:close/>
              </a:path>
              <a:path w="6388100" h="2346325">
                <a:moveTo>
                  <a:pt x="1695576" y="609218"/>
                </a:moveTo>
                <a:lnTo>
                  <a:pt x="1682622" y="645032"/>
                </a:lnTo>
                <a:lnTo>
                  <a:pt x="1718436" y="657987"/>
                </a:lnTo>
                <a:lnTo>
                  <a:pt x="1731391" y="622172"/>
                </a:lnTo>
                <a:lnTo>
                  <a:pt x="1695576" y="609218"/>
                </a:lnTo>
                <a:close/>
              </a:path>
              <a:path w="6388100" h="2346325">
                <a:moveTo>
                  <a:pt x="1623948" y="583183"/>
                </a:moveTo>
                <a:lnTo>
                  <a:pt x="1610995" y="618997"/>
                </a:lnTo>
                <a:lnTo>
                  <a:pt x="1646808" y="631951"/>
                </a:lnTo>
                <a:lnTo>
                  <a:pt x="1659762" y="596138"/>
                </a:lnTo>
                <a:lnTo>
                  <a:pt x="1623948" y="583183"/>
                </a:lnTo>
                <a:close/>
              </a:path>
              <a:path w="6388100" h="2346325">
                <a:moveTo>
                  <a:pt x="1552320" y="557276"/>
                </a:moveTo>
                <a:lnTo>
                  <a:pt x="1539366" y="593089"/>
                </a:lnTo>
                <a:lnTo>
                  <a:pt x="1575181" y="606043"/>
                </a:lnTo>
                <a:lnTo>
                  <a:pt x="1588134" y="570229"/>
                </a:lnTo>
                <a:lnTo>
                  <a:pt x="1552320" y="557276"/>
                </a:lnTo>
                <a:close/>
              </a:path>
              <a:path w="6388100" h="2346325">
                <a:moveTo>
                  <a:pt x="1480693" y="531240"/>
                </a:moveTo>
                <a:lnTo>
                  <a:pt x="1467739" y="567054"/>
                </a:lnTo>
                <a:lnTo>
                  <a:pt x="1503552" y="580008"/>
                </a:lnTo>
                <a:lnTo>
                  <a:pt x="1516507" y="544194"/>
                </a:lnTo>
                <a:lnTo>
                  <a:pt x="1480693" y="531240"/>
                </a:lnTo>
                <a:close/>
              </a:path>
              <a:path w="6388100" h="2346325">
                <a:moveTo>
                  <a:pt x="1409064" y="505332"/>
                </a:moveTo>
                <a:lnTo>
                  <a:pt x="1396110" y="541146"/>
                </a:lnTo>
                <a:lnTo>
                  <a:pt x="1431925" y="554101"/>
                </a:lnTo>
                <a:lnTo>
                  <a:pt x="1444878" y="518287"/>
                </a:lnTo>
                <a:lnTo>
                  <a:pt x="1409064" y="505332"/>
                </a:lnTo>
                <a:close/>
              </a:path>
              <a:path w="6388100" h="2346325">
                <a:moveTo>
                  <a:pt x="1337437" y="479297"/>
                </a:moveTo>
                <a:lnTo>
                  <a:pt x="1324483" y="515112"/>
                </a:lnTo>
                <a:lnTo>
                  <a:pt x="1360296" y="528065"/>
                </a:lnTo>
                <a:lnTo>
                  <a:pt x="1373251" y="492251"/>
                </a:lnTo>
                <a:lnTo>
                  <a:pt x="1337437" y="479297"/>
                </a:lnTo>
                <a:close/>
              </a:path>
              <a:path w="6388100" h="2346325">
                <a:moveTo>
                  <a:pt x="1265808" y="453389"/>
                </a:moveTo>
                <a:lnTo>
                  <a:pt x="1252854" y="489203"/>
                </a:lnTo>
                <a:lnTo>
                  <a:pt x="1288669" y="502157"/>
                </a:lnTo>
                <a:lnTo>
                  <a:pt x="1301622" y="466343"/>
                </a:lnTo>
                <a:lnTo>
                  <a:pt x="1265808" y="453389"/>
                </a:lnTo>
                <a:close/>
              </a:path>
              <a:path w="6388100" h="2346325">
                <a:moveTo>
                  <a:pt x="1194181" y="427354"/>
                </a:moveTo>
                <a:lnTo>
                  <a:pt x="1181100" y="463168"/>
                </a:lnTo>
                <a:lnTo>
                  <a:pt x="1217040" y="476122"/>
                </a:lnTo>
                <a:lnTo>
                  <a:pt x="1229995" y="440308"/>
                </a:lnTo>
                <a:lnTo>
                  <a:pt x="1194181" y="427354"/>
                </a:lnTo>
                <a:close/>
              </a:path>
              <a:path w="6388100" h="2346325">
                <a:moveTo>
                  <a:pt x="1122552" y="401446"/>
                </a:moveTo>
                <a:lnTo>
                  <a:pt x="1109471" y="437260"/>
                </a:lnTo>
                <a:lnTo>
                  <a:pt x="1145285" y="450214"/>
                </a:lnTo>
                <a:lnTo>
                  <a:pt x="1158366" y="414400"/>
                </a:lnTo>
                <a:lnTo>
                  <a:pt x="1122552" y="401446"/>
                </a:lnTo>
                <a:close/>
              </a:path>
              <a:path w="6388100" h="2346325">
                <a:moveTo>
                  <a:pt x="1050925" y="375412"/>
                </a:moveTo>
                <a:lnTo>
                  <a:pt x="1037844" y="411225"/>
                </a:lnTo>
                <a:lnTo>
                  <a:pt x="1073658" y="424179"/>
                </a:lnTo>
                <a:lnTo>
                  <a:pt x="1086739" y="388365"/>
                </a:lnTo>
                <a:lnTo>
                  <a:pt x="1050925" y="375412"/>
                </a:lnTo>
                <a:close/>
              </a:path>
              <a:path w="6388100" h="2346325">
                <a:moveTo>
                  <a:pt x="979169" y="349503"/>
                </a:moveTo>
                <a:lnTo>
                  <a:pt x="966215" y="385317"/>
                </a:lnTo>
                <a:lnTo>
                  <a:pt x="1002029" y="398271"/>
                </a:lnTo>
                <a:lnTo>
                  <a:pt x="1015110" y="362457"/>
                </a:lnTo>
                <a:lnTo>
                  <a:pt x="979169" y="349503"/>
                </a:lnTo>
                <a:close/>
              </a:path>
              <a:path w="6388100" h="2346325">
                <a:moveTo>
                  <a:pt x="907541" y="323468"/>
                </a:moveTo>
                <a:lnTo>
                  <a:pt x="894588" y="359282"/>
                </a:lnTo>
                <a:lnTo>
                  <a:pt x="930401" y="372363"/>
                </a:lnTo>
                <a:lnTo>
                  <a:pt x="943356" y="336422"/>
                </a:lnTo>
                <a:lnTo>
                  <a:pt x="907541" y="323468"/>
                </a:lnTo>
                <a:close/>
              </a:path>
              <a:path w="6388100" h="2346325">
                <a:moveTo>
                  <a:pt x="835913" y="297560"/>
                </a:moveTo>
                <a:lnTo>
                  <a:pt x="822959" y="333375"/>
                </a:lnTo>
                <a:lnTo>
                  <a:pt x="858773" y="346328"/>
                </a:lnTo>
                <a:lnTo>
                  <a:pt x="871727" y="310514"/>
                </a:lnTo>
                <a:lnTo>
                  <a:pt x="835913" y="297560"/>
                </a:lnTo>
                <a:close/>
              </a:path>
              <a:path w="6388100" h="2346325">
                <a:moveTo>
                  <a:pt x="764285" y="271525"/>
                </a:moveTo>
                <a:lnTo>
                  <a:pt x="751332" y="307339"/>
                </a:lnTo>
                <a:lnTo>
                  <a:pt x="787145" y="320420"/>
                </a:lnTo>
                <a:lnTo>
                  <a:pt x="800100" y="284479"/>
                </a:lnTo>
                <a:lnTo>
                  <a:pt x="764285" y="271525"/>
                </a:lnTo>
                <a:close/>
              </a:path>
              <a:path w="6388100" h="2346325">
                <a:moveTo>
                  <a:pt x="692657" y="245617"/>
                </a:moveTo>
                <a:lnTo>
                  <a:pt x="679703" y="281431"/>
                </a:lnTo>
                <a:lnTo>
                  <a:pt x="715518" y="294385"/>
                </a:lnTo>
                <a:lnTo>
                  <a:pt x="728471" y="258571"/>
                </a:lnTo>
                <a:lnTo>
                  <a:pt x="692657" y="245617"/>
                </a:lnTo>
                <a:close/>
              </a:path>
              <a:path w="6388100" h="2346325">
                <a:moveTo>
                  <a:pt x="621029" y="219582"/>
                </a:moveTo>
                <a:lnTo>
                  <a:pt x="608076" y="255396"/>
                </a:lnTo>
                <a:lnTo>
                  <a:pt x="643889" y="268477"/>
                </a:lnTo>
                <a:lnTo>
                  <a:pt x="656844" y="232537"/>
                </a:lnTo>
                <a:lnTo>
                  <a:pt x="621029" y="219582"/>
                </a:lnTo>
                <a:close/>
              </a:path>
              <a:path w="6388100" h="2346325">
                <a:moveTo>
                  <a:pt x="549401" y="193675"/>
                </a:moveTo>
                <a:lnTo>
                  <a:pt x="536447" y="229488"/>
                </a:lnTo>
                <a:lnTo>
                  <a:pt x="572262" y="242442"/>
                </a:lnTo>
                <a:lnTo>
                  <a:pt x="585215" y="206628"/>
                </a:lnTo>
                <a:lnTo>
                  <a:pt x="549401" y="193675"/>
                </a:lnTo>
                <a:close/>
              </a:path>
              <a:path w="6388100" h="2346325">
                <a:moveTo>
                  <a:pt x="477773" y="167639"/>
                </a:moveTo>
                <a:lnTo>
                  <a:pt x="464819" y="203453"/>
                </a:lnTo>
                <a:lnTo>
                  <a:pt x="500633" y="216534"/>
                </a:lnTo>
                <a:lnTo>
                  <a:pt x="513588" y="180720"/>
                </a:lnTo>
                <a:lnTo>
                  <a:pt x="477773" y="167639"/>
                </a:lnTo>
                <a:close/>
              </a:path>
              <a:path w="6388100" h="2346325">
                <a:moveTo>
                  <a:pt x="406145" y="141731"/>
                </a:moveTo>
                <a:lnTo>
                  <a:pt x="393191" y="177545"/>
                </a:lnTo>
                <a:lnTo>
                  <a:pt x="429006" y="190500"/>
                </a:lnTo>
                <a:lnTo>
                  <a:pt x="441959" y="154685"/>
                </a:lnTo>
                <a:lnTo>
                  <a:pt x="406145" y="141731"/>
                </a:lnTo>
                <a:close/>
              </a:path>
              <a:path w="6388100" h="2346325">
                <a:moveTo>
                  <a:pt x="334518" y="115696"/>
                </a:moveTo>
                <a:lnTo>
                  <a:pt x="321563" y="151510"/>
                </a:lnTo>
                <a:lnTo>
                  <a:pt x="357377" y="164591"/>
                </a:lnTo>
                <a:lnTo>
                  <a:pt x="370331" y="128777"/>
                </a:lnTo>
                <a:lnTo>
                  <a:pt x="334518" y="115696"/>
                </a:lnTo>
                <a:close/>
              </a:path>
              <a:path w="6388100" h="2346325">
                <a:moveTo>
                  <a:pt x="262889" y="89788"/>
                </a:moveTo>
                <a:lnTo>
                  <a:pt x="249808" y="125602"/>
                </a:lnTo>
                <a:lnTo>
                  <a:pt x="285750" y="138556"/>
                </a:lnTo>
                <a:lnTo>
                  <a:pt x="298703" y="102742"/>
                </a:lnTo>
                <a:lnTo>
                  <a:pt x="262889" y="89788"/>
                </a:lnTo>
                <a:close/>
              </a:path>
              <a:path w="6388100" h="2346325">
                <a:moveTo>
                  <a:pt x="191262" y="63753"/>
                </a:moveTo>
                <a:lnTo>
                  <a:pt x="178181" y="99567"/>
                </a:lnTo>
                <a:lnTo>
                  <a:pt x="213994" y="112649"/>
                </a:lnTo>
                <a:lnTo>
                  <a:pt x="227075" y="76834"/>
                </a:lnTo>
                <a:lnTo>
                  <a:pt x="191262" y="63753"/>
                </a:lnTo>
                <a:close/>
              </a:path>
              <a:path w="6388100" h="2346325">
                <a:moveTo>
                  <a:pt x="126872" y="0"/>
                </a:moveTo>
                <a:lnTo>
                  <a:pt x="0" y="14731"/>
                </a:lnTo>
                <a:lnTo>
                  <a:pt x="88010" y="107441"/>
                </a:lnTo>
                <a:lnTo>
                  <a:pt x="126872" y="0"/>
                </a:lnTo>
                <a:close/>
              </a:path>
              <a:path w="6388100" h="2346325">
                <a:moveTo>
                  <a:pt x="119633" y="37845"/>
                </a:moveTo>
                <a:lnTo>
                  <a:pt x="106552" y="73659"/>
                </a:lnTo>
                <a:lnTo>
                  <a:pt x="142366" y="86613"/>
                </a:lnTo>
                <a:lnTo>
                  <a:pt x="155447" y="50800"/>
                </a:lnTo>
                <a:lnTo>
                  <a:pt x="119633" y="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4B872472-63CE-97E2-5707-772A9DED6973}"/>
              </a:ext>
            </a:extLst>
          </p:cNvPr>
          <p:cNvSpPr/>
          <p:nvPr/>
        </p:nvSpPr>
        <p:spPr>
          <a:xfrm>
            <a:off x="3509771" y="2639535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2">
            <a:extLst>
              <a:ext uri="{FF2B5EF4-FFF2-40B4-BE49-F238E27FC236}">
                <a16:creationId xmlns:a16="http://schemas.microsoft.com/office/drawing/2014/main" id="{2F2B107A-4867-991F-4F8D-9BB4A9D91B91}"/>
              </a:ext>
            </a:extLst>
          </p:cNvPr>
          <p:cNvSpPr/>
          <p:nvPr/>
        </p:nvSpPr>
        <p:spPr>
          <a:xfrm>
            <a:off x="5756147" y="2636486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868685FF-DDA0-CE5C-5D2B-6A5E9C4899D8}"/>
              </a:ext>
            </a:extLst>
          </p:cNvPr>
          <p:cNvSpPr/>
          <p:nvPr/>
        </p:nvSpPr>
        <p:spPr>
          <a:xfrm>
            <a:off x="7987283" y="2636486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4">
            <a:extLst>
              <a:ext uri="{FF2B5EF4-FFF2-40B4-BE49-F238E27FC236}">
                <a16:creationId xmlns:a16="http://schemas.microsoft.com/office/drawing/2014/main" id="{42E8EC4D-918C-DDD2-DD18-379A539443FA}"/>
              </a:ext>
            </a:extLst>
          </p:cNvPr>
          <p:cNvSpPr/>
          <p:nvPr/>
        </p:nvSpPr>
        <p:spPr>
          <a:xfrm>
            <a:off x="1326514" y="2642582"/>
            <a:ext cx="2181225" cy="2326640"/>
          </a:xfrm>
          <a:custGeom>
            <a:avLst/>
            <a:gdLst/>
            <a:ahLst/>
            <a:cxnLst/>
            <a:rect l="l" t="t" r="r" b="b"/>
            <a:pathLst>
              <a:path w="2181225" h="2326640">
                <a:moveTo>
                  <a:pt x="26034" y="2272538"/>
                </a:moveTo>
                <a:lnTo>
                  <a:pt x="0" y="2300351"/>
                </a:lnTo>
                <a:lnTo>
                  <a:pt x="27685" y="2326386"/>
                </a:lnTo>
                <a:lnTo>
                  <a:pt x="53847" y="2298700"/>
                </a:lnTo>
                <a:lnTo>
                  <a:pt x="26034" y="2272538"/>
                </a:lnTo>
                <a:close/>
              </a:path>
              <a:path w="2181225" h="2326640">
                <a:moveTo>
                  <a:pt x="78104" y="2217039"/>
                </a:moveTo>
                <a:lnTo>
                  <a:pt x="52069" y="2244852"/>
                </a:lnTo>
                <a:lnTo>
                  <a:pt x="79882" y="2270887"/>
                </a:lnTo>
                <a:lnTo>
                  <a:pt x="105918" y="2243074"/>
                </a:lnTo>
                <a:lnTo>
                  <a:pt x="78104" y="2217039"/>
                </a:lnTo>
                <a:close/>
              </a:path>
              <a:path w="2181225" h="2326640">
                <a:moveTo>
                  <a:pt x="130175" y="2161413"/>
                </a:moveTo>
                <a:lnTo>
                  <a:pt x="104140" y="2189226"/>
                </a:lnTo>
                <a:lnTo>
                  <a:pt x="131953" y="2215261"/>
                </a:lnTo>
                <a:lnTo>
                  <a:pt x="157987" y="2187448"/>
                </a:lnTo>
                <a:lnTo>
                  <a:pt x="130175" y="2161413"/>
                </a:lnTo>
                <a:close/>
              </a:path>
              <a:path w="2181225" h="2326640">
                <a:moveTo>
                  <a:pt x="182244" y="2105787"/>
                </a:moveTo>
                <a:lnTo>
                  <a:pt x="156209" y="2133600"/>
                </a:lnTo>
                <a:lnTo>
                  <a:pt x="184022" y="2159635"/>
                </a:lnTo>
                <a:lnTo>
                  <a:pt x="210057" y="2131822"/>
                </a:lnTo>
                <a:lnTo>
                  <a:pt x="182244" y="2105787"/>
                </a:lnTo>
                <a:close/>
              </a:path>
              <a:path w="2181225" h="2326640">
                <a:moveTo>
                  <a:pt x="234315" y="2050161"/>
                </a:moveTo>
                <a:lnTo>
                  <a:pt x="208279" y="2077974"/>
                </a:lnTo>
                <a:lnTo>
                  <a:pt x="236093" y="2104009"/>
                </a:lnTo>
                <a:lnTo>
                  <a:pt x="262128" y="2076196"/>
                </a:lnTo>
                <a:lnTo>
                  <a:pt x="234315" y="2050161"/>
                </a:lnTo>
                <a:close/>
              </a:path>
              <a:path w="2181225" h="2326640">
                <a:moveTo>
                  <a:pt x="286512" y="1994535"/>
                </a:moveTo>
                <a:lnTo>
                  <a:pt x="260350" y="2022348"/>
                </a:lnTo>
                <a:lnTo>
                  <a:pt x="288163" y="2048383"/>
                </a:lnTo>
                <a:lnTo>
                  <a:pt x="314197" y="2020570"/>
                </a:lnTo>
                <a:lnTo>
                  <a:pt x="286512" y="1994535"/>
                </a:lnTo>
                <a:close/>
              </a:path>
              <a:path w="2181225" h="2326640">
                <a:moveTo>
                  <a:pt x="338582" y="1938909"/>
                </a:moveTo>
                <a:lnTo>
                  <a:pt x="312547" y="1966722"/>
                </a:lnTo>
                <a:lnTo>
                  <a:pt x="340359" y="1992757"/>
                </a:lnTo>
                <a:lnTo>
                  <a:pt x="366395" y="1964944"/>
                </a:lnTo>
                <a:lnTo>
                  <a:pt x="338582" y="1938909"/>
                </a:lnTo>
                <a:close/>
              </a:path>
              <a:path w="2181225" h="2326640">
                <a:moveTo>
                  <a:pt x="390652" y="1883283"/>
                </a:moveTo>
                <a:lnTo>
                  <a:pt x="364616" y="1911096"/>
                </a:lnTo>
                <a:lnTo>
                  <a:pt x="392429" y="1937131"/>
                </a:lnTo>
                <a:lnTo>
                  <a:pt x="418465" y="1909318"/>
                </a:lnTo>
                <a:lnTo>
                  <a:pt x="390652" y="1883283"/>
                </a:lnTo>
                <a:close/>
              </a:path>
              <a:path w="2181225" h="2326640">
                <a:moveTo>
                  <a:pt x="442722" y="1827657"/>
                </a:moveTo>
                <a:lnTo>
                  <a:pt x="416686" y="1855470"/>
                </a:lnTo>
                <a:lnTo>
                  <a:pt x="444499" y="1881505"/>
                </a:lnTo>
                <a:lnTo>
                  <a:pt x="470534" y="1853692"/>
                </a:lnTo>
                <a:lnTo>
                  <a:pt x="442722" y="1827657"/>
                </a:lnTo>
                <a:close/>
              </a:path>
              <a:path w="2181225" h="2326640">
                <a:moveTo>
                  <a:pt x="494791" y="1772031"/>
                </a:moveTo>
                <a:lnTo>
                  <a:pt x="468757" y="1799844"/>
                </a:lnTo>
                <a:lnTo>
                  <a:pt x="496570" y="1825879"/>
                </a:lnTo>
                <a:lnTo>
                  <a:pt x="522604" y="1798193"/>
                </a:lnTo>
                <a:lnTo>
                  <a:pt x="494791" y="1772031"/>
                </a:lnTo>
                <a:close/>
              </a:path>
              <a:path w="2181225" h="2326640">
                <a:moveTo>
                  <a:pt x="546861" y="1716532"/>
                </a:moveTo>
                <a:lnTo>
                  <a:pt x="520827" y="1744218"/>
                </a:lnTo>
                <a:lnTo>
                  <a:pt x="548640" y="1770380"/>
                </a:lnTo>
                <a:lnTo>
                  <a:pt x="574674" y="1742567"/>
                </a:lnTo>
                <a:lnTo>
                  <a:pt x="546861" y="1716532"/>
                </a:lnTo>
                <a:close/>
              </a:path>
              <a:path w="2181225" h="2326640">
                <a:moveTo>
                  <a:pt x="599059" y="1660906"/>
                </a:moveTo>
                <a:lnTo>
                  <a:pt x="573023" y="1688719"/>
                </a:lnTo>
                <a:lnTo>
                  <a:pt x="600710" y="1714754"/>
                </a:lnTo>
                <a:lnTo>
                  <a:pt x="626872" y="1686941"/>
                </a:lnTo>
                <a:lnTo>
                  <a:pt x="599059" y="1660906"/>
                </a:lnTo>
                <a:close/>
              </a:path>
              <a:path w="2181225" h="2326640">
                <a:moveTo>
                  <a:pt x="651129" y="1605280"/>
                </a:moveTo>
                <a:lnTo>
                  <a:pt x="625093" y="1633093"/>
                </a:lnTo>
                <a:lnTo>
                  <a:pt x="652907" y="1659128"/>
                </a:lnTo>
                <a:lnTo>
                  <a:pt x="678941" y="1631315"/>
                </a:lnTo>
                <a:lnTo>
                  <a:pt x="651129" y="1605280"/>
                </a:lnTo>
                <a:close/>
              </a:path>
              <a:path w="2181225" h="2326640">
                <a:moveTo>
                  <a:pt x="703198" y="1549654"/>
                </a:moveTo>
                <a:lnTo>
                  <a:pt x="677164" y="1577467"/>
                </a:lnTo>
                <a:lnTo>
                  <a:pt x="704977" y="1603502"/>
                </a:lnTo>
                <a:lnTo>
                  <a:pt x="731011" y="1575689"/>
                </a:lnTo>
                <a:lnTo>
                  <a:pt x="703198" y="1549654"/>
                </a:lnTo>
                <a:close/>
              </a:path>
              <a:path w="2181225" h="2326640">
                <a:moveTo>
                  <a:pt x="755268" y="1494028"/>
                </a:moveTo>
                <a:lnTo>
                  <a:pt x="729234" y="1521841"/>
                </a:lnTo>
                <a:lnTo>
                  <a:pt x="757047" y="1547876"/>
                </a:lnTo>
                <a:lnTo>
                  <a:pt x="783082" y="1520063"/>
                </a:lnTo>
                <a:lnTo>
                  <a:pt x="755268" y="1494028"/>
                </a:lnTo>
                <a:close/>
              </a:path>
              <a:path w="2181225" h="2326640">
                <a:moveTo>
                  <a:pt x="807339" y="1438402"/>
                </a:moveTo>
                <a:lnTo>
                  <a:pt x="781304" y="1466215"/>
                </a:lnTo>
                <a:lnTo>
                  <a:pt x="809116" y="1492250"/>
                </a:lnTo>
                <a:lnTo>
                  <a:pt x="835152" y="1464437"/>
                </a:lnTo>
                <a:lnTo>
                  <a:pt x="807339" y="1438402"/>
                </a:lnTo>
                <a:close/>
              </a:path>
              <a:path w="2181225" h="2326640">
                <a:moveTo>
                  <a:pt x="859535" y="1382776"/>
                </a:moveTo>
                <a:lnTo>
                  <a:pt x="833373" y="1410589"/>
                </a:lnTo>
                <a:lnTo>
                  <a:pt x="861186" y="1436624"/>
                </a:lnTo>
                <a:lnTo>
                  <a:pt x="887222" y="1408811"/>
                </a:lnTo>
                <a:lnTo>
                  <a:pt x="859535" y="1382776"/>
                </a:lnTo>
                <a:close/>
              </a:path>
              <a:path w="2181225" h="2326640">
                <a:moveTo>
                  <a:pt x="911605" y="1327150"/>
                </a:moveTo>
                <a:lnTo>
                  <a:pt x="885571" y="1354963"/>
                </a:lnTo>
                <a:lnTo>
                  <a:pt x="913384" y="1380998"/>
                </a:lnTo>
                <a:lnTo>
                  <a:pt x="939418" y="1353185"/>
                </a:lnTo>
                <a:lnTo>
                  <a:pt x="911605" y="1327150"/>
                </a:lnTo>
                <a:close/>
              </a:path>
              <a:path w="2181225" h="2326640">
                <a:moveTo>
                  <a:pt x="963676" y="1271524"/>
                </a:moveTo>
                <a:lnTo>
                  <a:pt x="937641" y="1299337"/>
                </a:lnTo>
                <a:lnTo>
                  <a:pt x="965454" y="1325372"/>
                </a:lnTo>
                <a:lnTo>
                  <a:pt x="991489" y="1297559"/>
                </a:lnTo>
                <a:lnTo>
                  <a:pt x="963676" y="1271524"/>
                </a:lnTo>
                <a:close/>
              </a:path>
              <a:path w="2181225" h="2326640">
                <a:moveTo>
                  <a:pt x="1015746" y="1215898"/>
                </a:moveTo>
                <a:lnTo>
                  <a:pt x="989710" y="1243711"/>
                </a:lnTo>
                <a:lnTo>
                  <a:pt x="1017523" y="1269873"/>
                </a:lnTo>
                <a:lnTo>
                  <a:pt x="1043559" y="1242060"/>
                </a:lnTo>
                <a:lnTo>
                  <a:pt x="1015746" y="1215898"/>
                </a:lnTo>
                <a:close/>
              </a:path>
              <a:path w="2181225" h="2326640">
                <a:moveTo>
                  <a:pt x="1067816" y="1160399"/>
                </a:moveTo>
                <a:lnTo>
                  <a:pt x="1041780" y="1188212"/>
                </a:lnTo>
                <a:lnTo>
                  <a:pt x="1069593" y="1214247"/>
                </a:lnTo>
                <a:lnTo>
                  <a:pt x="1095629" y="1186434"/>
                </a:lnTo>
                <a:lnTo>
                  <a:pt x="1067816" y="1160399"/>
                </a:lnTo>
                <a:close/>
              </a:path>
              <a:path w="2181225" h="2326640">
                <a:moveTo>
                  <a:pt x="1119886" y="1104773"/>
                </a:moveTo>
                <a:lnTo>
                  <a:pt x="1093851" y="1132586"/>
                </a:lnTo>
                <a:lnTo>
                  <a:pt x="1121664" y="1158621"/>
                </a:lnTo>
                <a:lnTo>
                  <a:pt x="1147698" y="1130808"/>
                </a:lnTo>
                <a:lnTo>
                  <a:pt x="1119886" y="1104773"/>
                </a:lnTo>
                <a:close/>
              </a:path>
              <a:path w="2181225" h="2326640">
                <a:moveTo>
                  <a:pt x="1172083" y="1049147"/>
                </a:moveTo>
                <a:lnTo>
                  <a:pt x="1146048" y="1076960"/>
                </a:lnTo>
                <a:lnTo>
                  <a:pt x="1173734" y="1102995"/>
                </a:lnTo>
                <a:lnTo>
                  <a:pt x="1199896" y="1075182"/>
                </a:lnTo>
                <a:lnTo>
                  <a:pt x="1172083" y="1049147"/>
                </a:lnTo>
                <a:close/>
              </a:path>
              <a:path w="2181225" h="2326640">
                <a:moveTo>
                  <a:pt x="1224153" y="993521"/>
                </a:moveTo>
                <a:lnTo>
                  <a:pt x="1198117" y="1021334"/>
                </a:lnTo>
                <a:lnTo>
                  <a:pt x="1225930" y="1047369"/>
                </a:lnTo>
                <a:lnTo>
                  <a:pt x="1251966" y="1019556"/>
                </a:lnTo>
                <a:lnTo>
                  <a:pt x="1224153" y="993521"/>
                </a:lnTo>
                <a:close/>
              </a:path>
              <a:path w="2181225" h="2326640">
                <a:moveTo>
                  <a:pt x="1276223" y="937895"/>
                </a:moveTo>
                <a:lnTo>
                  <a:pt x="1250187" y="965708"/>
                </a:lnTo>
                <a:lnTo>
                  <a:pt x="1278001" y="991743"/>
                </a:lnTo>
                <a:lnTo>
                  <a:pt x="1304036" y="963930"/>
                </a:lnTo>
                <a:lnTo>
                  <a:pt x="1276223" y="937895"/>
                </a:lnTo>
                <a:close/>
              </a:path>
              <a:path w="2181225" h="2326640">
                <a:moveTo>
                  <a:pt x="1328292" y="882269"/>
                </a:moveTo>
                <a:lnTo>
                  <a:pt x="1302258" y="910082"/>
                </a:lnTo>
                <a:lnTo>
                  <a:pt x="1330071" y="936117"/>
                </a:lnTo>
                <a:lnTo>
                  <a:pt x="1356105" y="908303"/>
                </a:lnTo>
                <a:lnTo>
                  <a:pt x="1328292" y="882269"/>
                </a:lnTo>
                <a:close/>
              </a:path>
              <a:path w="2181225" h="2326640">
                <a:moveTo>
                  <a:pt x="1380362" y="826643"/>
                </a:moveTo>
                <a:lnTo>
                  <a:pt x="1354328" y="854456"/>
                </a:lnTo>
                <a:lnTo>
                  <a:pt x="1382141" y="880490"/>
                </a:lnTo>
                <a:lnTo>
                  <a:pt x="1408176" y="852677"/>
                </a:lnTo>
                <a:lnTo>
                  <a:pt x="1380362" y="826643"/>
                </a:lnTo>
                <a:close/>
              </a:path>
              <a:path w="2181225" h="2326640">
                <a:moveTo>
                  <a:pt x="1432560" y="771017"/>
                </a:moveTo>
                <a:lnTo>
                  <a:pt x="1406398" y="798830"/>
                </a:lnTo>
                <a:lnTo>
                  <a:pt x="1434211" y="824864"/>
                </a:lnTo>
                <a:lnTo>
                  <a:pt x="1460246" y="797051"/>
                </a:lnTo>
                <a:lnTo>
                  <a:pt x="1432560" y="771017"/>
                </a:lnTo>
                <a:close/>
              </a:path>
              <a:path w="2181225" h="2326640">
                <a:moveTo>
                  <a:pt x="1484630" y="715390"/>
                </a:moveTo>
                <a:lnTo>
                  <a:pt x="1458595" y="743203"/>
                </a:lnTo>
                <a:lnTo>
                  <a:pt x="1486408" y="769365"/>
                </a:lnTo>
                <a:lnTo>
                  <a:pt x="1512442" y="741552"/>
                </a:lnTo>
                <a:lnTo>
                  <a:pt x="1484630" y="715390"/>
                </a:lnTo>
                <a:close/>
              </a:path>
              <a:path w="2181225" h="2326640">
                <a:moveTo>
                  <a:pt x="1536699" y="659892"/>
                </a:moveTo>
                <a:lnTo>
                  <a:pt x="1510665" y="687705"/>
                </a:lnTo>
                <a:lnTo>
                  <a:pt x="1538478" y="713739"/>
                </a:lnTo>
                <a:lnTo>
                  <a:pt x="1564512" y="685926"/>
                </a:lnTo>
                <a:lnTo>
                  <a:pt x="1536699" y="659892"/>
                </a:lnTo>
                <a:close/>
              </a:path>
              <a:path w="2181225" h="2326640">
                <a:moveTo>
                  <a:pt x="1588770" y="604265"/>
                </a:moveTo>
                <a:lnTo>
                  <a:pt x="1562735" y="632078"/>
                </a:lnTo>
                <a:lnTo>
                  <a:pt x="1590548" y="658113"/>
                </a:lnTo>
                <a:lnTo>
                  <a:pt x="1616583" y="630301"/>
                </a:lnTo>
                <a:lnTo>
                  <a:pt x="1588770" y="604265"/>
                </a:lnTo>
                <a:close/>
              </a:path>
              <a:path w="2181225" h="2326640">
                <a:moveTo>
                  <a:pt x="1640839" y="548639"/>
                </a:moveTo>
                <a:lnTo>
                  <a:pt x="1614805" y="576452"/>
                </a:lnTo>
                <a:lnTo>
                  <a:pt x="1642617" y="602488"/>
                </a:lnTo>
                <a:lnTo>
                  <a:pt x="1668652" y="574675"/>
                </a:lnTo>
                <a:lnTo>
                  <a:pt x="1640839" y="548639"/>
                </a:lnTo>
                <a:close/>
              </a:path>
              <a:path w="2181225" h="2326640">
                <a:moveTo>
                  <a:pt x="1692910" y="493013"/>
                </a:moveTo>
                <a:lnTo>
                  <a:pt x="1666875" y="520826"/>
                </a:lnTo>
                <a:lnTo>
                  <a:pt x="1694688" y="546862"/>
                </a:lnTo>
                <a:lnTo>
                  <a:pt x="1720723" y="519049"/>
                </a:lnTo>
                <a:lnTo>
                  <a:pt x="1692910" y="493013"/>
                </a:lnTo>
                <a:close/>
              </a:path>
              <a:path w="2181225" h="2326640">
                <a:moveTo>
                  <a:pt x="1745107" y="437388"/>
                </a:moveTo>
                <a:lnTo>
                  <a:pt x="1719072" y="465200"/>
                </a:lnTo>
                <a:lnTo>
                  <a:pt x="1746758" y="491236"/>
                </a:lnTo>
                <a:lnTo>
                  <a:pt x="1772920" y="463423"/>
                </a:lnTo>
                <a:lnTo>
                  <a:pt x="1745107" y="437388"/>
                </a:lnTo>
                <a:close/>
              </a:path>
              <a:path w="2181225" h="2326640">
                <a:moveTo>
                  <a:pt x="1797177" y="381762"/>
                </a:moveTo>
                <a:lnTo>
                  <a:pt x="1771141" y="409575"/>
                </a:lnTo>
                <a:lnTo>
                  <a:pt x="1798954" y="435610"/>
                </a:lnTo>
                <a:lnTo>
                  <a:pt x="1824989" y="407797"/>
                </a:lnTo>
                <a:lnTo>
                  <a:pt x="1797177" y="381762"/>
                </a:lnTo>
                <a:close/>
              </a:path>
              <a:path w="2181225" h="2326640">
                <a:moveTo>
                  <a:pt x="1849247" y="326136"/>
                </a:moveTo>
                <a:lnTo>
                  <a:pt x="1823212" y="353949"/>
                </a:lnTo>
                <a:lnTo>
                  <a:pt x="1851025" y="379984"/>
                </a:lnTo>
                <a:lnTo>
                  <a:pt x="1877060" y="352171"/>
                </a:lnTo>
                <a:lnTo>
                  <a:pt x="1849247" y="326136"/>
                </a:lnTo>
                <a:close/>
              </a:path>
              <a:path w="2181225" h="2326640">
                <a:moveTo>
                  <a:pt x="1901316" y="270510"/>
                </a:moveTo>
                <a:lnTo>
                  <a:pt x="1875282" y="298323"/>
                </a:lnTo>
                <a:lnTo>
                  <a:pt x="1903095" y="324358"/>
                </a:lnTo>
                <a:lnTo>
                  <a:pt x="1929130" y="296545"/>
                </a:lnTo>
                <a:lnTo>
                  <a:pt x="1901316" y="270510"/>
                </a:lnTo>
                <a:close/>
              </a:path>
              <a:path w="2181225" h="2326640">
                <a:moveTo>
                  <a:pt x="1953387" y="214884"/>
                </a:moveTo>
                <a:lnTo>
                  <a:pt x="1927352" y="242697"/>
                </a:lnTo>
                <a:lnTo>
                  <a:pt x="1955164" y="268732"/>
                </a:lnTo>
                <a:lnTo>
                  <a:pt x="1981200" y="241046"/>
                </a:lnTo>
                <a:lnTo>
                  <a:pt x="1953387" y="214884"/>
                </a:lnTo>
                <a:close/>
              </a:path>
              <a:path w="2181225" h="2326640">
                <a:moveTo>
                  <a:pt x="2005584" y="159385"/>
                </a:moveTo>
                <a:lnTo>
                  <a:pt x="1979422" y="187071"/>
                </a:lnTo>
                <a:lnTo>
                  <a:pt x="2007235" y="213233"/>
                </a:lnTo>
                <a:lnTo>
                  <a:pt x="2033397" y="185420"/>
                </a:lnTo>
                <a:lnTo>
                  <a:pt x="2005584" y="159385"/>
                </a:lnTo>
                <a:close/>
              </a:path>
              <a:path w="2181225" h="2326640">
                <a:moveTo>
                  <a:pt x="2057654" y="103759"/>
                </a:moveTo>
                <a:lnTo>
                  <a:pt x="2031619" y="131572"/>
                </a:lnTo>
                <a:lnTo>
                  <a:pt x="2059432" y="157607"/>
                </a:lnTo>
                <a:lnTo>
                  <a:pt x="2085467" y="129794"/>
                </a:lnTo>
                <a:lnTo>
                  <a:pt x="2057654" y="103759"/>
                </a:lnTo>
                <a:close/>
              </a:path>
              <a:path w="2181225" h="2326640">
                <a:moveTo>
                  <a:pt x="2164018" y="56514"/>
                </a:moveTo>
                <a:lnTo>
                  <a:pt x="2101850" y="56514"/>
                </a:lnTo>
                <a:lnTo>
                  <a:pt x="2129663" y="82550"/>
                </a:lnTo>
                <a:lnTo>
                  <a:pt x="2116677" y="96443"/>
                </a:lnTo>
                <a:lnTo>
                  <a:pt x="2144395" y="122427"/>
                </a:lnTo>
                <a:lnTo>
                  <a:pt x="2164018" y="56514"/>
                </a:lnTo>
                <a:close/>
              </a:path>
              <a:path w="2181225" h="2326640">
                <a:moveTo>
                  <a:pt x="2088884" y="70387"/>
                </a:moveTo>
                <a:lnTo>
                  <a:pt x="2083689" y="75946"/>
                </a:lnTo>
                <a:lnTo>
                  <a:pt x="2111502" y="101981"/>
                </a:lnTo>
                <a:lnTo>
                  <a:pt x="2116677" y="96443"/>
                </a:lnTo>
                <a:lnTo>
                  <a:pt x="2088884" y="70387"/>
                </a:lnTo>
                <a:close/>
              </a:path>
              <a:path w="2181225" h="2326640">
                <a:moveTo>
                  <a:pt x="2101850" y="56514"/>
                </a:moveTo>
                <a:lnTo>
                  <a:pt x="2088884" y="70387"/>
                </a:lnTo>
                <a:lnTo>
                  <a:pt x="2116677" y="96443"/>
                </a:lnTo>
                <a:lnTo>
                  <a:pt x="2129663" y="82550"/>
                </a:lnTo>
                <a:lnTo>
                  <a:pt x="2101850" y="56514"/>
                </a:lnTo>
                <a:close/>
              </a:path>
              <a:path w="2181225" h="2326640">
                <a:moveTo>
                  <a:pt x="2180844" y="0"/>
                </a:moveTo>
                <a:lnTo>
                  <a:pt x="2061083" y="44323"/>
                </a:lnTo>
                <a:lnTo>
                  <a:pt x="2088884" y="70387"/>
                </a:lnTo>
                <a:lnTo>
                  <a:pt x="2101850" y="56514"/>
                </a:lnTo>
                <a:lnTo>
                  <a:pt x="2164018" y="56514"/>
                </a:lnTo>
                <a:lnTo>
                  <a:pt x="21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4FF6A20A-CF3D-4B97-A022-A721AB1A9F09}"/>
              </a:ext>
            </a:extLst>
          </p:cNvPr>
          <p:cNvSpPr/>
          <p:nvPr/>
        </p:nvSpPr>
        <p:spPr>
          <a:xfrm>
            <a:off x="3638550" y="2657823"/>
            <a:ext cx="2161540" cy="2296795"/>
          </a:xfrm>
          <a:custGeom>
            <a:avLst/>
            <a:gdLst/>
            <a:ahLst/>
            <a:cxnLst/>
            <a:rect l="l" t="t" r="r" b="b"/>
            <a:pathLst>
              <a:path w="2161540" h="2296795">
                <a:moveTo>
                  <a:pt x="2135124" y="2242947"/>
                </a:moveTo>
                <a:lnTo>
                  <a:pt x="2107311" y="2269109"/>
                </a:lnTo>
                <a:lnTo>
                  <a:pt x="2133473" y="2296795"/>
                </a:lnTo>
                <a:lnTo>
                  <a:pt x="2161159" y="2270760"/>
                </a:lnTo>
                <a:lnTo>
                  <a:pt x="2135124" y="2242947"/>
                </a:lnTo>
                <a:close/>
              </a:path>
              <a:path w="2161540" h="2296795">
                <a:moveTo>
                  <a:pt x="2082927" y="2187448"/>
                </a:moveTo>
                <a:lnTo>
                  <a:pt x="2055114" y="2213610"/>
                </a:lnTo>
                <a:lnTo>
                  <a:pt x="2081276" y="2241296"/>
                </a:lnTo>
                <a:lnTo>
                  <a:pt x="2108962" y="2215261"/>
                </a:lnTo>
                <a:lnTo>
                  <a:pt x="2082927" y="2187448"/>
                </a:lnTo>
                <a:close/>
              </a:path>
              <a:path w="2161540" h="2296795">
                <a:moveTo>
                  <a:pt x="2030729" y="2131949"/>
                </a:moveTo>
                <a:lnTo>
                  <a:pt x="2002916" y="2158111"/>
                </a:lnTo>
                <a:lnTo>
                  <a:pt x="2029078" y="2185797"/>
                </a:lnTo>
                <a:lnTo>
                  <a:pt x="2056764" y="2159762"/>
                </a:lnTo>
                <a:lnTo>
                  <a:pt x="2030729" y="2131949"/>
                </a:lnTo>
                <a:close/>
              </a:path>
              <a:path w="2161540" h="2296795">
                <a:moveTo>
                  <a:pt x="1978533" y="2076450"/>
                </a:moveTo>
                <a:lnTo>
                  <a:pt x="1950720" y="2102612"/>
                </a:lnTo>
                <a:lnTo>
                  <a:pt x="1976882" y="2130298"/>
                </a:lnTo>
                <a:lnTo>
                  <a:pt x="2004567" y="2104263"/>
                </a:lnTo>
                <a:lnTo>
                  <a:pt x="1978533" y="2076450"/>
                </a:lnTo>
                <a:close/>
              </a:path>
              <a:path w="2161540" h="2296795">
                <a:moveTo>
                  <a:pt x="1926336" y="2020951"/>
                </a:moveTo>
                <a:lnTo>
                  <a:pt x="1898523" y="2046986"/>
                </a:lnTo>
                <a:lnTo>
                  <a:pt x="1924685" y="2074799"/>
                </a:lnTo>
                <a:lnTo>
                  <a:pt x="1952371" y="2048637"/>
                </a:lnTo>
                <a:lnTo>
                  <a:pt x="1926336" y="2020951"/>
                </a:lnTo>
                <a:close/>
              </a:path>
              <a:path w="2161540" h="2296795">
                <a:moveTo>
                  <a:pt x="1874139" y="1965452"/>
                </a:moveTo>
                <a:lnTo>
                  <a:pt x="1846326" y="1991487"/>
                </a:lnTo>
                <a:lnTo>
                  <a:pt x="1872488" y="2019300"/>
                </a:lnTo>
                <a:lnTo>
                  <a:pt x="1900174" y="1993138"/>
                </a:lnTo>
                <a:lnTo>
                  <a:pt x="1874139" y="1965452"/>
                </a:lnTo>
                <a:close/>
              </a:path>
              <a:path w="2161540" h="2296795">
                <a:moveTo>
                  <a:pt x="1821941" y="1909953"/>
                </a:moveTo>
                <a:lnTo>
                  <a:pt x="1794128" y="1935988"/>
                </a:lnTo>
                <a:lnTo>
                  <a:pt x="1820290" y="1963801"/>
                </a:lnTo>
                <a:lnTo>
                  <a:pt x="1847977" y="1937639"/>
                </a:lnTo>
                <a:lnTo>
                  <a:pt x="1821941" y="1909953"/>
                </a:lnTo>
                <a:close/>
              </a:path>
              <a:path w="2161540" h="2296795">
                <a:moveTo>
                  <a:pt x="1769745" y="1854454"/>
                </a:moveTo>
                <a:lnTo>
                  <a:pt x="1741932" y="1880489"/>
                </a:lnTo>
                <a:lnTo>
                  <a:pt x="1768094" y="1908302"/>
                </a:lnTo>
                <a:lnTo>
                  <a:pt x="1795779" y="1882140"/>
                </a:lnTo>
                <a:lnTo>
                  <a:pt x="1769745" y="1854454"/>
                </a:lnTo>
                <a:close/>
              </a:path>
              <a:path w="2161540" h="2296795">
                <a:moveTo>
                  <a:pt x="1717548" y="1798828"/>
                </a:moveTo>
                <a:lnTo>
                  <a:pt x="1689735" y="1824990"/>
                </a:lnTo>
                <a:lnTo>
                  <a:pt x="1715897" y="1852676"/>
                </a:lnTo>
                <a:lnTo>
                  <a:pt x="1743583" y="1826641"/>
                </a:lnTo>
                <a:lnTo>
                  <a:pt x="1717548" y="1798828"/>
                </a:lnTo>
                <a:close/>
              </a:path>
              <a:path w="2161540" h="2296795">
                <a:moveTo>
                  <a:pt x="1665351" y="1743329"/>
                </a:moveTo>
                <a:lnTo>
                  <a:pt x="1637538" y="1769491"/>
                </a:lnTo>
                <a:lnTo>
                  <a:pt x="1663700" y="1797177"/>
                </a:lnTo>
                <a:lnTo>
                  <a:pt x="1691386" y="1771142"/>
                </a:lnTo>
                <a:lnTo>
                  <a:pt x="1665351" y="1743329"/>
                </a:lnTo>
                <a:close/>
              </a:path>
              <a:path w="2161540" h="2296795">
                <a:moveTo>
                  <a:pt x="1613153" y="1687830"/>
                </a:moveTo>
                <a:lnTo>
                  <a:pt x="1585340" y="1713992"/>
                </a:lnTo>
                <a:lnTo>
                  <a:pt x="1611502" y="1741678"/>
                </a:lnTo>
                <a:lnTo>
                  <a:pt x="1639189" y="1715643"/>
                </a:lnTo>
                <a:lnTo>
                  <a:pt x="1613153" y="1687830"/>
                </a:lnTo>
                <a:close/>
              </a:path>
              <a:path w="2161540" h="2296795">
                <a:moveTo>
                  <a:pt x="1560957" y="1632331"/>
                </a:moveTo>
                <a:lnTo>
                  <a:pt x="1533144" y="1658493"/>
                </a:lnTo>
                <a:lnTo>
                  <a:pt x="1559305" y="1686179"/>
                </a:lnTo>
                <a:lnTo>
                  <a:pt x="1586991" y="1660144"/>
                </a:lnTo>
                <a:lnTo>
                  <a:pt x="1560957" y="1632331"/>
                </a:lnTo>
                <a:close/>
              </a:path>
              <a:path w="2161540" h="2296795">
                <a:moveTo>
                  <a:pt x="1508760" y="1576832"/>
                </a:moveTo>
                <a:lnTo>
                  <a:pt x="1480947" y="1602867"/>
                </a:lnTo>
                <a:lnTo>
                  <a:pt x="1507109" y="1630680"/>
                </a:lnTo>
                <a:lnTo>
                  <a:pt x="1534795" y="1604518"/>
                </a:lnTo>
                <a:lnTo>
                  <a:pt x="1508760" y="1576832"/>
                </a:lnTo>
                <a:close/>
              </a:path>
              <a:path w="2161540" h="2296795">
                <a:moveTo>
                  <a:pt x="1456563" y="1521333"/>
                </a:moveTo>
                <a:lnTo>
                  <a:pt x="1428750" y="1547368"/>
                </a:lnTo>
                <a:lnTo>
                  <a:pt x="1454912" y="1575181"/>
                </a:lnTo>
                <a:lnTo>
                  <a:pt x="1482598" y="1549019"/>
                </a:lnTo>
                <a:lnTo>
                  <a:pt x="1456563" y="1521333"/>
                </a:lnTo>
                <a:close/>
              </a:path>
              <a:path w="2161540" h="2296795">
                <a:moveTo>
                  <a:pt x="1404365" y="1465834"/>
                </a:moveTo>
                <a:lnTo>
                  <a:pt x="1376552" y="1491869"/>
                </a:lnTo>
                <a:lnTo>
                  <a:pt x="1402714" y="1519682"/>
                </a:lnTo>
                <a:lnTo>
                  <a:pt x="1430401" y="1493520"/>
                </a:lnTo>
                <a:lnTo>
                  <a:pt x="1404365" y="1465834"/>
                </a:lnTo>
                <a:close/>
              </a:path>
              <a:path w="2161540" h="2296795">
                <a:moveTo>
                  <a:pt x="1352169" y="1410335"/>
                </a:moveTo>
                <a:lnTo>
                  <a:pt x="1324355" y="1436370"/>
                </a:lnTo>
                <a:lnTo>
                  <a:pt x="1350517" y="1464183"/>
                </a:lnTo>
                <a:lnTo>
                  <a:pt x="1378203" y="1438021"/>
                </a:lnTo>
                <a:lnTo>
                  <a:pt x="1352169" y="1410335"/>
                </a:lnTo>
                <a:close/>
              </a:path>
              <a:path w="2161540" h="2296795">
                <a:moveTo>
                  <a:pt x="1299972" y="1354709"/>
                </a:moveTo>
                <a:lnTo>
                  <a:pt x="1272159" y="1380871"/>
                </a:lnTo>
                <a:lnTo>
                  <a:pt x="1298321" y="1408557"/>
                </a:lnTo>
                <a:lnTo>
                  <a:pt x="1326007" y="1382522"/>
                </a:lnTo>
                <a:lnTo>
                  <a:pt x="1299972" y="1354709"/>
                </a:lnTo>
                <a:close/>
              </a:path>
              <a:path w="2161540" h="2296795">
                <a:moveTo>
                  <a:pt x="1247775" y="1299210"/>
                </a:moveTo>
                <a:lnTo>
                  <a:pt x="1219962" y="1325372"/>
                </a:lnTo>
                <a:lnTo>
                  <a:pt x="1246124" y="1353058"/>
                </a:lnTo>
                <a:lnTo>
                  <a:pt x="1273810" y="1327023"/>
                </a:lnTo>
                <a:lnTo>
                  <a:pt x="1247775" y="1299210"/>
                </a:lnTo>
                <a:close/>
              </a:path>
              <a:path w="2161540" h="2296795">
                <a:moveTo>
                  <a:pt x="1195577" y="1243711"/>
                </a:moveTo>
                <a:lnTo>
                  <a:pt x="1167764" y="1269873"/>
                </a:lnTo>
                <a:lnTo>
                  <a:pt x="1193927" y="1297559"/>
                </a:lnTo>
                <a:lnTo>
                  <a:pt x="1221613" y="1271524"/>
                </a:lnTo>
                <a:lnTo>
                  <a:pt x="1195577" y="1243711"/>
                </a:lnTo>
                <a:close/>
              </a:path>
              <a:path w="2161540" h="2296795">
                <a:moveTo>
                  <a:pt x="1143380" y="1188212"/>
                </a:moveTo>
                <a:lnTo>
                  <a:pt x="1115567" y="1214374"/>
                </a:lnTo>
                <a:lnTo>
                  <a:pt x="1141729" y="1242060"/>
                </a:lnTo>
                <a:lnTo>
                  <a:pt x="1169415" y="1216025"/>
                </a:lnTo>
                <a:lnTo>
                  <a:pt x="1143380" y="1188212"/>
                </a:lnTo>
                <a:close/>
              </a:path>
              <a:path w="2161540" h="2296795">
                <a:moveTo>
                  <a:pt x="1091184" y="1132713"/>
                </a:moveTo>
                <a:lnTo>
                  <a:pt x="1063371" y="1158748"/>
                </a:lnTo>
                <a:lnTo>
                  <a:pt x="1089533" y="1186561"/>
                </a:lnTo>
                <a:lnTo>
                  <a:pt x="1117219" y="1160399"/>
                </a:lnTo>
                <a:lnTo>
                  <a:pt x="1091184" y="1132713"/>
                </a:lnTo>
                <a:close/>
              </a:path>
              <a:path w="2161540" h="2296795">
                <a:moveTo>
                  <a:pt x="1038987" y="1077214"/>
                </a:moveTo>
                <a:lnTo>
                  <a:pt x="1011174" y="1103249"/>
                </a:lnTo>
                <a:lnTo>
                  <a:pt x="1037336" y="1131062"/>
                </a:lnTo>
                <a:lnTo>
                  <a:pt x="1065022" y="1104900"/>
                </a:lnTo>
                <a:lnTo>
                  <a:pt x="1038987" y="1077214"/>
                </a:lnTo>
                <a:close/>
              </a:path>
              <a:path w="2161540" h="2296795">
                <a:moveTo>
                  <a:pt x="986789" y="1021715"/>
                </a:moveTo>
                <a:lnTo>
                  <a:pt x="958976" y="1047750"/>
                </a:lnTo>
                <a:lnTo>
                  <a:pt x="985138" y="1075563"/>
                </a:lnTo>
                <a:lnTo>
                  <a:pt x="1012825" y="1049401"/>
                </a:lnTo>
                <a:lnTo>
                  <a:pt x="986789" y="1021715"/>
                </a:lnTo>
                <a:close/>
              </a:path>
              <a:path w="2161540" h="2296795">
                <a:moveTo>
                  <a:pt x="934592" y="966216"/>
                </a:moveTo>
                <a:lnTo>
                  <a:pt x="906779" y="992251"/>
                </a:lnTo>
                <a:lnTo>
                  <a:pt x="932941" y="1020063"/>
                </a:lnTo>
                <a:lnTo>
                  <a:pt x="960627" y="993902"/>
                </a:lnTo>
                <a:lnTo>
                  <a:pt x="934592" y="966216"/>
                </a:lnTo>
                <a:close/>
              </a:path>
              <a:path w="2161540" h="2296795">
                <a:moveTo>
                  <a:pt x="882396" y="910590"/>
                </a:moveTo>
                <a:lnTo>
                  <a:pt x="854583" y="936752"/>
                </a:lnTo>
                <a:lnTo>
                  <a:pt x="880745" y="964438"/>
                </a:lnTo>
                <a:lnTo>
                  <a:pt x="908430" y="938403"/>
                </a:lnTo>
                <a:lnTo>
                  <a:pt x="882396" y="910590"/>
                </a:lnTo>
                <a:close/>
              </a:path>
              <a:path w="2161540" h="2296795">
                <a:moveTo>
                  <a:pt x="830199" y="855091"/>
                </a:moveTo>
                <a:lnTo>
                  <a:pt x="802386" y="881253"/>
                </a:lnTo>
                <a:lnTo>
                  <a:pt x="828548" y="908938"/>
                </a:lnTo>
                <a:lnTo>
                  <a:pt x="856234" y="882904"/>
                </a:lnTo>
                <a:lnTo>
                  <a:pt x="830199" y="855091"/>
                </a:lnTo>
                <a:close/>
              </a:path>
              <a:path w="2161540" h="2296795">
                <a:moveTo>
                  <a:pt x="778001" y="799592"/>
                </a:moveTo>
                <a:lnTo>
                  <a:pt x="750188" y="825754"/>
                </a:lnTo>
                <a:lnTo>
                  <a:pt x="776351" y="853440"/>
                </a:lnTo>
                <a:lnTo>
                  <a:pt x="804037" y="827405"/>
                </a:lnTo>
                <a:lnTo>
                  <a:pt x="778001" y="799592"/>
                </a:lnTo>
                <a:close/>
              </a:path>
              <a:path w="2161540" h="2296795">
                <a:moveTo>
                  <a:pt x="725804" y="744093"/>
                </a:moveTo>
                <a:lnTo>
                  <a:pt x="697991" y="770255"/>
                </a:lnTo>
                <a:lnTo>
                  <a:pt x="724153" y="797941"/>
                </a:lnTo>
                <a:lnTo>
                  <a:pt x="751839" y="771906"/>
                </a:lnTo>
                <a:lnTo>
                  <a:pt x="725804" y="744093"/>
                </a:lnTo>
                <a:close/>
              </a:path>
              <a:path w="2161540" h="2296795">
                <a:moveTo>
                  <a:pt x="673608" y="688594"/>
                </a:moveTo>
                <a:lnTo>
                  <a:pt x="645795" y="714629"/>
                </a:lnTo>
                <a:lnTo>
                  <a:pt x="671957" y="742442"/>
                </a:lnTo>
                <a:lnTo>
                  <a:pt x="699642" y="716280"/>
                </a:lnTo>
                <a:lnTo>
                  <a:pt x="673608" y="688594"/>
                </a:lnTo>
                <a:close/>
              </a:path>
              <a:path w="2161540" h="2296795">
                <a:moveTo>
                  <a:pt x="621411" y="633095"/>
                </a:moveTo>
                <a:lnTo>
                  <a:pt x="593598" y="659130"/>
                </a:lnTo>
                <a:lnTo>
                  <a:pt x="619760" y="686943"/>
                </a:lnTo>
                <a:lnTo>
                  <a:pt x="647446" y="660781"/>
                </a:lnTo>
                <a:lnTo>
                  <a:pt x="621411" y="633095"/>
                </a:lnTo>
                <a:close/>
              </a:path>
              <a:path w="2161540" h="2296795">
                <a:moveTo>
                  <a:pt x="569213" y="577596"/>
                </a:moveTo>
                <a:lnTo>
                  <a:pt x="541401" y="603631"/>
                </a:lnTo>
                <a:lnTo>
                  <a:pt x="567563" y="631444"/>
                </a:lnTo>
                <a:lnTo>
                  <a:pt x="595249" y="605282"/>
                </a:lnTo>
                <a:lnTo>
                  <a:pt x="569213" y="577596"/>
                </a:lnTo>
                <a:close/>
              </a:path>
              <a:path w="2161540" h="2296795">
                <a:moveTo>
                  <a:pt x="517016" y="522097"/>
                </a:moveTo>
                <a:lnTo>
                  <a:pt x="489203" y="548132"/>
                </a:lnTo>
                <a:lnTo>
                  <a:pt x="515365" y="575945"/>
                </a:lnTo>
                <a:lnTo>
                  <a:pt x="543051" y="549783"/>
                </a:lnTo>
                <a:lnTo>
                  <a:pt x="517016" y="522097"/>
                </a:lnTo>
                <a:close/>
              </a:path>
              <a:path w="2161540" h="2296795">
                <a:moveTo>
                  <a:pt x="464820" y="466471"/>
                </a:moveTo>
                <a:lnTo>
                  <a:pt x="437007" y="492633"/>
                </a:lnTo>
                <a:lnTo>
                  <a:pt x="463169" y="520319"/>
                </a:lnTo>
                <a:lnTo>
                  <a:pt x="490854" y="494284"/>
                </a:lnTo>
                <a:lnTo>
                  <a:pt x="464820" y="466471"/>
                </a:lnTo>
                <a:close/>
              </a:path>
              <a:path w="2161540" h="2296795">
                <a:moveTo>
                  <a:pt x="412623" y="410972"/>
                </a:moveTo>
                <a:lnTo>
                  <a:pt x="384810" y="437134"/>
                </a:lnTo>
                <a:lnTo>
                  <a:pt x="410972" y="464820"/>
                </a:lnTo>
                <a:lnTo>
                  <a:pt x="438658" y="438785"/>
                </a:lnTo>
                <a:lnTo>
                  <a:pt x="412623" y="410972"/>
                </a:lnTo>
                <a:close/>
              </a:path>
              <a:path w="2161540" h="2296795">
                <a:moveTo>
                  <a:pt x="360425" y="355473"/>
                </a:moveTo>
                <a:lnTo>
                  <a:pt x="332613" y="381635"/>
                </a:lnTo>
                <a:lnTo>
                  <a:pt x="358775" y="409321"/>
                </a:lnTo>
                <a:lnTo>
                  <a:pt x="386461" y="383286"/>
                </a:lnTo>
                <a:lnTo>
                  <a:pt x="360425" y="355473"/>
                </a:lnTo>
                <a:close/>
              </a:path>
              <a:path w="2161540" h="2296795">
                <a:moveTo>
                  <a:pt x="308228" y="299974"/>
                </a:moveTo>
                <a:lnTo>
                  <a:pt x="280415" y="326136"/>
                </a:lnTo>
                <a:lnTo>
                  <a:pt x="306577" y="353822"/>
                </a:lnTo>
                <a:lnTo>
                  <a:pt x="334263" y="327787"/>
                </a:lnTo>
                <a:lnTo>
                  <a:pt x="308228" y="299974"/>
                </a:lnTo>
                <a:close/>
              </a:path>
              <a:path w="2161540" h="2296795">
                <a:moveTo>
                  <a:pt x="256032" y="244475"/>
                </a:moveTo>
                <a:lnTo>
                  <a:pt x="228219" y="270510"/>
                </a:lnTo>
                <a:lnTo>
                  <a:pt x="254380" y="298323"/>
                </a:lnTo>
                <a:lnTo>
                  <a:pt x="282066" y="272161"/>
                </a:lnTo>
                <a:lnTo>
                  <a:pt x="256032" y="244475"/>
                </a:lnTo>
                <a:close/>
              </a:path>
              <a:path w="2161540" h="2296795">
                <a:moveTo>
                  <a:pt x="203835" y="188975"/>
                </a:moveTo>
                <a:lnTo>
                  <a:pt x="176022" y="215011"/>
                </a:lnTo>
                <a:lnTo>
                  <a:pt x="202184" y="242824"/>
                </a:lnTo>
                <a:lnTo>
                  <a:pt x="229870" y="216662"/>
                </a:lnTo>
                <a:lnTo>
                  <a:pt x="203835" y="188975"/>
                </a:lnTo>
                <a:close/>
              </a:path>
              <a:path w="2161540" h="2296795">
                <a:moveTo>
                  <a:pt x="151637" y="133477"/>
                </a:moveTo>
                <a:lnTo>
                  <a:pt x="123825" y="159512"/>
                </a:lnTo>
                <a:lnTo>
                  <a:pt x="149987" y="187325"/>
                </a:lnTo>
                <a:lnTo>
                  <a:pt x="177673" y="161162"/>
                </a:lnTo>
                <a:lnTo>
                  <a:pt x="151637" y="133477"/>
                </a:lnTo>
                <a:close/>
              </a:path>
              <a:path w="2161540" h="2296795">
                <a:moveTo>
                  <a:pt x="99440" y="77978"/>
                </a:moveTo>
                <a:lnTo>
                  <a:pt x="71627" y="104012"/>
                </a:lnTo>
                <a:lnTo>
                  <a:pt x="97789" y="131825"/>
                </a:lnTo>
                <a:lnTo>
                  <a:pt x="125475" y="105663"/>
                </a:lnTo>
                <a:lnTo>
                  <a:pt x="99440" y="77978"/>
                </a:lnTo>
                <a:close/>
              </a:path>
              <a:path w="2161540" h="2296795">
                <a:moveTo>
                  <a:pt x="0" y="0"/>
                </a:moveTo>
                <a:lnTo>
                  <a:pt x="36702" y="122428"/>
                </a:lnTo>
                <a:lnTo>
                  <a:pt x="119887" y="440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F73CC117-5F69-D089-ED06-853ED67DFCCC}"/>
              </a:ext>
            </a:extLst>
          </p:cNvPr>
          <p:cNvSpPr/>
          <p:nvPr/>
        </p:nvSpPr>
        <p:spPr>
          <a:xfrm>
            <a:off x="3713226" y="2650203"/>
            <a:ext cx="4340225" cy="2322830"/>
          </a:xfrm>
          <a:custGeom>
            <a:avLst/>
            <a:gdLst/>
            <a:ahLst/>
            <a:cxnLst/>
            <a:rect l="l" t="t" r="r" b="b"/>
            <a:pathLst>
              <a:path w="4340225" h="2322829">
                <a:moveTo>
                  <a:pt x="4306570" y="2271267"/>
                </a:moveTo>
                <a:lnTo>
                  <a:pt x="4288663" y="2304922"/>
                </a:lnTo>
                <a:lnTo>
                  <a:pt x="4322318" y="2322829"/>
                </a:lnTo>
                <a:lnTo>
                  <a:pt x="4340225" y="2289175"/>
                </a:lnTo>
                <a:lnTo>
                  <a:pt x="4306570" y="2271267"/>
                </a:lnTo>
                <a:close/>
              </a:path>
              <a:path w="4340225" h="2322829">
                <a:moveTo>
                  <a:pt x="4239387" y="2235454"/>
                </a:moveTo>
                <a:lnTo>
                  <a:pt x="4221480" y="2269109"/>
                </a:lnTo>
                <a:lnTo>
                  <a:pt x="4255008" y="2287016"/>
                </a:lnTo>
                <a:lnTo>
                  <a:pt x="4272915" y="2253360"/>
                </a:lnTo>
                <a:lnTo>
                  <a:pt x="4239387" y="2235454"/>
                </a:lnTo>
                <a:close/>
              </a:path>
              <a:path w="4340225" h="2322829">
                <a:moveTo>
                  <a:pt x="4172077" y="2199640"/>
                </a:moveTo>
                <a:lnTo>
                  <a:pt x="4154170" y="2233295"/>
                </a:lnTo>
                <a:lnTo>
                  <a:pt x="4187825" y="2251202"/>
                </a:lnTo>
                <a:lnTo>
                  <a:pt x="4205732" y="2217547"/>
                </a:lnTo>
                <a:lnTo>
                  <a:pt x="4172077" y="2199640"/>
                </a:lnTo>
                <a:close/>
              </a:path>
              <a:path w="4340225" h="2322829">
                <a:moveTo>
                  <a:pt x="4104767" y="2163826"/>
                </a:moveTo>
                <a:lnTo>
                  <a:pt x="4086859" y="2197480"/>
                </a:lnTo>
                <a:lnTo>
                  <a:pt x="4120515" y="2215388"/>
                </a:lnTo>
                <a:lnTo>
                  <a:pt x="4138422" y="2181733"/>
                </a:lnTo>
                <a:lnTo>
                  <a:pt x="4104767" y="2163826"/>
                </a:lnTo>
                <a:close/>
              </a:path>
              <a:path w="4340225" h="2322829">
                <a:moveTo>
                  <a:pt x="4037583" y="2128011"/>
                </a:moveTo>
                <a:lnTo>
                  <a:pt x="4019677" y="2161666"/>
                </a:lnTo>
                <a:lnTo>
                  <a:pt x="4053331" y="2179573"/>
                </a:lnTo>
                <a:lnTo>
                  <a:pt x="4071239" y="2145919"/>
                </a:lnTo>
                <a:lnTo>
                  <a:pt x="4037583" y="2128011"/>
                </a:lnTo>
                <a:close/>
              </a:path>
              <a:path w="4340225" h="2322829">
                <a:moveTo>
                  <a:pt x="3970274" y="2092197"/>
                </a:moveTo>
                <a:lnTo>
                  <a:pt x="3952367" y="2125853"/>
                </a:lnTo>
                <a:lnTo>
                  <a:pt x="3986022" y="2143760"/>
                </a:lnTo>
                <a:lnTo>
                  <a:pt x="4003929" y="2110104"/>
                </a:lnTo>
                <a:lnTo>
                  <a:pt x="3970274" y="2092197"/>
                </a:lnTo>
                <a:close/>
              </a:path>
              <a:path w="4340225" h="2322829">
                <a:moveTo>
                  <a:pt x="3902964" y="2056383"/>
                </a:moveTo>
                <a:lnTo>
                  <a:pt x="3885056" y="2090039"/>
                </a:lnTo>
                <a:lnTo>
                  <a:pt x="3918712" y="2107946"/>
                </a:lnTo>
                <a:lnTo>
                  <a:pt x="3936619" y="2074290"/>
                </a:lnTo>
                <a:lnTo>
                  <a:pt x="3902964" y="2056383"/>
                </a:lnTo>
                <a:close/>
              </a:path>
              <a:path w="4340225" h="2322829">
                <a:moveTo>
                  <a:pt x="3835780" y="2020570"/>
                </a:moveTo>
                <a:lnTo>
                  <a:pt x="3817874" y="2054225"/>
                </a:lnTo>
                <a:lnTo>
                  <a:pt x="3851529" y="2072132"/>
                </a:lnTo>
                <a:lnTo>
                  <a:pt x="3869435" y="2038477"/>
                </a:lnTo>
                <a:lnTo>
                  <a:pt x="3835780" y="2020570"/>
                </a:lnTo>
                <a:close/>
              </a:path>
              <a:path w="4340225" h="2322829">
                <a:moveTo>
                  <a:pt x="3768471" y="1984755"/>
                </a:moveTo>
                <a:lnTo>
                  <a:pt x="3750564" y="2018410"/>
                </a:lnTo>
                <a:lnTo>
                  <a:pt x="3784219" y="2036317"/>
                </a:lnTo>
                <a:lnTo>
                  <a:pt x="3802126" y="2002663"/>
                </a:lnTo>
                <a:lnTo>
                  <a:pt x="3768471" y="1984755"/>
                </a:lnTo>
                <a:close/>
              </a:path>
              <a:path w="4340225" h="2322829">
                <a:moveTo>
                  <a:pt x="3701288" y="1948941"/>
                </a:moveTo>
                <a:lnTo>
                  <a:pt x="3683380" y="1982596"/>
                </a:lnTo>
                <a:lnTo>
                  <a:pt x="3716908" y="2000503"/>
                </a:lnTo>
                <a:lnTo>
                  <a:pt x="3734816" y="1966848"/>
                </a:lnTo>
                <a:lnTo>
                  <a:pt x="3701288" y="1948941"/>
                </a:lnTo>
                <a:close/>
              </a:path>
              <a:path w="4340225" h="2322829">
                <a:moveTo>
                  <a:pt x="3633978" y="1913254"/>
                </a:moveTo>
                <a:lnTo>
                  <a:pt x="3616071" y="1946783"/>
                </a:lnTo>
                <a:lnTo>
                  <a:pt x="3649726" y="1964689"/>
                </a:lnTo>
                <a:lnTo>
                  <a:pt x="3667632" y="1931161"/>
                </a:lnTo>
                <a:lnTo>
                  <a:pt x="3633978" y="1913254"/>
                </a:lnTo>
                <a:close/>
              </a:path>
              <a:path w="4340225" h="2322829">
                <a:moveTo>
                  <a:pt x="3566668" y="1877440"/>
                </a:moveTo>
                <a:lnTo>
                  <a:pt x="3548760" y="1910969"/>
                </a:lnTo>
                <a:lnTo>
                  <a:pt x="3582416" y="1928876"/>
                </a:lnTo>
                <a:lnTo>
                  <a:pt x="3600323" y="1895347"/>
                </a:lnTo>
                <a:lnTo>
                  <a:pt x="3566668" y="1877440"/>
                </a:lnTo>
                <a:close/>
              </a:path>
              <a:path w="4340225" h="2322829">
                <a:moveTo>
                  <a:pt x="3499484" y="1841627"/>
                </a:moveTo>
                <a:lnTo>
                  <a:pt x="3481578" y="1875154"/>
                </a:lnTo>
                <a:lnTo>
                  <a:pt x="3515232" y="1893061"/>
                </a:lnTo>
                <a:lnTo>
                  <a:pt x="3533140" y="1859533"/>
                </a:lnTo>
                <a:lnTo>
                  <a:pt x="3499484" y="1841627"/>
                </a:lnTo>
                <a:close/>
              </a:path>
              <a:path w="4340225" h="2322829">
                <a:moveTo>
                  <a:pt x="3432175" y="1805813"/>
                </a:moveTo>
                <a:lnTo>
                  <a:pt x="3414268" y="1839340"/>
                </a:lnTo>
                <a:lnTo>
                  <a:pt x="3447923" y="1857247"/>
                </a:lnTo>
                <a:lnTo>
                  <a:pt x="3465829" y="1823720"/>
                </a:lnTo>
                <a:lnTo>
                  <a:pt x="3432175" y="1805813"/>
                </a:lnTo>
                <a:close/>
              </a:path>
              <a:path w="4340225" h="2322829">
                <a:moveTo>
                  <a:pt x="3364992" y="1769998"/>
                </a:moveTo>
                <a:lnTo>
                  <a:pt x="3347084" y="1803527"/>
                </a:lnTo>
                <a:lnTo>
                  <a:pt x="3380613" y="1821433"/>
                </a:lnTo>
                <a:lnTo>
                  <a:pt x="3398520" y="1787905"/>
                </a:lnTo>
                <a:lnTo>
                  <a:pt x="3364992" y="1769998"/>
                </a:lnTo>
                <a:close/>
              </a:path>
              <a:path w="4340225" h="2322829">
                <a:moveTo>
                  <a:pt x="3297681" y="1734184"/>
                </a:moveTo>
                <a:lnTo>
                  <a:pt x="3279775" y="1767713"/>
                </a:lnTo>
                <a:lnTo>
                  <a:pt x="3313429" y="1785620"/>
                </a:lnTo>
                <a:lnTo>
                  <a:pt x="3331337" y="1752091"/>
                </a:lnTo>
                <a:lnTo>
                  <a:pt x="3297681" y="1734184"/>
                </a:lnTo>
                <a:close/>
              </a:path>
              <a:path w="4340225" h="2322829">
                <a:moveTo>
                  <a:pt x="3230372" y="1698370"/>
                </a:moveTo>
                <a:lnTo>
                  <a:pt x="3212465" y="1731898"/>
                </a:lnTo>
                <a:lnTo>
                  <a:pt x="3246120" y="1749805"/>
                </a:lnTo>
                <a:lnTo>
                  <a:pt x="3264027" y="1716277"/>
                </a:lnTo>
                <a:lnTo>
                  <a:pt x="3230372" y="1698370"/>
                </a:lnTo>
                <a:close/>
              </a:path>
              <a:path w="4340225" h="2322829">
                <a:moveTo>
                  <a:pt x="3163189" y="1662557"/>
                </a:moveTo>
                <a:lnTo>
                  <a:pt x="3145281" y="1696211"/>
                </a:lnTo>
                <a:lnTo>
                  <a:pt x="3178937" y="1714119"/>
                </a:lnTo>
                <a:lnTo>
                  <a:pt x="3196844" y="1680464"/>
                </a:lnTo>
                <a:lnTo>
                  <a:pt x="3163189" y="1662557"/>
                </a:lnTo>
                <a:close/>
              </a:path>
              <a:path w="4340225" h="2322829">
                <a:moveTo>
                  <a:pt x="3095879" y="1626742"/>
                </a:moveTo>
                <a:lnTo>
                  <a:pt x="3077972" y="1660397"/>
                </a:lnTo>
                <a:lnTo>
                  <a:pt x="3111627" y="1678304"/>
                </a:lnTo>
                <a:lnTo>
                  <a:pt x="3129533" y="1644650"/>
                </a:lnTo>
                <a:lnTo>
                  <a:pt x="3095879" y="1626742"/>
                </a:lnTo>
                <a:close/>
              </a:path>
              <a:path w="4340225" h="2322829">
                <a:moveTo>
                  <a:pt x="3028696" y="1590928"/>
                </a:moveTo>
                <a:lnTo>
                  <a:pt x="3010789" y="1624583"/>
                </a:lnTo>
                <a:lnTo>
                  <a:pt x="3044317" y="1642490"/>
                </a:lnTo>
                <a:lnTo>
                  <a:pt x="3062224" y="1608835"/>
                </a:lnTo>
                <a:lnTo>
                  <a:pt x="3028696" y="1590928"/>
                </a:lnTo>
                <a:close/>
              </a:path>
              <a:path w="4340225" h="2322829">
                <a:moveTo>
                  <a:pt x="2961385" y="1555114"/>
                </a:moveTo>
                <a:lnTo>
                  <a:pt x="2943479" y="1588770"/>
                </a:lnTo>
                <a:lnTo>
                  <a:pt x="2977133" y="1606677"/>
                </a:lnTo>
                <a:lnTo>
                  <a:pt x="2995041" y="1573021"/>
                </a:lnTo>
                <a:lnTo>
                  <a:pt x="2961385" y="1555114"/>
                </a:lnTo>
                <a:close/>
              </a:path>
              <a:path w="4340225" h="2322829">
                <a:moveTo>
                  <a:pt x="2894076" y="1519301"/>
                </a:moveTo>
                <a:lnTo>
                  <a:pt x="2876169" y="1552955"/>
                </a:lnTo>
                <a:lnTo>
                  <a:pt x="2909824" y="1570863"/>
                </a:lnTo>
                <a:lnTo>
                  <a:pt x="2927730" y="1537208"/>
                </a:lnTo>
                <a:lnTo>
                  <a:pt x="2894076" y="1519301"/>
                </a:lnTo>
                <a:close/>
              </a:path>
              <a:path w="4340225" h="2322829">
                <a:moveTo>
                  <a:pt x="2826893" y="1483486"/>
                </a:moveTo>
                <a:lnTo>
                  <a:pt x="2808985" y="1517141"/>
                </a:lnTo>
                <a:lnTo>
                  <a:pt x="2842514" y="1535048"/>
                </a:lnTo>
                <a:lnTo>
                  <a:pt x="2860421" y="1501394"/>
                </a:lnTo>
                <a:lnTo>
                  <a:pt x="2826893" y="1483486"/>
                </a:lnTo>
                <a:close/>
              </a:path>
              <a:path w="4340225" h="2322829">
                <a:moveTo>
                  <a:pt x="2759583" y="1447673"/>
                </a:moveTo>
                <a:lnTo>
                  <a:pt x="2741676" y="1481327"/>
                </a:lnTo>
                <a:lnTo>
                  <a:pt x="2775331" y="1499234"/>
                </a:lnTo>
                <a:lnTo>
                  <a:pt x="2793238" y="1465579"/>
                </a:lnTo>
                <a:lnTo>
                  <a:pt x="2759583" y="1447673"/>
                </a:lnTo>
                <a:close/>
              </a:path>
              <a:path w="4340225" h="2322829">
                <a:moveTo>
                  <a:pt x="2692273" y="1411858"/>
                </a:moveTo>
                <a:lnTo>
                  <a:pt x="2674366" y="1445514"/>
                </a:lnTo>
                <a:lnTo>
                  <a:pt x="2708021" y="1463420"/>
                </a:lnTo>
                <a:lnTo>
                  <a:pt x="2725928" y="1429765"/>
                </a:lnTo>
                <a:lnTo>
                  <a:pt x="2692273" y="1411858"/>
                </a:lnTo>
                <a:close/>
              </a:path>
              <a:path w="4340225" h="2322829">
                <a:moveTo>
                  <a:pt x="2625090" y="1376044"/>
                </a:moveTo>
                <a:lnTo>
                  <a:pt x="2607183" y="1409700"/>
                </a:lnTo>
                <a:lnTo>
                  <a:pt x="2640838" y="1427606"/>
                </a:lnTo>
                <a:lnTo>
                  <a:pt x="2658745" y="1393952"/>
                </a:lnTo>
                <a:lnTo>
                  <a:pt x="2625090" y="1376044"/>
                </a:lnTo>
                <a:close/>
              </a:path>
              <a:path w="4340225" h="2322829">
                <a:moveTo>
                  <a:pt x="2557779" y="1340230"/>
                </a:moveTo>
                <a:lnTo>
                  <a:pt x="2539873" y="1373886"/>
                </a:lnTo>
                <a:lnTo>
                  <a:pt x="2573528" y="1391792"/>
                </a:lnTo>
                <a:lnTo>
                  <a:pt x="2591435" y="1358138"/>
                </a:lnTo>
                <a:lnTo>
                  <a:pt x="2557779" y="1340230"/>
                </a:lnTo>
                <a:close/>
              </a:path>
              <a:path w="4340225" h="2322829">
                <a:moveTo>
                  <a:pt x="2490597" y="1304416"/>
                </a:moveTo>
                <a:lnTo>
                  <a:pt x="2472690" y="1338072"/>
                </a:lnTo>
                <a:lnTo>
                  <a:pt x="2506218" y="1355978"/>
                </a:lnTo>
                <a:lnTo>
                  <a:pt x="2524125" y="1322324"/>
                </a:lnTo>
                <a:lnTo>
                  <a:pt x="2490597" y="1304416"/>
                </a:lnTo>
                <a:close/>
              </a:path>
              <a:path w="4340225" h="2322829">
                <a:moveTo>
                  <a:pt x="2423287" y="1268602"/>
                </a:moveTo>
                <a:lnTo>
                  <a:pt x="2405379" y="1302257"/>
                </a:lnTo>
                <a:lnTo>
                  <a:pt x="2439035" y="1320164"/>
                </a:lnTo>
                <a:lnTo>
                  <a:pt x="2456941" y="1286510"/>
                </a:lnTo>
                <a:lnTo>
                  <a:pt x="2423287" y="1268602"/>
                </a:lnTo>
                <a:close/>
              </a:path>
              <a:path w="4340225" h="2322829">
                <a:moveTo>
                  <a:pt x="2355977" y="1232789"/>
                </a:moveTo>
                <a:lnTo>
                  <a:pt x="2338070" y="1266443"/>
                </a:lnTo>
                <a:lnTo>
                  <a:pt x="2371725" y="1284351"/>
                </a:lnTo>
                <a:lnTo>
                  <a:pt x="2389632" y="1250695"/>
                </a:lnTo>
                <a:lnTo>
                  <a:pt x="2355977" y="1232789"/>
                </a:lnTo>
                <a:close/>
              </a:path>
              <a:path w="4340225" h="2322829">
                <a:moveTo>
                  <a:pt x="2288794" y="1196975"/>
                </a:moveTo>
                <a:lnTo>
                  <a:pt x="2270887" y="1230629"/>
                </a:lnTo>
                <a:lnTo>
                  <a:pt x="2304541" y="1248537"/>
                </a:lnTo>
                <a:lnTo>
                  <a:pt x="2322449" y="1214881"/>
                </a:lnTo>
                <a:lnTo>
                  <a:pt x="2288794" y="1196975"/>
                </a:lnTo>
                <a:close/>
              </a:path>
              <a:path w="4340225" h="2322829">
                <a:moveTo>
                  <a:pt x="2221484" y="1161161"/>
                </a:moveTo>
                <a:lnTo>
                  <a:pt x="2203577" y="1194815"/>
                </a:lnTo>
                <a:lnTo>
                  <a:pt x="2237232" y="1212723"/>
                </a:lnTo>
                <a:lnTo>
                  <a:pt x="2255139" y="1179067"/>
                </a:lnTo>
                <a:lnTo>
                  <a:pt x="2221484" y="1161161"/>
                </a:lnTo>
                <a:close/>
              </a:path>
              <a:path w="4340225" h="2322829">
                <a:moveTo>
                  <a:pt x="2154301" y="1125347"/>
                </a:moveTo>
                <a:lnTo>
                  <a:pt x="2136394" y="1159002"/>
                </a:lnTo>
                <a:lnTo>
                  <a:pt x="2169922" y="1176908"/>
                </a:lnTo>
                <a:lnTo>
                  <a:pt x="2187829" y="1143253"/>
                </a:lnTo>
                <a:lnTo>
                  <a:pt x="2154301" y="1125347"/>
                </a:lnTo>
                <a:close/>
              </a:path>
              <a:path w="4340225" h="2322829">
                <a:moveTo>
                  <a:pt x="2086990" y="1089532"/>
                </a:moveTo>
                <a:lnTo>
                  <a:pt x="2069084" y="1123188"/>
                </a:lnTo>
                <a:lnTo>
                  <a:pt x="2102739" y="1141094"/>
                </a:lnTo>
                <a:lnTo>
                  <a:pt x="2120646" y="1107439"/>
                </a:lnTo>
                <a:lnTo>
                  <a:pt x="2086990" y="1089532"/>
                </a:lnTo>
                <a:close/>
              </a:path>
              <a:path w="4340225" h="2322829">
                <a:moveTo>
                  <a:pt x="2019681" y="1053718"/>
                </a:moveTo>
                <a:lnTo>
                  <a:pt x="2001774" y="1087374"/>
                </a:lnTo>
                <a:lnTo>
                  <a:pt x="2035428" y="1105280"/>
                </a:lnTo>
                <a:lnTo>
                  <a:pt x="2053336" y="1071626"/>
                </a:lnTo>
                <a:lnTo>
                  <a:pt x="2019681" y="1053718"/>
                </a:lnTo>
                <a:close/>
              </a:path>
              <a:path w="4340225" h="2322829">
                <a:moveTo>
                  <a:pt x="1952498" y="1017904"/>
                </a:moveTo>
                <a:lnTo>
                  <a:pt x="1934590" y="1051560"/>
                </a:lnTo>
                <a:lnTo>
                  <a:pt x="1968119" y="1069466"/>
                </a:lnTo>
                <a:lnTo>
                  <a:pt x="1986026" y="1035812"/>
                </a:lnTo>
                <a:lnTo>
                  <a:pt x="1952498" y="1017904"/>
                </a:lnTo>
                <a:close/>
              </a:path>
              <a:path w="4340225" h="2322829">
                <a:moveTo>
                  <a:pt x="1885188" y="982090"/>
                </a:moveTo>
                <a:lnTo>
                  <a:pt x="1867281" y="1015745"/>
                </a:lnTo>
                <a:lnTo>
                  <a:pt x="1900936" y="1033652"/>
                </a:lnTo>
                <a:lnTo>
                  <a:pt x="1918843" y="999998"/>
                </a:lnTo>
                <a:lnTo>
                  <a:pt x="1885188" y="982090"/>
                </a:lnTo>
                <a:close/>
              </a:path>
              <a:path w="4340225" h="2322829">
                <a:moveTo>
                  <a:pt x="1817877" y="946276"/>
                </a:moveTo>
                <a:lnTo>
                  <a:pt x="1799971" y="979931"/>
                </a:lnTo>
                <a:lnTo>
                  <a:pt x="1833626" y="997838"/>
                </a:lnTo>
                <a:lnTo>
                  <a:pt x="1851533" y="964183"/>
                </a:lnTo>
                <a:lnTo>
                  <a:pt x="1817877" y="946276"/>
                </a:lnTo>
                <a:close/>
              </a:path>
              <a:path w="4340225" h="2322829">
                <a:moveTo>
                  <a:pt x="1750695" y="910463"/>
                </a:moveTo>
                <a:lnTo>
                  <a:pt x="1732788" y="944117"/>
                </a:lnTo>
                <a:lnTo>
                  <a:pt x="1766443" y="962025"/>
                </a:lnTo>
                <a:lnTo>
                  <a:pt x="1784350" y="928369"/>
                </a:lnTo>
                <a:lnTo>
                  <a:pt x="1750695" y="910463"/>
                </a:lnTo>
                <a:close/>
              </a:path>
              <a:path w="4340225" h="2322829">
                <a:moveTo>
                  <a:pt x="1683385" y="874649"/>
                </a:moveTo>
                <a:lnTo>
                  <a:pt x="1665477" y="908303"/>
                </a:lnTo>
                <a:lnTo>
                  <a:pt x="1699133" y="926211"/>
                </a:lnTo>
                <a:lnTo>
                  <a:pt x="1717039" y="892555"/>
                </a:lnTo>
                <a:lnTo>
                  <a:pt x="1683385" y="874649"/>
                </a:lnTo>
                <a:close/>
              </a:path>
              <a:path w="4340225" h="2322829">
                <a:moveTo>
                  <a:pt x="1616202" y="838835"/>
                </a:moveTo>
                <a:lnTo>
                  <a:pt x="1598295" y="872489"/>
                </a:lnTo>
                <a:lnTo>
                  <a:pt x="1631823" y="890397"/>
                </a:lnTo>
                <a:lnTo>
                  <a:pt x="1649729" y="856741"/>
                </a:lnTo>
                <a:lnTo>
                  <a:pt x="1616202" y="838835"/>
                </a:lnTo>
                <a:close/>
              </a:path>
              <a:path w="4340225" h="2322829">
                <a:moveTo>
                  <a:pt x="1548891" y="803020"/>
                </a:moveTo>
                <a:lnTo>
                  <a:pt x="1530985" y="836676"/>
                </a:lnTo>
                <a:lnTo>
                  <a:pt x="1564639" y="854582"/>
                </a:lnTo>
                <a:lnTo>
                  <a:pt x="1582547" y="820927"/>
                </a:lnTo>
                <a:lnTo>
                  <a:pt x="1548891" y="803020"/>
                </a:lnTo>
                <a:close/>
              </a:path>
              <a:path w="4340225" h="2322829">
                <a:moveTo>
                  <a:pt x="1481582" y="767206"/>
                </a:moveTo>
                <a:lnTo>
                  <a:pt x="1463675" y="800862"/>
                </a:lnTo>
                <a:lnTo>
                  <a:pt x="1497329" y="818768"/>
                </a:lnTo>
                <a:lnTo>
                  <a:pt x="1515237" y="785113"/>
                </a:lnTo>
                <a:lnTo>
                  <a:pt x="1481582" y="767206"/>
                </a:lnTo>
                <a:close/>
              </a:path>
              <a:path w="4340225" h="2322829">
                <a:moveTo>
                  <a:pt x="1414399" y="731392"/>
                </a:moveTo>
                <a:lnTo>
                  <a:pt x="1396491" y="765048"/>
                </a:lnTo>
                <a:lnTo>
                  <a:pt x="1430147" y="782954"/>
                </a:lnTo>
                <a:lnTo>
                  <a:pt x="1448053" y="749300"/>
                </a:lnTo>
                <a:lnTo>
                  <a:pt x="1414399" y="731392"/>
                </a:lnTo>
                <a:close/>
              </a:path>
              <a:path w="4340225" h="2322829">
                <a:moveTo>
                  <a:pt x="1347089" y="695578"/>
                </a:moveTo>
                <a:lnTo>
                  <a:pt x="1329182" y="729233"/>
                </a:lnTo>
                <a:lnTo>
                  <a:pt x="1362837" y="747140"/>
                </a:lnTo>
                <a:lnTo>
                  <a:pt x="1380744" y="713486"/>
                </a:lnTo>
                <a:lnTo>
                  <a:pt x="1347089" y="695578"/>
                </a:lnTo>
                <a:close/>
              </a:path>
              <a:path w="4340225" h="2322829">
                <a:moveTo>
                  <a:pt x="1279906" y="659764"/>
                </a:moveTo>
                <a:lnTo>
                  <a:pt x="1261999" y="693419"/>
                </a:lnTo>
                <a:lnTo>
                  <a:pt x="1295527" y="711326"/>
                </a:lnTo>
                <a:lnTo>
                  <a:pt x="1313434" y="677672"/>
                </a:lnTo>
                <a:lnTo>
                  <a:pt x="1279906" y="659764"/>
                </a:lnTo>
                <a:close/>
              </a:path>
              <a:path w="4340225" h="2322829">
                <a:moveTo>
                  <a:pt x="1212596" y="624077"/>
                </a:moveTo>
                <a:lnTo>
                  <a:pt x="1194689" y="657605"/>
                </a:lnTo>
                <a:lnTo>
                  <a:pt x="1228344" y="675513"/>
                </a:lnTo>
                <a:lnTo>
                  <a:pt x="1246251" y="641857"/>
                </a:lnTo>
                <a:lnTo>
                  <a:pt x="1212596" y="624077"/>
                </a:lnTo>
                <a:close/>
              </a:path>
              <a:path w="4340225" h="2322829">
                <a:moveTo>
                  <a:pt x="1145286" y="588263"/>
                </a:moveTo>
                <a:lnTo>
                  <a:pt x="1127378" y="621791"/>
                </a:lnTo>
                <a:lnTo>
                  <a:pt x="1161034" y="639699"/>
                </a:lnTo>
                <a:lnTo>
                  <a:pt x="1178940" y="606170"/>
                </a:lnTo>
                <a:lnTo>
                  <a:pt x="1145286" y="588263"/>
                </a:lnTo>
                <a:close/>
              </a:path>
              <a:path w="4340225" h="2322829">
                <a:moveTo>
                  <a:pt x="1078102" y="552450"/>
                </a:moveTo>
                <a:lnTo>
                  <a:pt x="1060196" y="585977"/>
                </a:lnTo>
                <a:lnTo>
                  <a:pt x="1093851" y="603885"/>
                </a:lnTo>
                <a:lnTo>
                  <a:pt x="1111758" y="570356"/>
                </a:lnTo>
                <a:lnTo>
                  <a:pt x="1078102" y="552450"/>
                </a:lnTo>
                <a:close/>
              </a:path>
              <a:path w="4340225" h="2322829">
                <a:moveTo>
                  <a:pt x="1010793" y="516636"/>
                </a:moveTo>
                <a:lnTo>
                  <a:pt x="992886" y="550163"/>
                </a:lnTo>
                <a:lnTo>
                  <a:pt x="1026540" y="568070"/>
                </a:lnTo>
                <a:lnTo>
                  <a:pt x="1044448" y="534542"/>
                </a:lnTo>
                <a:lnTo>
                  <a:pt x="1010793" y="516636"/>
                </a:lnTo>
                <a:close/>
              </a:path>
              <a:path w="4340225" h="2322829">
                <a:moveTo>
                  <a:pt x="943483" y="480822"/>
                </a:moveTo>
                <a:lnTo>
                  <a:pt x="925576" y="514350"/>
                </a:lnTo>
                <a:lnTo>
                  <a:pt x="959231" y="532256"/>
                </a:lnTo>
                <a:lnTo>
                  <a:pt x="977138" y="498728"/>
                </a:lnTo>
                <a:lnTo>
                  <a:pt x="943483" y="480822"/>
                </a:lnTo>
                <a:close/>
              </a:path>
              <a:path w="4340225" h="2322829">
                <a:moveTo>
                  <a:pt x="876300" y="445007"/>
                </a:moveTo>
                <a:lnTo>
                  <a:pt x="858393" y="478536"/>
                </a:lnTo>
                <a:lnTo>
                  <a:pt x="892048" y="496442"/>
                </a:lnTo>
                <a:lnTo>
                  <a:pt x="909954" y="462914"/>
                </a:lnTo>
                <a:lnTo>
                  <a:pt x="876300" y="445007"/>
                </a:lnTo>
                <a:close/>
              </a:path>
              <a:path w="4340225" h="2322829">
                <a:moveTo>
                  <a:pt x="808989" y="409193"/>
                </a:moveTo>
                <a:lnTo>
                  <a:pt x="791083" y="442722"/>
                </a:lnTo>
                <a:lnTo>
                  <a:pt x="824738" y="460628"/>
                </a:lnTo>
                <a:lnTo>
                  <a:pt x="842645" y="427100"/>
                </a:lnTo>
                <a:lnTo>
                  <a:pt x="808989" y="409193"/>
                </a:lnTo>
                <a:close/>
              </a:path>
              <a:path w="4340225" h="2322829">
                <a:moveTo>
                  <a:pt x="741807" y="373379"/>
                </a:moveTo>
                <a:lnTo>
                  <a:pt x="723900" y="407035"/>
                </a:lnTo>
                <a:lnTo>
                  <a:pt x="757427" y="424814"/>
                </a:lnTo>
                <a:lnTo>
                  <a:pt x="775335" y="391287"/>
                </a:lnTo>
                <a:lnTo>
                  <a:pt x="741807" y="373379"/>
                </a:lnTo>
                <a:close/>
              </a:path>
              <a:path w="4340225" h="2322829">
                <a:moveTo>
                  <a:pt x="674497" y="337565"/>
                </a:moveTo>
                <a:lnTo>
                  <a:pt x="656589" y="371220"/>
                </a:lnTo>
                <a:lnTo>
                  <a:pt x="690245" y="389127"/>
                </a:lnTo>
                <a:lnTo>
                  <a:pt x="708151" y="355473"/>
                </a:lnTo>
                <a:lnTo>
                  <a:pt x="674497" y="337565"/>
                </a:lnTo>
                <a:close/>
              </a:path>
              <a:path w="4340225" h="2322829">
                <a:moveTo>
                  <a:pt x="607187" y="301751"/>
                </a:moveTo>
                <a:lnTo>
                  <a:pt x="589279" y="335406"/>
                </a:lnTo>
                <a:lnTo>
                  <a:pt x="622935" y="353313"/>
                </a:lnTo>
                <a:lnTo>
                  <a:pt x="640841" y="319658"/>
                </a:lnTo>
                <a:lnTo>
                  <a:pt x="607187" y="301751"/>
                </a:lnTo>
                <a:close/>
              </a:path>
              <a:path w="4340225" h="2322829">
                <a:moveTo>
                  <a:pt x="540003" y="265938"/>
                </a:moveTo>
                <a:lnTo>
                  <a:pt x="522097" y="299592"/>
                </a:lnTo>
                <a:lnTo>
                  <a:pt x="555751" y="317500"/>
                </a:lnTo>
                <a:lnTo>
                  <a:pt x="573659" y="283844"/>
                </a:lnTo>
                <a:lnTo>
                  <a:pt x="540003" y="265938"/>
                </a:lnTo>
                <a:close/>
              </a:path>
              <a:path w="4340225" h="2322829">
                <a:moveTo>
                  <a:pt x="472694" y="230124"/>
                </a:moveTo>
                <a:lnTo>
                  <a:pt x="454787" y="263778"/>
                </a:lnTo>
                <a:lnTo>
                  <a:pt x="488441" y="281686"/>
                </a:lnTo>
                <a:lnTo>
                  <a:pt x="506349" y="248030"/>
                </a:lnTo>
                <a:lnTo>
                  <a:pt x="472694" y="230124"/>
                </a:lnTo>
                <a:close/>
              </a:path>
              <a:path w="4340225" h="2322829">
                <a:moveTo>
                  <a:pt x="405511" y="194310"/>
                </a:moveTo>
                <a:lnTo>
                  <a:pt x="387603" y="227964"/>
                </a:lnTo>
                <a:lnTo>
                  <a:pt x="421132" y="245872"/>
                </a:lnTo>
                <a:lnTo>
                  <a:pt x="439038" y="212216"/>
                </a:lnTo>
                <a:lnTo>
                  <a:pt x="405511" y="194310"/>
                </a:lnTo>
                <a:close/>
              </a:path>
              <a:path w="4340225" h="2322829">
                <a:moveTo>
                  <a:pt x="338200" y="158495"/>
                </a:moveTo>
                <a:lnTo>
                  <a:pt x="320294" y="192150"/>
                </a:lnTo>
                <a:lnTo>
                  <a:pt x="353949" y="210057"/>
                </a:lnTo>
                <a:lnTo>
                  <a:pt x="371856" y="176402"/>
                </a:lnTo>
                <a:lnTo>
                  <a:pt x="338200" y="158495"/>
                </a:lnTo>
                <a:close/>
              </a:path>
              <a:path w="4340225" h="2322829">
                <a:moveTo>
                  <a:pt x="270890" y="122681"/>
                </a:moveTo>
                <a:lnTo>
                  <a:pt x="252984" y="156337"/>
                </a:lnTo>
                <a:lnTo>
                  <a:pt x="286638" y="174243"/>
                </a:lnTo>
                <a:lnTo>
                  <a:pt x="304546" y="140588"/>
                </a:lnTo>
                <a:lnTo>
                  <a:pt x="270890" y="122681"/>
                </a:lnTo>
                <a:close/>
              </a:path>
              <a:path w="4340225" h="2322829">
                <a:moveTo>
                  <a:pt x="203708" y="86867"/>
                </a:moveTo>
                <a:lnTo>
                  <a:pt x="185800" y="120523"/>
                </a:lnTo>
                <a:lnTo>
                  <a:pt x="219456" y="138429"/>
                </a:lnTo>
                <a:lnTo>
                  <a:pt x="237362" y="104775"/>
                </a:lnTo>
                <a:lnTo>
                  <a:pt x="203708" y="86867"/>
                </a:lnTo>
                <a:close/>
              </a:path>
              <a:path w="4340225" h="2322829">
                <a:moveTo>
                  <a:pt x="0" y="0"/>
                </a:moveTo>
                <a:lnTo>
                  <a:pt x="74040" y="104139"/>
                </a:lnTo>
                <a:lnTo>
                  <a:pt x="93932" y="66801"/>
                </a:lnTo>
                <a:lnTo>
                  <a:pt x="84836" y="66801"/>
                </a:lnTo>
                <a:lnTo>
                  <a:pt x="75057" y="61594"/>
                </a:lnTo>
                <a:lnTo>
                  <a:pt x="92963" y="27939"/>
                </a:lnTo>
                <a:lnTo>
                  <a:pt x="114636" y="27939"/>
                </a:lnTo>
                <a:lnTo>
                  <a:pt x="127762" y="3301"/>
                </a:lnTo>
                <a:lnTo>
                  <a:pt x="0" y="0"/>
                </a:lnTo>
                <a:close/>
              </a:path>
              <a:path w="4340225" h="2322829">
                <a:moveTo>
                  <a:pt x="136398" y="51053"/>
                </a:moveTo>
                <a:lnTo>
                  <a:pt x="118490" y="84708"/>
                </a:lnTo>
                <a:lnTo>
                  <a:pt x="152146" y="102615"/>
                </a:lnTo>
                <a:lnTo>
                  <a:pt x="170052" y="68961"/>
                </a:lnTo>
                <a:lnTo>
                  <a:pt x="136398" y="51053"/>
                </a:lnTo>
                <a:close/>
              </a:path>
              <a:path w="4340225" h="2322829">
                <a:moveTo>
                  <a:pt x="92963" y="27939"/>
                </a:moveTo>
                <a:lnTo>
                  <a:pt x="75057" y="61594"/>
                </a:lnTo>
                <a:lnTo>
                  <a:pt x="84836" y="66801"/>
                </a:lnTo>
                <a:lnTo>
                  <a:pt x="102743" y="33147"/>
                </a:lnTo>
                <a:lnTo>
                  <a:pt x="92963" y="27939"/>
                </a:lnTo>
                <a:close/>
              </a:path>
              <a:path w="4340225" h="2322829">
                <a:moveTo>
                  <a:pt x="114636" y="27939"/>
                </a:moveTo>
                <a:lnTo>
                  <a:pt x="92963" y="27939"/>
                </a:lnTo>
                <a:lnTo>
                  <a:pt x="102743" y="33147"/>
                </a:lnTo>
                <a:lnTo>
                  <a:pt x="84836" y="66801"/>
                </a:lnTo>
                <a:lnTo>
                  <a:pt x="93932" y="66801"/>
                </a:lnTo>
                <a:lnTo>
                  <a:pt x="114636" y="27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250B6BA3-5F04-690C-C996-E6E956F01D84}"/>
              </a:ext>
            </a:extLst>
          </p:cNvPr>
          <p:cNvSpPr/>
          <p:nvPr/>
        </p:nvSpPr>
        <p:spPr>
          <a:xfrm>
            <a:off x="5866638" y="2628866"/>
            <a:ext cx="2203450" cy="2326640"/>
          </a:xfrm>
          <a:custGeom>
            <a:avLst/>
            <a:gdLst/>
            <a:ahLst/>
            <a:cxnLst/>
            <a:rect l="l" t="t" r="r" b="b"/>
            <a:pathLst>
              <a:path w="2203450" h="2326640">
                <a:moveTo>
                  <a:pt x="2177034" y="2272791"/>
                </a:moveTo>
                <a:lnTo>
                  <a:pt x="2149475" y="2298954"/>
                </a:lnTo>
                <a:lnTo>
                  <a:pt x="2175637" y="2326640"/>
                </a:lnTo>
                <a:lnTo>
                  <a:pt x="2203322" y="2300478"/>
                </a:lnTo>
                <a:lnTo>
                  <a:pt x="2177034" y="2272791"/>
                </a:lnTo>
                <a:close/>
              </a:path>
              <a:path w="2203450" h="2326640">
                <a:moveTo>
                  <a:pt x="2124710" y="2217420"/>
                </a:moveTo>
                <a:lnTo>
                  <a:pt x="2097023" y="2243709"/>
                </a:lnTo>
                <a:lnTo>
                  <a:pt x="2123186" y="2271395"/>
                </a:lnTo>
                <a:lnTo>
                  <a:pt x="2150871" y="2245106"/>
                </a:lnTo>
                <a:lnTo>
                  <a:pt x="2124710" y="2217420"/>
                </a:lnTo>
                <a:close/>
              </a:path>
              <a:path w="2203450" h="2326640">
                <a:moveTo>
                  <a:pt x="2072386" y="2162175"/>
                </a:moveTo>
                <a:lnTo>
                  <a:pt x="2044700" y="2188337"/>
                </a:lnTo>
                <a:lnTo>
                  <a:pt x="2070862" y="2216022"/>
                </a:lnTo>
                <a:lnTo>
                  <a:pt x="2098547" y="2189861"/>
                </a:lnTo>
                <a:lnTo>
                  <a:pt x="2072386" y="2162175"/>
                </a:lnTo>
                <a:close/>
              </a:path>
              <a:path w="2203450" h="2326640">
                <a:moveTo>
                  <a:pt x="2019935" y="2106803"/>
                </a:moveTo>
                <a:lnTo>
                  <a:pt x="1992248" y="2132965"/>
                </a:lnTo>
                <a:lnTo>
                  <a:pt x="2018538" y="2160651"/>
                </a:lnTo>
                <a:lnTo>
                  <a:pt x="2046096" y="2134489"/>
                </a:lnTo>
                <a:lnTo>
                  <a:pt x="2019935" y="2106803"/>
                </a:lnTo>
                <a:close/>
              </a:path>
              <a:path w="2203450" h="2326640">
                <a:moveTo>
                  <a:pt x="1967611" y="2051431"/>
                </a:moveTo>
                <a:lnTo>
                  <a:pt x="1939925" y="2077593"/>
                </a:lnTo>
                <a:lnTo>
                  <a:pt x="1966087" y="2105279"/>
                </a:lnTo>
                <a:lnTo>
                  <a:pt x="1993772" y="2079116"/>
                </a:lnTo>
                <a:lnTo>
                  <a:pt x="1967611" y="2051431"/>
                </a:lnTo>
                <a:close/>
              </a:path>
              <a:path w="2203450" h="2326640">
                <a:moveTo>
                  <a:pt x="1915160" y="1996058"/>
                </a:moveTo>
                <a:lnTo>
                  <a:pt x="1887601" y="2022347"/>
                </a:lnTo>
                <a:lnTo>
                  <a:pt x="1913763" y="2049907"/>
                </a:lnTo>
                <a:lnTo>
                  <a:pt x="1941448" y="2023745"/>
                </a:lnTo>
                <a:lnTo>
                  <a:pt x="1915160" y="1996058"/>
                </a:lnTo>
                <a:close/>
              </a:path>
              <a:path w="2203450" h="2326640">
                <a:moveTo>
                  <a:pt x="1862836" y="1940814"/>
                </a:moveTo>
                <a:lnTo>
                  <a:pt x="1835150" y="1966976"/>
                </a:lnTo>
                <a:lnTo>
                  <a:pt x="1861312" y="1994662"/>
                </a:lnTo>
                <a:lnTo>
                  <a:pt x="1888997" y="1968372"/>
                </a:lnTo>
                <a:lnTo>
                  <a:pt x="1862836" y="1940814"/>
                </a:lnTo>
                <a:close/>
              </a:path>
              <a:path w="2203450" h="2326640">
                <a:moveTo>
                  <a:pt x="1810512" y="1885441"/>
                </a:moveTo>
                <a:lnTo>
                  <a:pt x="1782826" y="1911603"/>
                </a:lnTo>
                <a:lnTo>
                  <a:pt x="1808988" y="1939289"/>
                </a:lnTo>
                <a:lnTo>
                  <a:pt x="1836673" y="1913127"/>
                </a:lnTo>
                <a:lnTo>
                  <a:pt x="1810512" y="1885441"/>
                </a:lnTo>
                <a:close/>
              </a:path>
              <a:path w="2203450" h="2326640">
                <a:moveTo>
                  <a:pt x="1758061" y="1830070"/>
                </a:moveTo>
                <a:lnTo>
                  <a:pt x="1730375" y="1856232"/>
                </a:lnTo>
                <a:lnTo>
                  <a:pt x="1756664" y="1883918"/>
                </a:lnTo>
                <a:lnTo>
                  <a:pt x="1784222" y="1857756"/>
                </a:lnTo>
                <a:lnTo>
                  <a:pt x="1758061" y="1830070"/>
                </a:lnTo>
                <a:close/>
              </a:path>
              <a:path w="2203450" h="2326640">
                <a:moveTo>
                  <a:pt x="1705737" y="1774697"/>
                </a:moveTo>
                <a:lnTo>
                  <a:pt x="1678051" y="1800859"/>
                </a:lnTo>
                <a:lnTo>
                  <a:pt x="1704213" y="1828545"/>
                </a:lnTo>
                <a:lnTo>
                  <a:pt x="1731898" y="1802383"/>
                </a:lnTo>
                <a:lnTo>
                  <a:pt x="1705737" y="1774697"/>
                </a:lnTo>
                <a:close/>
              </a:path>
              <a:path w="2203450" h="2326640">
                <a:moveTo>
                  <a:pt x="1653286" y="1719326"/>
                </a:moveTo>
                <a:lnTo>
                  <a:pt x="1625600" y="1745614"/>
                </a:lnTo>
                <a:lnTo>
                  <a:pt x="1651889" y="1773174"/>
                </a:lnTo>
                <a:lnTo>
                  <a:pt x="1679575" y="1747012"/>
                </a:lnTo>
                <a:lnTo>
                  <a:pt x="1653286" y="1719326"/>
                </a:lnTo>
                <a:close/>
              </a:path>
              <a:path w="2203450" h="2326640">
                <a:moveTo>
                  <a:pt x="1600962" y="1664081"/>
                </a:moveTo>
                <a:lnTo>
                  <a:pt x="1573276" y="1690243"/>
                </a:lnTo>
                <a:lnTo>
                  <a:pt x="1599438" y="1717928"/>
                </a:lnTo>
                <a:lnTo>
                  <a:pt x="1627123" y="1691639"/>
                </a:lnTo>
                <a:lnTo>
                  <a:pt x="1600962" y="1664081"/>
                </a:lnTo>
                <a:close/>
              </a:path>
              <a:path w="2203450" h="2326640">
                <a:moveTo>
                  <a:pt x="1548638" y="1608708"/>
                </a:moveTo>
                <a:lnTo>
                  <a:pt x="1520952" y="1634870"/>
                </a:lnTo>
                <a:lnTo>
                  <a:pt x="1547114" y="1662557"/>
                </a:lnTo>
                <a:lnTo>
                  <a:pt x="1574800" y="1636395"/>
                </a:lnTo>
                <a:lnTo>
                  <a:pt x="1548638" y="1608708"/>
                </a:lnTo>
                <a:close/>
              </a:path>
              <a:path w="2203450" h="2326640">
                <a:moveTo>
                  <a:pt x="1496187" y="1553337"/>
                </a:moveTo>
                <a:lnTo>
                  <a:pt x="1468501" y="1579499"/>
                </a:lnTo>
                <a:lnTo>
                  <a:pt x="1494663" y="1607184"/>
                </a:lnTo>
                <a:lnTo>
                  <a:pt x="1522348" y="1581022"/>
                </a:lnTo>
                <a:lnTo>
                  <a:pt x="1496187" y="1553337"/>
                </a:lnTo>
                <a:close/>
              </a:path>
              <a:path w="2203450" h="2326640">
                <a:moveTo>
                  <a:pt x="1443863" y="1497964"/>
                </a:moveTo>
                <a:lnTo>
                  <a:pt x="1416177" y="1524127"/>
                </a:lnTo>
                <a:lnTo>
                  <a:pt x="1442339" y="1551813"/>
                </a:lnTo>
                <a:lnTo>
                  <a:pt x="1470025" y="1525651"/>
                </a:lnTo>
                <a:lnTo>
                  <a:pt x="1443863" y="1497964"/>
                </a:lnTo>
                <a:close/>
              </a:path>
              <a:path w="2203450" h="2326640">
                <a:moveTo>
                  <a:pt x="1391412" y="1442592"/>
                </a:moveTo>
                <a:lnTo>
                  <a:pt x="1363726" y="1468881"/>
                </a:lnTo>
                <a:lnTo>
                  <a:pt x="1390014" y="1496440"/>
                </a:lnTo>
                <a:lnTo>
                  <a:pt x="1417701" y="1470278"/>
                </a:lnTo>
                <a:lnTo>
                  <a:pt x="1391412" y="1442592"/>
                </a:lnTo>
                <a:close/>
              </a:path>
              <a:path w="2203450" h="2326640">
                <a:moveTo>
                  <a:pt x="1339088" y="1387348"/>
                </a:moveTo>
                <a:lnTo>
                  <a:pt x="1311402" y="1413510"/>
                </a:lnTo>
                <a:lnTo>
                  <a:pt x="1337564" y="1441196"/>
                </a:lnTo>
                <a:lnTo>
                  <a:pt x="1365250" y="1414906"/>
                </a:lnTo>
                <a:lnTo>
                  <a:pt x="1339088" y="1387348"/>
                </a:lnTo>
                <a:close/>
              </a:path>
              <a:path w="2203450" h="2326640">
                <a:moveTo>
                  <a:pt x="1286764" y="1331976"/>
                </a:moveTo>
                <a:lnTo>
                  <a:pt x="1259078" y="1358138"/>
                </a:lnTo>
                <a:lnTo>
                  <a:pt x="1285239" y="1385824"/>
                </a:lnTo>
                <a:lnTo>
                  <a:pt x="1312926" y="1359662"/>
                </a:lnTo>
                <a:lnTo>
                  <a:pt x="1286764" y="1331976"/>
                </a:lnTo>
                <a:close/>
              </a:path>
              <a:path w="2203450" h="2326640">
                <a:moveTo>
                  <a:pt x="1234313" y="1276603"/>
                </a:moveTo>
                <a:lnTo>
                  <a:pt x="1206627" y="1302765"/>
                </a:lnTo>
                <a:lnTo>
                  <a:pt x="1232789" y="1330452"/>
                </a:lnTo>
                <a:lnTo>
                  <a:pt x="1260475" y="1304289"/>
                </a:lnTo>
                <a:lnTo>
                  <a:pt x="1234313" y="1276603"/>
                </a:lnTo>
                <a:close/>
              </a:path>
              <a:path w="2203450" h="2326640">
                <a:moveTo>
                  <a:pt x="1181989" y="1221231"/>
                </a:moveTo>
                <a:lnTo>
                  <a:pt x="1154303" y="1247393"/>
                </a:lnTo>
                <a:lnTo>
                  <a:pt x="1180464" y="1275079"/>
                </a:lnTo>
                <a:lnTo>
                  <a:pt x="1208151" y="1248917"/>
                </a:lnTo>
                <a:lnTo>
                  <a:pt x="1181989" y="1221231"/>
                </a:lnTo>
                <a:close/>
              </a:path>
              <a:path w="2203450" h="2326640">
                <a:moveTo>
                  <a:pt x="1129538" y="1165860"/>
                </a:moveTo>
                <a:lnTo>
                  <a:pt x="1101852" y="1192149"/>
                </a:lnTo>
                <a:lnTo>
                  <a:pt x="1128140" y="1219708"/>
                </a:lnTo>
                <a:lnTo>
                  <a:pt x="1155700" y="1193546"/>
                </a:lnTo>
                <a:lnTo>
                  <a:pt x="1129538" y="1165860"/>
                </a:lnTo>
                <a:close/>
              </a:path>
              <a:path w="2203450" h="2326640">
                <a:moveTo>
                  <a:pt x="1077214" y="1110614"/>
                </a:moveTo>
                <a:lnTo>
                  <a:pt x="1049528" y="1136777"/>
                </a:lnTo>
                <a:lnTo>
                  <a:pt x="1075689" y="1164463"/>
                </a:lnTo>
                <a:lnTo>
                  <a:pt x="1103376" y="1138174"/>
                </a:lnTo>
                <a:lnTo>
                  <a:pt x="1077214" y="1110614"/>
                </a:lnTo>
                <a:close/>
              </a:path>
              <a:path w="2203450" h="2326640">
                <a:moveTo>
                  <a:pt x="1024763" y="1055242"/>
                </a:moveTo>
                <a:lnTo>
                  <a:pt x="997204" y="1081404"/>
                </a:lnTo>
                <a:lnTo>
                  <a:pt x="1023365" y="1109090"/>
                </a:lnTo>
                <a:lnTo>
                  <a:pt x="1051052" y="1082928"/>
                </a:lnTo>
                <a:lnTo>
                  <a:pt x="1024763" y="1055242"/>
                </a:lnTo>
                <a:close/>
              </a:path>
              <a:path w="2203450" h="2326640">
                <a:moveTo>
                  <a:pt x="972438" y="999871"/>
                </a:moveTo>
                <a:lnTo>
                  <a:pt x="944753" y="1026033"/>
                </a:lnTo>
                <a:lnTo>
                  <a:pt x="970914" y="1053718"/>
                </a:lnTo>
                <a:lnTo>
                  <a:pt x="998601" y="1027556"/>
                </a:lnTo>
                <a:lnTo>
                  <a:pt x="972438" y="999871"/>
                </a:lnTo>
                <a:close/>
              </a:path>
              <a:path w="2203450" h="2326640">
                <a:moveTo>
                  <a:pt x="920114" y="944499"/>
                </a:moveTo>
                <a:lnTo>
                  <a:pt x="892429" y="970661"/>
                </a:lnTo>
                <a:lnTo>
                  <a:pt x="918590" y="998347"/>
                </a:lnTo>
                <a:lnTo>
                  <a:pt x="946277" y="972185"/>
                </a:lnTo>
                <a:lnTo>
                  <a:pt x="920114" y="944499"/>
                </a:lnTo>
                <a:close/>
              </a:path>
              <a:path w="2203450" h="2326640">
                <a:moveTo>
                  <a:pt x="867663" y="889126"/>
                </a:moveTo>
                <a:lnTo>
                  <a:pt x="839978" y="915415"/>
                </a:lnTo>
                <a:lnTo>
                  <a:pt x="866266" y="942975"/>
                </a:lnTo>
                <a:lnTo>
                  <a:pt x="893826" y="916813"/>
                </a:lnTo>
                <a:lnTo>
                  <a:pt x="867663" y="889126"/>
                </a:lnTo>
                <a:close/>
              </a:path>
              <a:path w="2203450" h="2326640">
                <a:moveTo>
                  <a:pt x="815339" y="833881"/>
                </a:moveTo>
                <a:lnTo>
                  <a:pt x="787654" y="860043"/>
                </a:lnTo>
                <a:lnTo>
                  <a:pt x="813815" y="887729"/>
                </a:lnTo>
                <a:lnTo>
                  <a:pt x="841502" y="861440"/>
                </a:lnTo>
                <a:lnTo>
                  <a:pt x="815339" y="833881"/>
                </a:lnTo>
                <a:close/>
              </a:path>
              <a:path w="2203450" h="2326640">
                <a:moveTo>
                  <a:pt x="762888" y="778510"/>
                </a:moveTo>
                <a:lnTo>
                  <a:pt x="735330" y="804672"/>
                </a:lnTo>
                <a:lnTo>
                  <a:pt x="761491" y="832358"/>
                </a:lnTo>
                <a:lnTo>
                  <a:pt x="789178" y="806196"/>
                </a:lnTo>
                <a:lnTo>
                  <a:pt x="762888" y="778510"/>
                </a:lnTo>
                <a:close/>
              </a:path>
              <a:path w="2203450" h="2326640">
                <a:moveTo>
                  <a:pt x="710564" y="723138"/>
                </a:moveTo>
                <a:lnTo>
                  <a:pt x="682879" y="749300"/>
                </a:lnTo>
                <a:lnTo>
                  <a:pt x="709040" y="776986"/>
                </a:lnTo>
                <a:lnTo>
                  <a:pt x="736727" y="750824"/>
                </a:lnTo>
                <a:lnTo>
                  <a:pt x="710564" y="723138"/>
                </a:lnTo>
                <a:close/>
              </a:path>
              <a:path w="2203450" h="2326640">
                <a:moveTo>
                  <a:pt x="658240" y="667765"/>
                </a:moveTo>
                <a:lnTo>
                  <a:pt x="630554" y="693927"/>
                </a:lnTo>
                <a:lnTo>
                  <a:pt x="656716" y="721613"/>
                </a:lnTo>
                <a:lnTo>
                  <a:pt x="684403" y="695451"/>
                </a:lnTo>
                <a:lnTo>
                  <a:pt x="658240" y="667765"/>
                </a:lnTo>
                <a:close/>
              </a:path>
              <a:path w="2203450" h="2326640">
                <a:moveTo>
                  <a:pt x="605789" y="612393"/>
                </a:moveTo>
                <a:lnTo>
                  <a:pt x="578103" y="638683"/>
                </a:lnTo>
                <a:lnTo>
                  <a:pt x="604265" y="666368"/>
                </a:lnTo>
                <a:lnTo>
                  <a:pt x="631951" y="640079"/>
                </a:lnTo>
                <a:lnTo>
                  <a:pt x="605789" y="612393"/>
                </a:lnTo>
                <a:close/>
              </a:path>
              <a:path w="2203450" h="2326640">
                <a:moveTo>
                  <a:pt x="553465" y="557149"/>
                </a:moveTo>
                <a:lnTo>
                  <a:pt x="525779" y="583311"/>
                </a:lnTo>
                <a:lnTo>
                  <a:pt x="551941" y="610997"/>
                </a:lnTo>
                <a:lnTo>
                  <a:pt x="579627" y="584835"/>
                </a:lnTo>
                <a:lnTo>
                  <a:pt x="553465" y="557149"/>
                </a:lnTo>
                <a:close/>
              </a:path>
              <a:path w="2203450" h="2326640">
                <a:moveTo>
                  <a:pt x="501014" y="501776"/>
                </a:moveTo>
                <a:lnTo>
                  <a:pt x="473328" y="527938"/>
                </a:lnTo>
                <a:lnTo>
                  <a:pt x="499617" y="555625"/>
                </a:lnTo>
                <a:lnTo>
                  <a:pt x="527303" y="529463"/>
                </a:lnTo>
                <a:lnTo>
                  <a:pt x="501014" y="501776"/>
                </a:lnTo>
                <a:close/>
              </a:path>
              <a:path w="2203450" h="2326640">
                <a:moveTo>
                  <a:pt x="448690" y="446404"/>
                </a:moveTo>
                <a:lnTo>
                  <a:pt x="421004" y="472566"/>
                </a:lnTo>
                <a:lnTo>
                  <a:pt x="447166" y="500252"/>
                </a:lnTo>
                <a:lnTo>
                  <a:pt x="474852" y="474090"/>
                </a:lnTo>
                <a:lnTo>
                  <a:pt x="448690" y="446404"/>
                </a:lnTo>
                <a:close/>
              </a:path>
              <a:path w="2203450" h="2326640">
                <a:moveTo>
                  <a:pt x="396366" y="391033"/>
                </a:moveTo>
                <a:lnTo>
                  <a:pt x="368681" y="417194"/>
                </a:lnTo>
                <a:lnTo>
                  <a:pt x="394842" y="444880"/>
                </a:lnTo>
                <a:lnTo>
                  <a:pt x="422528" y="418718"/>
                </a:lnTo>
                <a:lnTo>
                  <a:pt x="396366" y="391033"/>
                </a:lnTo>
                <a:close/>
              </a:path>
              <a:path w="2203450" h="2326640">
                <a:moveTo>
                  <a:pt x="343915" y="335661"/>
                </a:moveTo>
                <a:lnTo>
                  <a:pt x="316229" y="361950"/>
                </a:lnTo>
                <a:lnTo>
                  <a:pt x="342391" y="389636"/>
                </a:lnTo>
                <a:lnTo>
                  <a:pt x="370077" y="363347"/>
                </a:lnTo>
                <a:lnTo>
                  <a:pt x="343915" y="335661"/>
                </a:lnTo>
                <a:close/>
              </a:path>
              <a:path w="2203450" h="2326640">
                <a:moveTo>
                  <a:pt x="291591" y="280415"/>
                </a:moveTo>
                <a:lnTo>
                  <a:pt x="263906" y="306577"/>
                </a:lnTo>
                <a:lnTo>
                  <a:pt x="290067" y="334263"/>
                </a:lnTo>
                <a:lnTo>
                  <a:pt x="317753" y="308101"/>
                </a:lnTo>
                <a:lnTo>
                  <a:pt x="291591" y="280415"/>
                </a:lnTo>
                <a:close/>
              </a:path>
              <a:path w="2203450" h="2326640">
                <a:moveTo>
                  <a:pt x="239140" y="225043"/>
                </a:moveTo>
                <a:lnTo>
                  <a:pt x="211454" y="251205"/>
                </a:lnTo>
                <a:lnTo>
                  <a:pt x="237744" y="278891"/>
                </a:lnTo>
                <a:lnTo>
                  <a:pt x="265302" y="252729"/>
                </a:lnTo>
                <a:lnTo>
                  <a:pt x="239140" y="225043"/>
                </a:lnTo>
                <a:close/>
              </a:path>
              <a:path w="2203450" h="2326640">
                <a:moveTo>
                  <a:pt x="186816" y="169672"/>
                </a:moveTo>
                <a:lnTo>
                  <a:pt x="159131" y="195834"/>
                </a:lnTo>
                <a:lnTo>
                  <a:pt x="185292" y="223519"/>
                </a:lnTo>
                <a:lnTo>
                  <a:pt x="212978" y="197358"/>
                </a:lnTo>
                <a:lnTo>
                  <a:pt x="186816" y="169672"/>
                </a:lnTo>
                <a:close/>
              </a:path>
              <a:path w="2203450" h="2326640">
                <a:moveTo>
                  <a:pt x="134365" y="114300"/>
                </a:moveTo>
                <a:lnTo>
                  <a:pt x="106807" y="140462"/>
                </a:lnTo>
                <a:lnTo>
                  <a:pt x="132969" y="168148"/>
                </a:lnTo>
                <a:lnTo>
                  <a:pt x="160654" y="141986"/>
                </a:lnTo>
                <a:lnTo>
                  <a:pt x="134365" y="114300"/>
                </a:lnTo>
                <a:close/>
              </a:path>
              <a:path w="2203450" h="2326640">
                <a:moveTo>
                  <a:pt x="0" y="0"/>
                </a:moveTo>
                <a:lnTo>
                  <a:pt x="37084" y="122300"/>
                </a:lnTo>
                <a:lnTo>
                  <a:pt x="64679" y="96142"/>
                </a:lnTo>
                <a:lnTo>
                  <a:pt x="54356" y="85216"/>
                </a:lnTo>
                <a:lnTo>
                  <a:pt x="82041" y="58927"/>
                </a:lnTo>
                <a:lnTo>
                  <a:pt x="103937" y="58927"/>
                </a:lnTo>
                <a:lnTo>
                  <a:pt x="120014" y="43687"/>
                </a:lnTo>
                <a:lnTo>
                  <a:pt x="0" y="0"/>
                </a:lnTo>
                <a:close/>
              </a:path>
              <a:path w="2203450" h="2326640">
                <a:moveTo>
                  <a:pt x="92387" y="69876"/>
                </a:moveTo>
                <a:lnTo>
                  <a:pt x="64679" y="96142"/>
                </a:lnTo>
                <a:lnTo>
                  <a:pt x="80517" y="112902"/>
                </a:lnTo>
                <a:lnTo>
                  <a:pt x="108203" y="86613"/>
                </a:lnTo>
                <a:lnTo>
                  <a:pt x="92387" y="69876"/>
                </a:lnTo>
                <a:close/>
              </a:path>
              <a:path w="2203450" h="2326640">
                <a:moveTo>
                  <a:pt x="82041" y="58927"/>
                </a:moveTo>
                <a:lnTo>
                  <a:pt x="54356" y="85216"/>
                </a:lnTo>
                <a:lnTo>
                  <a:pt x="64679" y="96142"/>
                </a:lnTo>
                <a:lnTo>
                  <a:pt x="92387" y="69876"/>
                </a:lnTo>
                <a:lnTo>
                  <a:pt x="82041" y="58927"/>
                </a:lnTo>
                <a:close/>
              </a:path>
              <a:path w="2203450" h="2326640">
                <a:moveTo>
                  <a:pt x="103937" y="58927"/>
                </a:moveTo>
                <a:lnTo>
                  <a:pt x="82041" y="58927"/>
                </a:lnTo>
                <a:lnTo>
                  <a:pt x="92387" y="69876"/>
                </a:lnTo>
                <a:lnTo>
                  <a:pt x="103937" y="5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8">
            <a:extLst>
              <a:ext uri="{FF2B5EF4-FFF2-40B4-BE49-F238E27FC236}">
                <a16:creationId xmlns:a16="http://schemas.microsoft.com/office/drawing/2014/main" id="{842F3476-AFA0-A3A4-C857-C34AC54C53EB}"/>
              </a:ext>
            </a:extLst>
          </p:cNvPr>
          <p:cNvSpPr/>
          <p:nvPr/>
        </p:nvSpPr>
        <p:spPr>
          <a:xfrm>
            <a:off x="3575811" y="2633438"/>
            <a:ext cx="2190750" cy="2343785"/>
          </a:xfrm>
          <a:custGeom>
            <a:avLst/>
            <a:gdLst/>
            <a:ahLst/>
            <a:cxnLst/>
            <a:rect l="l" t="t" r="r" b="b"/>
            <a:pathLst>
              <a:path w="2190750" h="2343785">
                <a:moveTo>
                  <a:pt x="26035" y="2289429"/>
                </a:moveTo>
                <a:lnTo>
                  <a:pt x="0" y="2317368"/>
                </a:lnTo>
                <a:lnTo>
                  <a:pt x="27939" y="2343277"/>
                </a:lnTo>
                <a:lnTo>
                  <a:pt x="53848" y="2315464"/>
                </a:lnTo>
                <a:lnTo>
                  <a:pt x="26035" y="2289429"/>
                </a:lnTo>
                <a:close/>
              </a:path>
              <a:path w="2190750" h="2343785">
                <a:moveTo>
                  <a:pt x="78104" y="2233803"/>
                </a:moveTo>
                <a:lnTo>
                  <a:pt x="52070" y="2261616"/>
                </a:lnTo>
                <a:lnTo>
                  <a:pt x="79883" y="2287650"/>
                </a:lnTo>
                <a:lnTo>
                  <a:pt x="105917" y="2259837"/>
                </a:lnTo>
                <a:lnTo>
                  <a:pt x="78104" y="2233803"/>
                </a:lnTo>
                <a:close/>
              </a:path>
              <a:path w="2190750" h="2343785">
                <a:moveTo>
                  <a:pt x="130048" y="2178049"/>
                </a:moveTo>
                <a:lnTo>
                  <a:pt x="104012" y="2205990"/>
                </a:lnTo>
                <a:lnTo>
                  <a:pt x="131952" y="2231897"/>
                </a:lnTo>
                <a:lnTo>
                  <a:pt x="157861" y="2204085"/>
                </a:lnTo>
                <a:lnTo>
                  <a:pt x="130048" y="2178049"/>
                </a:lnTo>
                <a:close/>
              </a:path>
              <a:path w="2190750" h="2343785">
                <a:moveTo>
                  <a:pt x="182117" y="2122423"/>
                </a:moveTo>
                <a:lnTo>
                  <a:pt x="156083" y="2150236"/>
                </a:lnTo>
                <a:lnTo>
                  <a:pt x="183896" y="2176272"/>
                </a:lnTo>
                <a:lnTo>
                  <a:pt x="209930" y="2148459"/>
                </a:lnTo>
                <a:lnTo>
                  <a:pt x="182117" y="2122423"/>
                </a:lnTo>
                <a:close/>
              </a:path>
              <a:path w="2190750" h="2343785">
                <a:moveTo>
                  <a:pt x="234061" y="2066670"/>
                </a:moveTo>
                <a:lnTo>
                  <a:pt x="208152" y="2094610"/>
                </a:lnTo>
                <a:lnTo>
                  <a:pt x="235965" y="2120518"/>
                </a:lnTo>
                <a:lnTo>
                  <a:pt x="262000" y="2092705"/>
                </a:lnTo>
                <a:lnTo>
                  <a:pt x="234061" y="2066670"/>
                </a:lnTo>
                <a:close/>
              </a:path>
              <a:path w="2190750" h="2343785">
                <a:moveTo>
                  <a:pt x="286130" y="2011044"/>
                </a:moveTo>
                <a:lnTo>
                  <a:pt x="260096" y="2038858"/>
                </a:lnTo>
                <a:lnTo>
                  <a:pt x="287909" y="2064892"/>
                </a:lnTo>
                <a:lnTo>
                  <a:pt x="313943" y="2037079"/>
                </a:lnTo>
                <a:lnTo>
                  <a:pt x="286130" y="2011044"/>
                </a:lnTo>
                <a:close/>
              </a:path>
              <a:path w="2190750" h="2343785">
                <a:moveTo>
                  <a:pt x="338074" y="1955291"/>
                </a:moveTo>
                <a:lnTo>
                  <a:pt x="312165" y="1983231"/>
                </a:lnTo>
                <a:lnTo>
                  <a:pt x="339978" y="2009139"/>
                </a:lnTo>
                <a:lnTo>
                  <a:pt x="366013" y="1981327"/>
                </a:lnTo>
                <a:lnTo>
                  <a:pt x="338074" y="1955291"/>
                </a:lnTo>
                <a:close/>
              </a:path>
              <a:path w="2190750" h="2343785">
                <a:moveTo>
                  <a:pt x="390143" y="1899665"/>
                </a:moveTo>
                <a:lnTo>
                  <a:pt x="364109" y="1927478"/>
                </a:lnTo>
                <a:lnTo>
                  <a:pt x="391922" y="1953514"/>
                </a:lnTo>
                <a:lnTo>
                  <a:pt x="417957" y="1925700"/>
                </a:lnTo>
                <a:lnTo>
                  <a:pt x="390143" y="1899665"/>
                </a:lnTo>
                <a:close/>
              </a:path>
              <a:path w="2190750" h="2343785">
                <a:moveTo>
                  <a:pt x="442213" y="1844039"/>
                </a:moveTo>
                <a:lnTo>
                  <a:pt x="416178" y="1871852"/>
                </a:lnTo>
                <a:lnTo>
                  <a:pt x="443991" y="1897887"/>
                </a:lnTo>
                <a:lnTo>
                  <a:pt x="470026" y="1869947"/>
                </a:lnTo>
                <a:lnTo>
                  <a:pt x="442213" y="1844039"/>
                </a:lnTo>
                <a:close/>
              </a:path>
              <a:path w="2190750" h="2343785">
                <a:moveTo>
                  <a:pt x="494157" y="1788286"/>
                </a:moveTo>
                <a:lnTo>
                  <a:pt x="468122" y="1816099"/>
                </a:lnTo>
                <a:lnTo>
                  <a:pt x="496062" y="1842134"/>
                </a:lnTo>
                <a:lnTo>
                  <a:pt x="521970" y="1814321"/>
                </a:lnTo>
                <a:lnTo>
                  <a:pt x="494157" y="1788286"/>
                </a:lnTo>
                <a:close/>
              </a:path>
              <a:path w="2190750" h="2343785">
                <a:moveTo>
                  <a:pt x="546226" y="1732660"/>
                </a:moveTo>
                <a:lnTo>
                  <a:pt x="520191" y="1760473"/>
                </a:lnTo>
                <a:lnTo>
                  <a:pt x="548004" y="1786508"/>
                </a:lnTo>
                <a:lnTo>
                  <a:pt x="574039" y="1758568"/>
                </a:lnTo>
                <a:lnTo>
                  <a:pt x="546226" y="1732660"/>
                </a:lnTo>
                <a:close/>
              </a:path>
              <a:path w="2190750" h="2343785">
                <a:moveTo>
                  <a:pt x="598170" y="1676908"/>
                </a:moveTo>
                <a:lnTo>
                  <a:pt x="572135" y="1704720"/>
                </a:lnTo>
                <a:lnTo>
                  <a:pt x="600075" y="1730755"/>
                </a:lnTo>
                <a:lnTo>
                  <a:pt x="625983" y="1702942"/>
                </a:lnTo>
                <a:lnTo>
                  <a:pt x="598170" y="1676908"/>
                </a:lnTo>
                <a:close/>
              </a:path>
              <a:path w="2190750" h="2343785">
                <a:moveTo>
                  <a:pt x="650239" y="1621281"/>
                </a:moveTo>
                <a:lnTo>
                  <a:pt x="624204" y="1649094"/>
                </a:lnTo>
                <a:lnTo>
                  <a:pt x="652017" y="1675129"/>
                </a:lnTo>
                <a:lnTo>
                  <a:pt x="678052" y="1647189"/>
                </a:lnTo>
                <a:lnTo>
                  <a:pt x="650239" y="1621281"/>
                </a:lnTo>
                <a:close/>
              </a:path>
              <a:path w="2190750" h="2343785">
                <a:moveTo>
                  <a:pt x="702183" y="1565528"/>
                </a:moveTo>
                <a:lnTo>
                  <a:pt x="676275" y="1593341"/>
                </a:lnTo>
                <a:lnTo>
                  <a:pt x="704088" y="1619377"/>
                </a:lnTo>
                <a:lnTo>
                  <a:pt x="730123" y="1591564"/>
                </a:lnTo>
                <a:lnTo>
                  <a:pt x="702183" y="1565528"/>
                </a:lnTo>
                <a:close/>
              </a:path>
              <a:path w="2190750" h="2343785">
                <a:moveTo>
                  <a:pt x="754252" y="1509902"/>
                </a:moveTo>
                <a:lnTo>
                  <a:pt x="728217" y="1537715"/>
                </a:lnTo>
                <a:lnTo>
                  <a:pt x="756030" y="1563750"/>
                </a:lnTo>
                <a:lnTo>
                  <a:pt x="782065" y="1535810"/>
                </a:lnTo>
                <a:lnTo>
                  <a:pt x="754252" y="1509902"/>
                </a:lnTo>
                <a:close/>
              </a:path>
              <a:path w="2190750" h="2343785">
                <a:moveTo>
                  <a:pt x="806196" y="1454150"/>
                </a:moveTo>
                <a:lnTo>
                  <a:pt x="780288" y="1481962"/>
                </a:lnTo>
                <a:lnTo>
                  <a:pt x="808101" y="1507997"/>
                </a:lnTo>
                <a:lnTo>
                  <a:pt x="834136" y="1480184"/>
                </a:lnTo>
                <a:lnTo>
                  <a:pt x="806196" y="1454150"/>
                </a:lnTo>
                <a:close/>
              </a:path>
              <a:path w="2190750" h="2343785">
                <a:moveTo>
                  <a:pt x="858265" y="1398524"/>
                </a:moveTo>
                <a:lnTo>
                  <a:pt x="832230" y="1426337"/>
                </a:lnTo>
                <a:lnTo>
                  <a:pt x="860043" y="1452371"/>
                </a:lnTo>
                <a:lnTo>
                  <a:pt x="886078" y="1424431"/>
                </a:lnTo>
                <a:lnTo>
                  <a:pt x="858265" y="1398524"/>
                </a:lnTo>
                <a:close/>
              </a:path>
              <a:path w="2190750" h="2343785">
                <a:moveTo>
                  <a:pt x="910336" y="1342770"/>
                </a:moveTo>
                <a:lnTo>
                  <a:pt x="884301" y="1370583"/>
                </a:lnTo>
                <a:lnTo>
                  <a:pt x="912113" y="1396618"/>
                </a:lnTo>
                <a:lnTo>
                  <a:pt x="938149" y="1368805"/>
                </a:lnTo>
                <a:lnTo>
                  <a:pt x="910336" y="1342770"/>
                </a:lnTo>
                <a:close/>
              </a:path>
              <a:path w="2190750" h="2343785">
                <a:moveTo>
                  <a:pt x="962278" y="1287144"/>
                </a:moveTo>
                <a:lnTo>
                  <a:pt x="936243" y="1314957"/>
                </a:lnTo>
                <a:lnTo>
                  <a:pt x="964184" y="1340992"/>
                </a:lnTo>
                <a:lnTo>
                  <a:pt x="990091" y="1313052"/>
                </a:lnTo>
                <a:lnTo>
                  <a:pt x="962278" y="1287144"/>
                </a:lnTo>
                <a:close/>
              </a:path>
              <a:path w="2190750" h="2343785">
                <a:moveTo>
                  <a:pt x="1014349" y="1231391"/>
                </a:moveTo>
                <a:lnTo>
                  <a:pt x="988313" y="1259204"/>
                </a:lnTo>
                <a:lnTo>
                  <a:pt x="1016126" y="1285239"/>
                </a:lnTo>
                <a:lnTo>
                  <a:pt x="1042162" y="1257427"/>
                </a:lnTo>
                <a:lnTo>
                  <a:pt x="1014349" y="1231391"/>
                </a:lnTo>
                <a:close/>
              </a:path>
              <a:path w="2190750" h="2343785">
                <a:moveTo>
                  <a:pt x="1066291" y="1175765"/>
                </a:moveTo>
                <a:lnTo>
                  <a:pt x="1040257" y="1203578"/>
                </a:lnTo>
                <a:lnTo>
                  <a:pt x="1068197" y="1229614"/>
                </a:lnTo>
                <a:lnTo>
                  <a:pt x="1094104" y="1201801"/>
                </a:lnTo>
                <a:lnTo>
                  <a:pt x="1066291" y="1175765"/>
                </a:lnTo>
                <a:close/>
              </a:path>
              <a:path w="2190750" h="2343785">
                <a:moveTo>
                  <a:pt x="1118362" y="1120013"/>
                </a:moveTo>
                <a:lnTo>
                  <a:pt x="1092327" y="1147952"/>
                </a:lnTo>
                <a:lnTo>
                  <a:pt x="1120139" y="1173861"/>
                </a:lnTo>
                <a:lnTo>
                  <a:pt x="1146175" y="1146047"/>
                </a:lnTo>
                <a:lnTo>
                  <a:pt x="1118362" y="1120013"/>
                </a:lnTo>
                <a:close/>
              </a:path>
              <a:path w="2190750" h="2343785">
                <a:moveTo>
                  <a:pt x="1170304" y="1064387"/>
                </a:moveTo>
                <a:lnTo>
                  <a:pt x="1144397" y="1092200"/>
                </a:lnTo>
                <a:lnTo>
                  <a:pt x="1172210" y="1118234"/>
                </a:lnTo>
                <a:lnTo>
                  <a:pt x="1198245" y="1090421"/>
                </a:lnTo>
                <a:lnTo>
                  <a:pt x="1170304" y="1064387"/>
                </a:lnTo>
                <a:close/>
              </a:path>
              <a:path w="2190750" h="2343785">
                <a:moveTo>
                  <a:pt x="1222375" y="1008633"/>
                </a:moveTo>
                <a:lnTo>
                  <a:pt x="1196339" y="1036574"/>
                </a:lnTo>
                <a:lnTo>
                  <a:pt x="1224152" y="1062481"/>
                </a:lnTo>
                <a:lnTo>
                  <a:pt x="1250188" y="1034668"/>
                </a:lnTo>
                <a:lnTo>
                  <a:pt x="1222375" y="1008633"/>
                </a:lnTo>
                <a:close/>
              </a:path>
              <a:path w="2190750" h="2343785">
                <a:moveTo>
                  <a:pt x="1274317" y="953007"/>
                </a:moveTo>
                <a:lnTo>
                  <a:pt x="1248410" y="980820"/>
                </a:lnTo>
                <a:lnTo>
                  <a:pt x="1276223" y="1006855"/>
                </a:lnTo>
                <a:lnTo>
                  <a:pt x="1302258" y="979042"/>
                </a:lnTo>
                <a:lnTo>
                  <a:pt x="1274317" y="953007"/>
                </a:lnTo>
                <a:close/>
              </a:path>
              <a:path w="2190750" h="2343785">
                <a:moveTo>
                  <a:pt x="1326388" y="897254"/>
                </a:moveTo>
                <a:lnTo>
                  <a:pt x="1300352" y="925194"/>
                </a:lnTo>
                <a:lnTo>
                  <a:pt x="1328165" y="951102"/>
                </a:lnTo>
                <a:lnTo>
                  <a:pt x="1354201" y="923289"/>
                </a:lnTo>
                <a:lnTo>
                  <a:pt x="1326388" y="897254"/>
                </a:lnTo>
                <a:close/>
              </a:path>
              <a:path w="2190750" h="2343785">
                <a:moveTo>
                  <a:pt x="1378458" y="841628"/>
                </a:moveTo>
                <a:lnTo>
                  <a:pt x="1352423" y="869441"/>
                </a:lnTo>
                <a:lnTo>
                  <a:pt x="1380236" y="895476"/>
                </a:lnTo>
                <a:lnTo>
                  <a:pt x="1406271" y="867663"/>
                </a:lnTo>
                <a:lnTo>
                  <a:pt x="1378458" y="841628"/>
                </a:lnTo>
                <a:close/>
              </a:path>
              <a:path w="2190750" h="2343785">
                <a:moveTo>
                  <a:pt x="1430401" y="785876"/>
                </a:moveTo>
                <a:lnTo>
                  <a:pt x="1404365" y="813815"/>
                </a:lnTo>
                <a:lnTo>
                  <a:pt x="1432305" y="839724"/>
                </a:lnTo>
                <a:lnTo>
                  <a:pt x="1458214" y="811911"/>
                </a:lnTo>
                <a:lnTo>
                  <a:pt x="1430401" y="785876"/>
                </a:lnTo>
                <a:close/>
              </a:path>
              <a:path w="2190750" h="2343785">
                <a:moveTo>
                  <a:pt x="1482471" y="730250"/>
                </a:moveTo>
                <a:lnTo>
                  <a:pt x="1456436" y="758063"/>
                </a:lnTo>
                <a:lnTo>
                  <a:pt x="1484249" y="784097"/>
                </a:lnTo>
                <a:lnTo>
                  <a:pt x="1510284" y="756284"/>
                </a:lnTo>
                <a:lnTo>
                  <a:pt x="1482471" y="730250"/>
                </a:lnTo>
                <a:close/>
              </a:path>
              <a:path w="2190750" h="2343785">
                <a:moveTo>
                  <a:pt x="1534414" y="674496"/>
                </a:moveTo>
                <a:lnTo>
                  <a:pt x="1508378" y="702437"/>
                </a:lnTo>
                <a:lnTo>
                  <a:pt x="1536318" y="728344"/>
                </a:lnTo>
                <a:lnTo>
                  <a:pt x="1562227" y="700531"/>
                </a:lnTo>
                <a:lnTo>
                  <a:pt x="1534414" y="674496"/>
                </a:lnTo>
                <a:close/>
              </a:path>
              <a:path w="2190750" h="2343785">
                <a:moveTo>
                  <a:pt x="1586484" y="618870"/>
                </a:moveTo>
                <a:lnTo>
                  <a:pt x="1560449" y="646683"/>
                </a:lnTo>
                <a:lnTo>
                  <a:pt x="1588262" y="672718"/>
                </a:lnTo>
                <a:lnTo>
                  <a:pt x="1614297" y="644905"/>
                </a:lnTo>
                <a:lnTo>
                  <a:pt x="1586484" y="618870"/>
                </a:lnTo>
                <a:close/>
              </a:path>
              <a:path w="2190750" h="2343785">
                <a:moveTo>
                  <a:pt x="1638427" y="563117"/>
                </a:moveTo>
                <a:lnTo>
                  <a:pt x="1612518" y="591057"/>
                </a:lnTo>
                <a:lnTo>
                  <a:pt x="1640332" y="616965"/>
                </a:lnTo>
                <a:lnTo>
                  <a:pt x="1666366" y="589152"/>
                </a:lnTo>
                <a:lnTo>
                  <a:pt x="1638427" y="563117"/>
                </a:lnTo>
                <a:close/>
              </a:path>
              <a:path w="2190750" h="2343785">
                <a:moveTo>
                  <a:pt x="1690497" y="507491"/>
                </a:moveTo>
                <a:lnTo>
                  <a:pt x="1664462" y="535304"/>
                </a:lnTo>
                <a:lnTo>
                  <a:pt x="1692275" y="561339"/>
                </a:lnTo>
                <a:lnTo>
                  <a:pt x="1718310" y="533526"/>
                </a:lnTo>
                <a:lnTo>
                  <a:pt x="1690497" y="507491"/>
                </a:lnTo>
                <a:close/>
              </a:path>
              <a:path w="2190750" h="2343785">
                <a:moveTo>
                  <a:pt x="1742439" y="451865"/>
                </a:moveTo>
                <a:lnTo>
                  <a:pt x="1716532" y="479678"/>
                </a:lnTo>
                <a:lnTo>
                  <a:pt x="1744345" y="505713"/>
                </a:lnTo>
                <a:lnTo>
                  <a:pt x="1770379" y="477774"/>
                </a:lnTo>
                <a:lnTo>
                  <a:pt x="1742439" y="451865"/>
                </a:lnTo>
                <a:close/>
              </a:path>
              <a:path w="2190750" h="2343785">
                <a:moveTo>
                  <a:pt x="1794510" y="396113"/>
                </a:moveTo>
                <a:lnTo>
                  <a:pt x="1768475" y="423925"/>
                </a:lnTo>
                <a:lnTo>
                  <a:pt x="1796288" y="449961"/>
                </a:lnTo>
                <a:lnTo>
                  <a:pt x="1822323" y="422147"/>
                </a:lnTo>
                <a:lnTo>
                  <a:pt x="1794510" y="396113"/>
                </a:lnTo>
                <a:close/>
              </a:path>
              <a:path w="2190750" h="2343785">
                <a:moveTo>
                  <a:pt x="1846579" y="340487"/>
                </a:moveTo>
                <a:lnTo>
                  <a:pt x="1820545" y="368300"/>
                </a:lnTo>
                <a:lnTo>
                  <a:pt x="1848358" y="394334"/>
                </a:lnTo>
                <a:lnTo>
                  <a:pt x="1874392" y="366394"/>
                </a:lnTo>
                <a:lnTo>
                  <a:pt x="1846579" y="340487"/>
                </a:lnTo>
                <a:close/>
              </a:path>
              <a:path w="2190750" h="2343785">
                <a:moveTo>
                  <a:pt x="1898523" y="284733"/>
                </a:moveTo>
                <a:lnTo>
                  <a:pt x="1872488" y="312546"/>
                </a:lnTo>
                <a:lnTo>
                  <a:pt x="1900427" y="338581"/>
                </a:lnTo>
                <a:lnTo>
                  <a:pt x="1926336" y="310768"/>
                </a:lnTo>
                <a:lnTo>
                  <a:pt x="1898523" y="284733"/>
                </a:lnTo>
                <a:close/>
              </a:path>
              <a:path w="2190750" h="2343785">
                <a:moveTo>
                  <a:pt x="1950592" y="229107"/>
                </a:moveTo>
                <a:lnTo>
                  <a:pt x="1924558" y="256920"/>
                </a:lnTo>
                <a:lnTo>
                  <a:pt x="1952371" y="282955"/>
                </a:lnTo>
                <a:lnTo>
                  <a:pt x="1978405" y="255015"/>
                </a:lnTo>
                <a:lnTo>
                  <a:pt x="1950592" y="229107"/>
                </a:lnTo>
                <a:close/>
              </a:path>
              <a:path w="2190750" h="2343785">
                <a:moveTo>
                  <a:pt x="2002536" y="173354"/>
                </a:moveTo>
                <a:lnTo>
                  <a:pt x="1976501" y="201167"/>
                </a:lnTo>
                <a:lnTo>
                  <a:pt x="2004440" y="227202"/>
                </a:lnTo>
                <a:lnTo>
                  <a:pt x="2030349" y="199389"/>
                </a:lnTo>
                <a:lnTo>
                  <a:pt x="2002536" y="173354"/>
                </a:lnTo>
                <a:close/>
              </a:path>
              <a:path w="2190750" h="2343785">
                <a:moveTo>
                  <a:pt x="2054605" y="117728"/>
                </a:moveTo>
                <a:lnTo>
                  <a:pt x="2028571" y="145541"/>
                </a:lnTo>
                <a:lnTo>
                  <a:pt x="2056384" y="171576"/>
                </a:lnTo>
                <a:lnTo>
                  <a:pt x="2082418" y="143637"/>
                </a:lnTo>
                <a:lnTo>
                  <a:pt x="2054605" y="117728"/>
                </a:lnTo>
                <a:close/>
              </a:path>
              <a:path w="2190750" h="2343785">
                <a:moveTo>
                  <a:pt x="2172254" y="61975"/>
                </a:moveTo>
                <a:lnTo>
                  <a:pt x="2106549" y="61975"/>
                </a:lnTo>
                <a:lnTo>
                  <a:pt x="2134489" y="88011"/>
                </a:lnTo>
                <a:lnTo>
                  <a:pt x="2126466" y="96581"/>
                </a:lnTo>
                <a:lnTo>
                  <a:pt x="2154301" y="122554"/>
                </a:lnTo>
                <a:lnTo>
                  <a:pt x="2172254" y="61975"/>
                </a:lnTo>
                <a:close/>
              </a:path>
              <a:path w="2190750" h="2343785">
                <a:moveTo>
                  <a:pt x="2098565" y="70546"/>
                </a:moveTo>
                <a:lnTo>
                  <a:pt x="2080640" y="89788"/>
                </a:lnTo>
                <a:lnTo>
                  <a:pt x="2108454" y="115824"/>
                </a:lnTo>
                <a:lnTo>
                  <a:pt x="2126466" y="96581"/>
                </a:lnTo>
                <a:lnTo>
                  <a:pt x="2098565" y="70546"/>
                </a:lnTo>
                <a:close/>
              </a:path>
              <a:path w="2190750" h="2343785">
                <a:moveTo>
                  <a:pt x="2106549" y="61975"/>
                </a:moveTo>
                <a:lnTo>
                  <a:pt x="2098565" y="70546"/>
                </a:lnTo>
                <a:lnTo>
                  <a:pt x="2126466" y="96581"/>
                </a:lnTo>
                <a:lnTo>
                  <a:pt x="2134489" y="88011"/>
                </a:lnTo>
                <a:lnTo>
                  <a:pt x="2106549" y="61975"/>
                </a:lnTo>
                <a:close/>
              </a:path>
              <a:path w="2190750" h="2343785">
                <a:moveTo>
                  <a:pt x="2190623" y="0"/>
                </a:moveTo>
                <a:lnTo>
                  <a:pt x="2070735" y="44576"/>
                </a:lnTo>
                <a:lnTo>
                  <a:pt x="2098565" y="70546"/>
                </a:lnTo>
                <a:lnTo>
                  <a:pt x="2106549" y="61975"/>
                </a:lnTo>
                <a:lnTo>
                  <a:pt x="2172254" y="61975"/>
                </a:lnTo>
                <a:lnTo>
                  <a:pt x="2190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9">
            <a:extLst>
              <a:ext uri="{FF2B5EF4-FFF2-40B4-BE49-F238E27FC236}">
                <a16:creationId xmlns:a16="http://schemas.microsoft.com/office/drawing/2014/main" id="{FF21EC44-8D26-CA8B-14BE-48B10C25C42D}"/>
              </a:ext>
            </a:extLst>
          </p:cNvPr>
          <p:cNvSpPr/>
          <p:nvPr/>
        </p:nvSpPr>
        <p:spPr>
          <a:xfrm>
            <a:off x="1331341" y="2633438"/>
            <a:ext cx="4330065" cy="2354580"/>
          </a:xfrm>
          <a:custGeom>
            <a:avLst/>
            <a:gdLst/>
            <a:ahLst/>
            <a:cxnLst/>
            <a:rect l="l" t="t" r="r" b="b"/>
            <a:pathLst>
              <a:path w="4330065" h="2354579">
                <a:moveTo>
                  <a:pt x="33400" y="2302891"/>
                </a:moveTo>
                <a:lnTo>
                  <a:pt x="0" y="2321052"/>
                </a:lnTo>
                <a:lnTo>
                  <a:pt x="18034" y="2354579"/>
                </a:lnTo>
                <a:lnTo>
                  <a:pt x="51562" y="2336418"/>
                </a:lnTo>
                <a:lnTo>
                  <a:pt x="33400" y="2302891"/>
                </a:lnTo>
                <a:close/>
              </a:path>
              <a:path w="4330065" h="2354579">
                <a:moveTo>
                  <a:pt x="100456" y="2266696"/>
                </a:moveTo>
                <a:lnTo>
                  <a:pt x="66928" y="2284729"/>
                </a:lnTo>
                <a:lnTo>
                  <a:pt x="85090" y="2318258"/>
                </a:lnTo>
                <a:lnTo>
                  <a:pt x="118618" y="2300097"/>
                </a:lnTo>
                <a:lnTo>
                  <a:pt x="100456" y="2266696"/>
                </a:lnTo>
                <a:close/>
              </a:path>
              <a:path w="4330065" h="2354579">
                <a:moveTo>
                  <a:pt x="167512" y="2230373"/>
                </a:moveTo>
                <a:lnTo>
                  <a:pt x="133984" y="2248535"/>
                </a:lnTo>
                <a:lnTo>
                  <a:pt x="152146" y="2282062"/>
                </a:lnTo>
                <a:lnTo>
                  <a:pt x="185674" y="2263902"/>
                </a:lnTo>
                <a:lnTo>
                  <a:pt x="167512" y="2230373"/>
                </a:lnTo>
                <a:close/>
              </a:path>
              <a:path w="4330065" h="2354579">
                <a:moveTo>
                  <a:pt x="234569" y="2194052"/>
                </a:moveTo>
                <a:lnTo>
                  <a:pt x="201040" y="2212212"/>
                </a:lnTo>
                <a:lnTo>
                  <a:pt x="219075" y="2245741"/>
                </a:lnTo>
                <a:lnTo>
                  <a:pt x="252603" y="2227579"/>
                </a:lnTo>
                <a:lnTo>
                  <a:pt x="234569" y="2194052"/>
                </a:lnTo>
                <a:close/>
              </a:path>
              <a:path w="4330065" h="2354579">
                <a:moveTo>
                  <a:pt x="301497" y="2157856"/>
                </a:moveTo>
                <a:lnTo>
                  <a:pt x="267970" y="2176017"/>
                </a:lnTo>
                <a:lnTo>
                  <a:pt x="286131" y="2209546"/>
                </a:lnTo>
                <a:lnTo>
                  <a:pt x="319659" y="2191385"/>
                </a:lnTo>
                <a:lnTo>
                  <a:pt x="301497" y="2157856"/>
                </a:lnTo>
                <a:close/>
              </a:path>
              <a:path w="4330065" h="2354579">
                <a:moveTo>
                  <a:pt x="368553" y="2121535"/>
                </a:moveTo>
                <a:lnTo>
                  <a:pt x="335026" y="2139696"/>
                </a:lnTo>
                <a:lnTo>
                  <a:pt x="353186" y="2173223"/>
                </a:lnTo>
                <a:lnTo>
                  <a:pt x="386715" y="2155062"/>
                </a:lnTo>
                <a:lnTo>
                  <a:pt x="368553" y="2121535"/>
                </a:lnTo>
                <a:close/>
              </a:path>
              <a:path w="4330065" h="2354579">
                <a:moveTo>
                  <a:pt x="435609" y="2085339"/>
                </a:moveTo>
                <a:lnTo>
                  <a:pt x="402082" y="2103500"/>
                </a:lnTo>
                <a:lnTo>
                  <a:pt x="420242" y="2137029"/>
                </a:lnTo>
                <a:lnTo>
                  <a:pt x="453644" y="2118867"/>
                </a:lnTo>
                <a:lnTo>
                  <a:pt x="435609" y="2085339"/>
                </a:lnTo>
                <a:close/>
              </a:path>
              <a:path w="4330065" h="2354579">
                <a:moveTo>
                  <a:pt x="502539" y="2049017"/>
                </a:moveTo>
                <a:lnTo>
                  <a:pt x="469138" y="2067178"/>
                </a:lnTo>
                <a:lnTo>
                  <a:pt x="487172" y="2100706"/>
                </a:lnTo>
                <a:lnTo>
                  <a:pt x="520700" y="2082545"/>
                </a:lnTo>
                <a:lnTo>
                  <a:pt x="502539" y="2049017"/>
                </a:lnTo>
                <a:close/>
              </a:path>
              <a:path w="4330065" h="2354579">
                <a:moveTo>
                  <a:pt x="569595" y="2012822"/>
                </a:moveTo>
                <a:lnTo>
                  <a:pt x="536066" y="2030983"/>
                </a:lnTo>
                <a:lnTo>
                  <a:pt x="554228" y="2064384"/>
                </a:lnTo>
                <a:lnTo>
                  <a:pt x="587756" y="2046350"/>
                </a:lnTo>
                <a:lnTo>
                  <a:pt x="569595" y="2012822"/>
                </a:lnTo>
                <a:close/>
              </a:path>
              <a:path w="4330065" h="2354579">
                <a:moveTo>
                  <a:pt x="636651" y="1976500"/>
                </a:moveTo>
                <a:lnTo>
                  <a:pt x="603122" y="1994661"/>
                </a:lnTo>
                <a:lnTo>
                  <a:pt x="621284" y="2028189"/>
                </a:lnTo>
                <a:lnTo>
                  <a:pt x="654811" y="2010028"/>
                </a:lnTo>
                <a:lnTo>
                  <a:pt x="636651" y="1976500"/>
                </a:lnTo>
                <a:close/>
              </a:path>
              <a:path w="4330065" h="2354579">
                <a:moveTo>
                  <a:pt x="703707" y="1940305"/>
                </a:moveTo>
                <a:lnTo>
                  <a:pt x="670179" y="1958466"/>
                </a:lnTo>
                <a:lnTo>
                  <a:pt x="688213" y="1991867"/>
                </a:lnTo>
                <a:lnTo>
                  <a:pt x="721741" y="1973833"/>
                </a:lnTo>
                <a:lnTo>
                  <a:pt x="703707" y="1940305"/>
                </a:lnTo>
                <a:close/>
              </a:path>
              <a:path w="4330065" h="2354579">
                <a:moveTo>
                  <a:pt x="770635" y="1903983"/>
                </a:moveTo>
                <a:lnTo>
                  <a:pt x="737108" y="1922144"/>
                </a:lnTo>
                <a:lnTo>
                  <a:pt x="755269" y="1955672"/>
                </a:lnTo>
                <a:lnTo>
                  <a:pt x="788797" y="1937511"/>
                </a:lnTo>
                <a:lnTo>
                  <a:pt x="770635" y="1903983"/>
                </a:lnTo>
                <a:close/>
              </a:path>
              <a:path w="4330065" h="2354579">
                <a:moveTo>
                  <a:pt x="837691" y="1867789"/>
                </a:moveTo>
                <a:lnTo>
                  <a:pt x="804164" y="1885822"/>
                </a:lnTo>
                <a:lnTo>
                  <a:pt x="822325" y="1919350"/>
                </a:lnTo>
                <a:lnTo>
                  <a:pt x="855853" y="1901316"/>
                </a:lnTo>
                <a:lnTo>
                  <a:pt x="837691" y="1867789"/>
                </a:lnTo>
                <a:close/>
              </a:path>
              <a:path w="4330065" h="2354579">
                <a:moveTo>
                  <a:pt x="904747" y="1831466"/>
                </a:moveTo>
                <a:lnTo>
                  <a:pt x="871220" y="1849627"/>
                </a:lnTo>
                <a:lnTo>
                  <a:pt x="889381" y="1883155"/>
                </a:lnTo>
                <a:lnTo>
                  <a:pt x="922782" y="1864994"/>
                </a:lnTo>
                <a:lnTo>
                  <a:pt x="904747" y="1831466"/>
                </a:lnTo>
                <a:close/>
              </a:path>
              <a:path w="4330065" h="2354579">
                <a:moveTo>
                  <a:pt x="971677" y="1795271"/>
                </a:moveTo>
                <a:lnTo>
                  <a:pt x="938148" y="1813305"/>
                </a:lnTo>
                <a:lnTo>
                  <a:pt x="956310" y="1846833"/>
                </a:lnTo>
                <a:lnTo>
                  <a:pt x="989838" y="1828799"/>
                </a:lnTo>
                <a:lnTo>
                  <a:pt x="971677" y="1795271"/>
                </a:lnTo>
                <a:close/>
              </a:path>
              <a:path w="4330065" h="2354579">
                <a:moveTo>
                  <a:pt x="1038733" y="1758949"/>
                </a:moveTo>
                <a:lnTo>
                  <a:pt x="1005204" y="1777110"/>
                </a:lnTo>
                <a:lnTo>
                  <a:pt x="1023366" y="1810639"/>
                </a:lnTo>
                <a:lnTo>
                  <a:pt x="1056894" y="1792477"/>
                </a:lnTo>
                <a:lnTo>
                  <a:pt x="1038733" y="1758949"/>
                </a:lnTo>
                <a:close/>
              </a:path>
              <a:path w="4330065" h="2354579">
                <a:moveTo>
                  <a:pt x="1105789" y="1722754"/>
                </a:moveTo>
                <a:lnTo>
                  <a:pt x="1072261" y="1740789"/>
                </a:lnTo>
                <a:lnTo>
                  <a:pt x="1090422" y="1774316"/>
                </a:lnTo>
                <a:lnTo>
                  <a:pt x="1123950" y="1756155"/>
                </a:lnTo>
                <a:lnTo>
                  <a:pt x="1105789" y="1722754"/>
                </a:lnTo>
                <a:close/>
              </a:path>
              <a:path w="4330065" h="2354579">
                <a:moveTo>
                  <a:pt x="1172717" y="1686433"/>
                </a:moveTo>
                <a:lnTo>
                  <a:pt x="1139317" y="1704593"/>
                </a:lnTo>
                <a:lnTo>
                  <a:pt x="1157351" y="1738121"/>
                </a:lnTo>
                <a:lnTo>
                  <a:pt x="1190879" y="1719960"/>
                </a:lnTo>
                <a:lnTo>
                  <a:pt x="1172717" y="1686433"/>
                </a:lnTo>
                <a:close/>
              </a:path>
              <a:path w="4330065" h="2354579">
                <a:moveTo>
                  <a:pt x="1239773" y="1650237"/>
                </a:moveTo>
                <a:lnTo>
                  <a:pt x="1206246" y="1668271"/>
                </a:lnTo>
                <a:lnTo>
                  <a:pt x="1224407" y="1701799"/>
                </a:lnTo>
                <a:lnTo>
                  <a:pt x="1257935" y="1683639"/>
                </a:lnTo>
                <a:lnTo>
                  <a:pt x="1239773" y="1650237"/>
                </a:lnTo>
                <a:close/>
              </a:path>
              <a:path w="4330065" h="2354579">
                <a:moveTo>
                  <a:pt x="1306830" y="1613915"/>
                </a:moveTo>
                <a:lnTo>
                  <a:pt x="1273302" y="1632077"/>
                </a:lnTo>
                <a:lnTo>
                  <a:pt x="1291463" y="1665604"/>
                </a:lnTo>
                <a:lnTo>
                  <a:pt x="1324991" y="1647443"/>
                </a:lnTo>
                <a:lnTo>
                  <a:pt x="1306830" y="1613915"/>
                </a:lnTo>
                <a:close/>
              </a:path>
              <a:path w="4330065" h="2354579">
                <a:moveTo>
                  <a:pt x="1373886" y="1577720"/>
                </a:moveTo>
                <a:lnTo>
                  <a:pt x="1340358" y="1595754"/>
                </a:lnTo>
                <a:lnTo>
                  <a:pt x="1358392" y="1629283"/>
                </a:lnTo>
                <a:lnTo>
                  <a:pt x="1391920" y="1611121"/>
                </a:lnTo>
                <a:lnTo>
                  <a:pt x="1373886" y="1577720"/>
                </a:lnTo>
                <a:close/>
              </a:path>
              <a:path w="4330065" h="2354579">
                <a:moveTo>
                  <a:pt x="1440815" y="1541398"/>
                </a:moveTo>
                <a:lnTo>
                  <a:pt x="1407286" y="1559559"/>
                </a:lnTo>
                <a:lnTo>
                  <a:pt x="1425448" y="1593087"/>
                </a:lnTo>
                <a:lnTo>
                  <a:pt x="1458976" y="1574927"/>
                </a:lnTo>
                <a:lnTo>
                  <a:pt x="1440815" y="1541398"/>
                </a:lnTo>
                <a:close/>
              </a:path>
              <a:path w="4330065" h="2354579">
                <a:moveTo>
                  <a:pt x="1507871" y="1505077"/>
                </a:moveTo>
                <a:lnTo>
                  <a:pt x="1474342" y="1523237"/>
                </a:lnTo>
                <a:lnTo>
                  <a:pt x="1492504" y="1556765"/>
                </a:lnTo>
                <a:lnTo>
                  <a:pt x="1526032" y="1538604"/>
                </a:lnTo>
                <a:lnTo>
                  <a:pt x="1507871" y="1505077"/>
                </a:lnTo>
                <a:close/>
              </a:path>
              <a:path w="4330065" h="2354579">
                <a:moveTo>
                  <a:pt x="1574927" y="1468881"/>
                </a:moveTo>
                <a:lnTo>
                  <a:pt x="1541398" y="1487042"/>
                </a:lnTo>
                <a:lnTo>
                  <a:pt x="1559560" y="1520570"/>
                </a:lnTo>
                <a:lnTo>
                  <a:pt x="1592961" y="1502409"/>
                </a:lnTo>
                <a:lnTo>
                  <a:pt x="1574927" y="1468881"/>
                </a:lnTo>
                <a:close/>
              </a:path>
              <a:path w="4330065" h="2354579">
                <a:moveTo>
                  <a:pt x="1641856" y="1432559"/>
                </a:moveTo>
                <a:lnTo>
                  <a:pt x="1608455" y="1450720"/>
                </a:lnTo>
                <a:lnTo>
                  <a:pt x="1626489" y="1484248"/>
                </a:lnTo>
                <a:lnTo>
                  <a:pt x="1660016" y="1466088"/>
                </a:lnTo>
                <a:lnTo>
                  <a:pt x="1641856" y="1432559"/>
                </a:lnTo>
                <a:close/>
              </a:path>
              <a:path w="4330065" h="2354579">
                <a:moveTo>
                  <a:pt x="1708912" y="1396364"/>
                </a:moveTo>
                <a:lnTo>
                  <a:pt x="1675384" y="1414526"/>
                </a:lnTo>
                <a:lnTo>
                  <a:pt x="1693545" y="1447927"/>
                </a:lnTo>
                <a:lnTo>
                  <a:pt x="1727073" y="1429892"/>
                </a:lnTo>
                <a:lnTo>
                  <a:pt x="1708912" y="1396364"/>
                </a:lnTo>
                <a:close/>
              </a:path>
              <a:path w="4330065" h="2354579">
                <a:moveTo>
                  <a:pt x="1775967" y="1360042"/>
                </a:moveTo>
                <a:lnTo>
                  <a:pt x="1742439" y="1378203"/>
                </a:lnTo>
                <a:lnTo>
                  <a:pt x="1760601" y="1411731"/>
                </a:lnTo>
                <a:lnTo>
                  <a:pt x="1794128" y="1393570"/>
                </a:lnTo>
                <a:lnTo>
                  <a:pt x="1775967" y="1360042"/>
                </a:lnTo>
                <a:close/>
              </a:path>
              <a:path w="4330065" h="2354579">
                <a:moveTo>
                  <a:pt x="1843024" y="1323847"/>
                </a:moveTo>
                <a:lnTo>
                  <a:pt x="1809496" y="1342008"/>
                </a:lnTo>
                <a:lnTo>
                  <a:pt x="1827529" y="1375409"/>
                </a:lnTo>
                <a:lnTo>
                  <a:pt x="1861058" y="1357376"/>
                </a:lnTo>
                <a:lnTo>
                  <a:pt x="1843024" y="1323847"/>
                </a:lnTo>
                <a:close/>
              </a:path>
              <a:path w="4330065" h="2354579">
                <a:moveTo>
                  <a:pt x="1909952" y="1287526"/>
                </a:moveTo>
                <a:lnTo>
                  <a:pt x="1876425" y="1305687"/>
                </a:lnTo>
                <a:lnTo>
                  <a:pt x="1894586" y="1339214"/>
                </a:lnTo>
                <a:lnTo>
                  <a:pt x="1928114" y="1321053"/>
                </a:lnTo>
                <a:lnTo>
                  <a:pt x="1909952" y="1287526"/>
                </a:lnTo>
                <a:close/>
              </a:path>
              <a:path w="4330065" h="2354579">
                <a:moveTo>
                  <a:pt x="1977009" y="1251330"/>
                </a:moveTo>
                <a:lnTo>
                  <a:pt x="1943481" y="1269491"/>
                </a:lnTo>
                <a:lnTo>
                  <a:pt x="1961642" y="1302892"/>
                </a:lnTo>
                <a:lnTo>
                  <a:pt x="1995170" y="1284858"/>
                </a:lnTo>
                <a:lnTo>
                  <a:pt x="1977009" y="1251330"/>
                </a:lnTo>
                <a:close/>
              </a:path>
              <a:path w="4330065" h="2354579">
                <a:moveTo>
                  <a:pt x="2044064" y="1215008"/>
                </a:moveTo>
                <a:lnTo>
                  <a:pt x="2010537" y="1233169"/>
                </a:lnTo>
                <a:lnTo>
                  <a:pt x="2028698" y="1266697"/>
                </a:lnTo>
                <a:lnTo>
                  <a:pt x="2062099" y="1248537"/>
                </a:lnTo>
                <a:lnTo>
                  <a:pt x="2044064" y="1215008"/>
                </a:lnTo>
                <a:close/>
              </a:path>
              <a:path w="4330065" h="2354579">
                <a:moveTo>
                  <a:pt x="2110994" y="1178814"/>
                </a:moveTo>
                <a:lnTo>
                  <a:pt x="2077466" y="1196847"/>
                </a:lnTo>
                <a:lnTo>
                  <a:pt x="2095627" y="1230376"/>
                </a:lnTo>
                <a:lnTo>
                  <a:pt x="2129155" y="1212341"/>
                </a:lnTo>
                <a:lnTo>
                  <a:pt x="2110994" y="1178814"/>
                </a:lnTo>
                <a:close/>
              </a:path>
              <a:path w="4330065" h="2354579">
                <a:moveTo>
                  <a:pt x="2178050" y="1142491"/>
                </a:moveTo>
                <a:lnTo>
                  <a:pt x="2144522" y="1160652"/>
                </a:lnTo>
                <a:lnTo>
                  <a:pt x="2162683" y="1194180"/>
                </a:lnTo>
                <a:lnTo>
                  <a:pt x="2196211" y="1176019"/>
                </a:lnTo>
                <a:lnTo>
                  <a:pt x="2178050" y="1142491"/>
                </a:lnTo>
                <a:close/>
              </a:path>
              <a:path w="4330065" h="2354579">
                <a:moveTo>
                  <a:pt x="2245106" y="1106296"/>
                </a:moveTo>
                <a:lnTo>
                  <a:pt x="2211578" y="1124330"/>
                </a:lnTo>
                <a:lnTo>
                  <a:pt x="2229739" y="1157858"/>
                </a:lnTo>
                <a:lnTo>
                  <a:pt x="2263267" y="1139697"/>
                </a:lnTo>
                <a:lnTo>
                  <a:pt x="2245106" y="1106296"/>
                </a:lnTo>
                <a:close/>
              </a:path>
              <a:path w="4330065" h="2354579">
                <a:moveTo>
                  <a:pt x="2312035" y="1069975"/>
                </a:moveTo>
                <a:lnTo>
                  <a:pt x="2278634" y="1088136"/>
                </a:lnTo>
                <a:lnTo>
                  <a:pt x="2296668" y="1121664"/>
                </a:lnTo>
                <a:lnTo>
                  <a:pt x="2330196" y="1103502"/>
                </a:lnTo>
                <a:lnTo>
                  <a:pt x="2312035" y="1069975"/>
                </a:lnTo>
                <a:close/>
              </a:path>
              <a:path w="4330065" h="2354579">
                <a:moveTo>
                  <a:pt x="2379091" y="1033779"/>
                </a:moveTo>
                <a:lnTo>
                  <a:pt x="2345563" y="1051814"/>
                </a:lnTo>
                <a:lnTo>
                  <a:pt x="2363724" y="1085341"/>
                </a:lnTo>
                <a:lnTo>
                  <a:pt x="2397252" y="1067180"/>
                </a:lnTo>
                <a:lnTo>
                  <a:pt x="2379091" y="1033779"/>
                </a:lnTo>
                <a:close/>
              </a:path>
              <a:path w="4330065" h="2354579">
                <a:moveTo>
                  <a:pt x="2446147" y="997457"/>
                </a:moveTo>
                <a:lnTo>
                  <a:pt x="2412619" y="1015618"/>
                </a:lnTo>
                <a:lnTo>
                  <a:pt x="2430780" y="1049146"/>
                </a:lnTo>
                <a:lnTo>
                  <a:pt x="2464308" y="1030986"/>
                </a:lnTo>
                <a:lnTo>
                  <a:pt x="2446147" y="997457"/>
                </a:lnTo>
                <a:close/>
              </a:path>
              <a:path w="4330065" h="2354579">
                <a:moveTo>
                  <a:pt x="2513203" y="961263"/>
                </a:moveTo>
                <a:lnTo>
                  <a:pt x="2479675" y="979296"/>
                </a:lnTo>
                <a:lnTo>
                  <a:pt x="2497709" y="1012825"/>
                </a:lnTo>
                <a:lnTo>
                  <a:pt x="2531237" y="994663"/>
                </a:lnTo>
                <a:lnTo>
                  <a:pt x="2513203" y="961263"/>
                </a:lnTo>
                <a:close/>
              </a:path>
              <a:path w="4330065" h="2354579">
                <a:moveTo>
                  <a:pt x="2580132" y="924940"/>
                </a:moveTo>
                <a:lnTo>
                  <a:pt x="2546604" y="943101"/>
                </a:lnTo>
                <a:lnTo>
                  <a:pt x="2564765" y="976629"/>
                </a:lnTo>
                <a:lnTo>
                  <a:pt x="2598293" y="958468"/>
                </a:lnTo>
                <a:lnTo>
                  <a:pt x="2580132" y="924940"/>
                </a:lnTo>
                <a:close/>
              </a:path>
              <a:path w="4330065" h="2354579">
                <a:moveTo>
                  <a:pt x="2647188" y="888618"/>
                </a:moveTo>
                <a:lnTo>
                  <a:pt x="2613660" y="906779"/>
                </a:lnTo>
                <a:lnTo>
                  <a:pt x="2631821" y="940307"/>
                </a:lnTo>
                <a:lnTo>
                  <a:pt x="2665349" y="922146"/>
                </a:lnTo>
                <a:lnTo>
                  <a:pt x="2647188" y="888618"/>
                </a:lnTo>
                <a:close/>
              </a:path>
              <a:path w="4330065" h="2354579">
                <a:moveTo>
                  <a:pt x="2714244" y="852424"/>
                </a:moveTo>
                <a:lnTo>
                  <a:pt x="2680716" y="870584"/>
                </a:lnTo>
                <a:lnTo>
                  <a:pt x="2698877" y="904113"/>
                </a:lnTo>
                <a:lnTo>
                  <a:pt x="2732278" y="885951"/>
                </a:lnTo>
                <a:lnTo>
                  <a:pt x="2714244" y="852424"/>
                </a:lnTo>
                <a:close/>
              </a:path>
              <a:path w="4330065" h="2354579">
                <a:moveTo>
                  <a:pt x="2781173" y="816101"/>
                </a:moveTo>
                <a:lnTo>
                  <a:pt x="2747772" y="834263"/>
                </a:lnTo>
                <a:lnTo>
                  <a:pt x="2765806" y="867790"/>
                </a:lnTo>
                <a:lnTo>
                  <a:pt x="2799334" y="849629"/>
                </a:lnTo>
                <a:lnTo>
                  <a:pt x="2781173" y="816101"/>
                </a:lnTo>
                <a:close/>
              </a:path>
              <a:path w="4330065" h="2354579">
                <a:moveTo>
                  <a:pt x="2848229" y="779906"/>
                </a:moveTo>
                <a:lnTo>
                  <a:pt x="2814701" y="798067"/>
                </a:lnTo>
                <a:lnTo>
                  <a:pt x="2832862" y="831595"/>
                </a:lnTo>
                <a:lnTo>
                  <a:pt x="2866390" y="813434"/>
                </a:lnTo>
                <a:lnTo>
                  <a:pt x="2848229" y="779906"/>
                </a:lnTo>
                <a:close/>
              </a:path>
              <a:path w="4330065" h="2354579">
                <a:moveTo>
                  <a:pt x="2915285" y="743584"/>
                </a:moveTo>
                <a:lnTo>
                  <a:pt x="2881757" y="761745"/>
                </a:lnTo>
                <a:lnTo>
                  <a:pt x="2899918" y="795274"/>
                </a:lnTo>
                <a:lnTo>
                  <a:pt x="2933446" y="777113"/>
                </a:lnTo>
                <a:lnTo>
                  <a:pt x="2915285" y="743584"/>
                </a:lnTo>
                <a:close/>
              </a:path>
              <a:path w="4330065" h="2354579">
                <a:moveTo>
                  <a:pt x="2982214" y="707389"/>
                </a:moveTo>
                <a:lnTo>
                  <a:pt x="2948813" y="725551"/>
                </a:lnTo>
                <a:lnTo>
                  <a:pt x="2966847" y="758951"/>
                </a:lnTo>
                <a:lnTo>
                  <a:pt x="3000375" y="740917"/>
                </a:lnTo>
                <a:lnTo>
                  <a:pt x="2982214" y="707389"/>
                </a:lnTo>
                <a:close/>
              </a:path>
              <a:path w="4330065" h="2354579">
                <a:moveTo>
                  <a:pt x="3049270" y="671067"/>
                </a:moveTo>
                <a:lnTo>
                  <a:pt x="3015742" y="689228"/>
                </a:lnTo>
                <a:lnTo>
                  <a:pt x="3033903" y="722756"/>
                </a:lnTo>
                <a:lnTo>
                  <a:pt x="3067431" y="704595"/>
                </a:lnTo>
                <a:lnTo>
                  <a:pt x="3049270" y="671067"/>
                </a:lnTo>
                <a:close/>
              </a:path>
              <a:path w="4330065" h="2354579">
                <a:moveTo>
                  <a:pt x="3116326" y="634872"/>
                </a:moveTo>
                <a:lnTo>
                  <a:pt x="3082798" y="653033"/>
                </a:lnTo>
                <a:lnTo>
                  <a:pt x="3100959" y="686434"/>
                </a:lnTo>
                <a:lnTo>
                  <a:pt x="3134487" y="668401"/>
                </a:lnTo>
                <a:lnTo>
                  <a:pt x="3116326" y="634872"/>
                </a:lnTo>
                <a:close/>
              </a:path>
              <a:path w="4330065" h="2354579">
                <a:moveTo>
                  <a:pt x="3183382" y="598551"/>
                </a:moveTo>
                <a:lnTo>
                  <a:pt x="3149854" y="616712"/>
                </a:lnTo>
                <a:lnTo>
                  <a:pt x="3168015" y="650239"/>
                </a:lnTo>
                <a:lnTo>
                  <a:pt x="3201416" y="632078"/>
                </a:lnTo>
                <a:lnTo>
                  <a:pt x="3183382" y="598551"/>
                </a:lnTo>
                <a:close/>
              </a:path>
              <a:path w="4330065" h="2354579">
                <a:moveTo>
                  <a:pt x="3250311" y="562355"/>
                </a:moveTo>
                <a:lnTo>
                  <a:pt x="3216783" y="580389"/>
                </a:lnTo>
                <a:lnTo>
                  <a:pt x="3234944" y="613917"/>
                </a:lnTo>
                <a:lnTo>
                  <a:pt x="3268472" y="595883"/>
                </a:lnTo>
                <a:lnTo>
                  <a:pt x="3250311" y="562355"/>
                </a:lnTo>
                <a:close/>
              </a:path>
              <a:path w="4330065" h="2354579">
                <a:moveTo>
                  <a:pt x="3317367" y="526033"/>
                </a:moveTo>
                <a:lnTo>
                  <a:pt x="3283839" y="544194"/>
                </a:lnTo>
                <a:lnTo>
                  <a:pt x="3302000" y="577722"/>
                </a:lnTo>
                <a:lnTo>
                  <a:pt x="3335528" y="559562"/>
                </a:lnTo>
                <a:lnTo>
                  <a:pt x="3317367" y="526033"/>
                </a:lnTo>
                <a:close/>
              </a:path>
              <a:path w="4330065" h="2354579">
                <a:moveTo>
                  <a:pt x="3384423" y="489838"/>
                </a:moveTo>
                <a:lnTo>
                  <a:pt x="3350895" y="507872"/>
                </a:lnTo>
                <a:lnTo>
                  <a:pt x="3369056" y="541401"/>
                </a:lnTo>
                <a:lnTo>
                  <a:pt x="3402457" y="523366"/>
                </a:lnTo>
                <a:lnTo>
                  <a:pt x="3384423" y="489838"/>
                </a:lnTo>
                <a:close/>
              </a:path>
              <a:path w="4330065" h="2354579">
                <a:moveTo>
                  <a:pt x="3451352" y="453516"/>
                </a:moveTo>
                <a:lnTo>
                  <a:pt x="3417951" y="471677"/>
                </a:lnTo>
                <a:lnTo>
                  <a:pt x="3435985" y="505205"/>
                </a:lnTo>
                <a:lnTo>
                  <a:pt x="3469513" y="487044"/>
                </a:lnTo>
                <a:lnTo>
                  <a:pt x="3451352" y="453516"/>
                </a:lnTo>
                <a:close/>
              </a:path>
              <a:path w="4330065" h="2354579">
                <a:moveTo>
                  <a:pt x="3518408" y="417321"/>
                </a:moveTo>
                <a:lnTo>
                  <a:pt x="3484880" y="435355"/>
                </a:lnTo>
                <a:lnTo>
                  <a:pt x="3503041" y="468883"/>
                </a:lnTo>
                <a:lnTo>
                  <a:pt x="3536569" y="450722"/>
                </a:lnTo>
                <a:lnTo>
                  <a:pt x="3518408" y="417321"/>
                </a:lnTo>
                <a:close/>
              </a:path>
              <a:path w="4330065" h="2354579">
                <a:moveTo>
                  <a:pt x="3585464" y="381000"/>
                </a:moveTo>
                <a:lnTo>
                  <a:pt x="3551936" y="399161"/>
                </a:lnTo>
                <a:lnTo>
                  <a:pt x="3570097" y="432688"/>
                </a:lnTo>
                <a:lnTo>
                  <a:pt x="3603625" y="414527"/>
                </a:lnTo>
                <a:lnTo>
                  <a:pt x="3585464" y="381000"/>
                </a:lnTo>
                <a:close/>
              </a:path>
              <a:path w="4330065" h="2354579">
                <a:moveTo>
                  <a:pt x="3652520" y="344804"/>
                </a:moveTo>
                <a:lnTo>
                  <a:pt x="3618992" y="362838"/>
                </a:lnTo>
                <a:lnTo>
                  <a:pt x="3637026" y="396366"/>
                </a:lnTo>
                <a:lnTo>
                  <a:pt x="3670554" y="378205"/>
                </a:lnTo>
                <a:lnTo>
                  <a:pt x="3652520" y="344804"/>
                </a:lnTo>
                <a:close/>
              </a:path>
              <a:path w="4330065" h="2354579">
                <a:moveTo>
                  <a:pt x="3719449" y="308482"/>
                </a:moveTo>
                <a:lnTo>
                  <a:pt x="3685921" y="326643"/>
                </a:lnTo>
                <a:lnTo>
                  <a:pt x="3704082" y="360171"/>
                </a:lnTo>
                <a:lnTo>
                  <a:pt x="3737610" y="342011"/>
                </a:lnTo>
                <a:lnTo>
                  <a:pt x="3719449" y="308482"/>
                </a:lnTo>
                <a:close/>
              </a:path>
              <a:path w="4330065" h="2354579">
                <a:moveTo>
                  <a:pt x="3786505" y="272288"/>
                </a:moveTo>
                <a:lnTo>
                  <a:pt x="3752977" y="290321"/>
                </a:lnTo>
                <a:lnTo>
                  <a:pt x="3771138" y="323850"/>
                </a:lnTo>
                <a:lnTo>
                  <a:pt x="3804666" y="305688"/>
                </a:lnTo>
                <a:lnTo>
                  <a:pt x="3786505" y="272288"/>
                </a:lnTo>
                <a:close/>
              </a:path>
              <a:path w="4330065" h="2354579">
                <a:moveTo>
                  <a:pt x="3853561" y="235965"/>
                </a:moveTo>
                <a:lnTo>
                  <a:pt x="3820033" y="254126"/>
                </a:lnTo>
                <a:lnTo>
                  <a:pt x="3838194" y="287654"/>
                </a:lnTo>
                <a:lnTo>
                  <a:pt x="3871595" y="269493"/>
                </a:lnTo>
                <a:lnTo>
                  <a:pt x="3853561" y="235965"/>
                </a:lnTo>
                <a:close/>
              </a:path>
              <a:path w="4330065" h="2354579">
                <a:moveTo>
                  <a:pt x="3920490" y="199643"/>
                </a:moveTo>
                <a:lnTo>
                  <a:pt x="3887089" y="217804"/>
                </a:lnTo>
                <a:lnTo>
                  <a:pt x="3905123" y="251332"/>
                </a:lnTo>
                <a:lnTo>
                  <a:pt x="3938651" y="233171"/>
                </a:lnTo>
                <a:lnTo>
                  <a:pt x="3920490" y="199643"/>
                </a:lnTo>
                <a:close/>
              </a:path>
              <a:path w="4330065" h="2354579">
                <a:moveTo>
                  <a:pt x="3987546" y="163449"/>
                </a:moveTo>
                <a:lnTo>
                  <a:pt x="3954018" y="181609"/>
                </a:lnTo>
                <a:lnTo>
                  <a:pt x="3972179" y="215137"/>
                </a:lnTo>
                <a:lnTo>
                  <a:pt x="4005707" y="196976"/>
                </a:lnTo>
                <a:lnTo>
                  <a:pt x="3987546" y="163449"/>
                </a:lnTo>
                <a:close/>
              </a:path>
              <a:path w="4330065" h="2354579">
                <a:moveTo>
                  <a:pt x="4054602" y="127126"/>
                </a:moveTo>
                <a:lnTo>
                  <a:pt x="4021074" y="145287"/>
                </a:lnTo>
                <a:lnTo>
                  <a:pt x="4039235" y="178815"/>
                </a:lnTo>
                <a:lnTo>
                  <a:pt x="4072763" y="160654"/>
                </a:lnTo>
                <a:lnTo>
                  <a:pt x="4054602" y="127126"/>
                </a:lnTo>
                <a:close/>
              </a:path>
              <a:path w="4330065" h="2354579">
                <a:moveTo>
                  <a:pt x="4121658" y="90931"/>
                </a:moveTo>
                <a:lnTo>
                  <a:pt x="4088130" y="109092"/>
                </a:lnTo>
                <a:lnTo>
                  <a:pt x="4106164" y="142493"/>
                </a:lnTo>
                <a:lnTo>
                  <a:pt x="4139692" y="124459"/>
                </a:lnTo>
                <a:lnTo>
                  <a:pt x="4121658" y="90931"/>
                </a:lnTo>
                <a:close/>
              </a:path>
              <a:path w="4330065" h="2354579">
                <a:moveTo>
                  <a:pt x="4188587" y="54609"/>
                </a:moveTo>
                <a:lnTo>
                  <a:pt x="4155059" y="72770"/>
                </a:lnTo>
                <a:lnTo>
                  <a:pt x="4173220" y="106299"/>
                </a:lnTo>
                <a:lnTo>
                  <a:pt x="4206748" y="88137"/>
                </a:lnTo>
                <a:lnTo>
                  <a:pt x="4188587" y="54609"/>
                </a:lnTo>
                <a:close/>
              </a:path>
              <a:path w="4330065" h="2354579">
                <a:moveTo>
                  <a:pt x="4329684" y="0"/>
                </a:moveTo>
                <a:lnTo>
                  <a:pt x="4201922" y="4190"/>
                </a:lnTo>
                <a:lnTo>
                  <a:pt x="4256278" y="104647"/>
                </a:lnTo>
                <a:lnTo>
                  <a:pt x="4280598" y="69976"/>
                </a:lnTo>
                <a:lnTo>
                  <a:pt x="4240276" y="69976"/>
                </a:lnTo>
                <a:lnTo>
                  <a:pt x="4222115" y="36575"/>
                </a:lnTo>
                <a:lnTo>
                  <a:pt x="4236847" y="28575"/>
                </a:lnTo>
                <a:lnTo>
                  <a:pt x="4309639" y="28575"/>
                </a:lnTo>
                <a:lnTo>
                  <a:pt x="4329684" y="0"/>
                </a:lnTo>
                <a:close/>
              </a:path>
              <a:path w="4330065" h="2354579">
                <a:moveTo>
                  <a:pt x="4236847" y="28575"/>
                </a:moveTo>
                <a:lnTo>
                  <a:pt x="4222115" y="36575"/>
                </a:lnTo>
                <a:lnTo>
                  <a:pt x="4240276" y="69976"/>
                </a:lnTo>
                <a:lnTo>
                  <a:pt x="4255008" y="62102"/>
                </a:lnTo>
                <a:lnTo>
                  <a:pt x="4236847" y="28575"/>
                </a:lnTo>
                <a:close/>
              </a:path>
              <a:path w="4330065" h="2354579">
                <a:moveTo>
                  <a:pt x="4309639" y="28575"/>
                </a:moveTo>
                <a:lnTo>
                  <a:pt x="4236847" y="28575"/>
                </a:lnTo>
                <a:lnTo>
                  <a:pt x="4255008" y="62102"/>
                </a:lnTo>
                <a:lnTo>
                  <a:pt x="4240276" y="69976"/>
                </a:lnTo>
                <a:lnTo>
                  <a:pt x="4280598" y="69976"/>
                </a:lnTo>
                <a:lnTo>
                  <a:pt x="430963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B4A97A31-B9C0-6EEB-7A5E-A8DF6A8CCAE9}"/>
              </a:ext>
            </a:extLst>
          </p:cNvPr>
          <p:cNvSpPr/>
          <p:nvPr/>
        </p:nvSpPr>
        <p:spPr>
          <a:xfrm>
            <a:off x="1275969" y="2634963"/>
            <a:ext cx="6529070" cy="2367915"/>
          </a:xfrm>
          <a:custGeom>
            <a:avLst/>
            <a:gdLst/>
            <a:ahLst/>
            <a:cxnLst/>
            <a:rect l="l" t="t" r="r" b="b"/>
            <a:pathLst>
              <a:path w="6529070" h="2367915">
                <a:moveTo>
                  <a:pt x="35940" y="2318766"/>
                </a:moveTo>
                <a:lnTo>
                  <a:pt x="0" y="2331592"/>
                </a:lnTo>
                <a:lnTo>
                  <a:pt x="12953" y="2367406"/>
                </a:lnTo>
                <a:lnTo>
                  <a:pt x="48768" y="2354579"/>
                </a:lnTo>
                <a:lnTo>
                  <a:pt x="35940" y="2318766"/>
                </a:lnTo>
                <a:close/>
              </a:path>
              <a:path w="6529070" h="2367915">
                <a:moveTo>
                  <a:pt x="107696" y="2293111"/>
                </a:moveTo>
                <a:lnTo>
                  <a:pt x="71755" y="2305938"/>
                </a:lnTo>
                <a:lnTo>
                  <a:pt x="84581" y="2341753"/>
                </a:lnTo>
                <a:lnTo>
                  <a:pt x="120522" y="2328925"/>
                </a:lnTo>
                <a:lnTo>
                  <a:pt x="107696" y="2293111"/>
                </a:lnTo>
                <a:close/>
              </a:path>
              <a:path w="6529070" h="2367915">
                <a:moveTo>
                  <a:pt x="179450" y="2267457"/>
                </a:moveTo>
                <a:lnTo>
                  <a:pt x="143509" y="2280285"/>
                </a:lnTo>
                <a:lnTo>
                  <a:pt x="156337" y="2316098"/>
                </a:lnTo>
                <a:lnTo>
                  <a:pt x="192278" y="2303272"/>
                </a:lnTo>
                <a:lnTo>
                  <a:pt x="179450" y="2267457"/>
                </a:lnTo>
                <a:close/>
              </a:path>
              <a:path w="6529070" h="2367915">
                <a:moveTo>
                  <a:pt x="251206" y="2241676"/>
                </a:moveTo>
                <a:lnTo>
                  <a:pt x="215265" y="2254504"/>
                </a:lnTo>
                <a:lnTo>
                  <a:pt x="228092" y="2290444"/>
                </a:lnTo>
                <a:lnTo>
                  <a:pt x="264033" y="2277617"/>
                </a:lnTo>
                <a:lnTo>
                  <a:pt x="251206" y="2241676"/>
                </a:lnTo>
                <a:close/>
              </a:path>
              <a:path w="6529070" h="2367915">
                <a:moveTo>
                  <a:pt x="322961" y="2216022"/>
                </a:moveTo>
                <a:lnTo>
                  <a:pt x="287019" y="2228849"/>
                </a:lnTo>
                <a:lnTo>
                  <a:pt x="299847" y="2264791"/>
                </a:lnTo>
                <a:lnTo>
                  <a:pt x="335788" y="2251963"/>
                </a:lnTo>
                <a:lnTo>
                  <a:pt x="322961" y="2216022"/>
                </a:lnTo>
                <a:close/>
              </a:path>
              <a:path w="6529070" h="2367915">
                <a:moveTo>
                  <a:pt x="394588" y="2190368"/>
                </a:moveTo>
                <a:lnTo>
                  <a:pt x="358775" y="2203195"/>
                </a:lnTo>
                <a:lnTo>
                  <a:pt x="371601" y="2239136"/>
                </a:lnTo>
                <a:lnTo>
                  <a:pt x="407543" y="2226310"/>
                </a:lnTo>
                <a:lnTo>
                  <a:pt x="394588" y="2190368"/>
                </a:lnTo>
                <a:close/>
              </a:path>
              <a:path w="6529070" h="2367915">
                <a:moveTo>
                  <a:pt x="466344" y="2164715"/>
                </a:moveTo>
                <a:lnTo>
                  <a:pt x="430530" y="2177541"/>
                </a:lnTo>
                <a:lnTo>
                  <a:pt x="443356" y="2213355"/>
                </a:lnTo>
                <a:lnTo>
                  <a:pt x="479170" y="2200529"/>
                </a:lnTo>
                <a:lnTo>
                  <a:pt x="466344" y="2164715"/>
                </a:lnTo>
                <a:close/>
              </a:path>
              <a:path w="6529070" h="2367915">
                <a:moveTo>
                  <a:pt x="538099" y="2139060"/>
                </a:moveTo>
                <a:lnTo>
                  <a:pt x="502285" y="2151887"/>
                </a:lnTo>
                <a:lnTo>
                  <a:pt x="515112" y="2187701"/>
                </a:lnTo>
                <a:lnTo>
                  <a:pt x="550926" y="2174874"/>
                </a:lnTo>
                <a:lnTo>
                  <a:pt x="538099" y="2139060"/>
                </a:lnTo>
                <a:close/>
              </a:path>
              <a:path w="6529070" h="2367915">
                <a:moveTo>
                  <a:pt x="609854" y="2113406"/>
                </a:moveTo>
                <a:lnTo>
                  <a:pt x="574039" y="2126234"/>
                </a:lnTo>
                <a:lnTo>
                  <a:pt x="586867" y="2162047"/>
                </a:lnTo>
                <a:lnTo>
                  <a:pt x="622681" y="2149220"/>
                </a:lnTo>
                <a:lnTo>
                  <a:pt x="609854" y="2113406"/>
                </a:lnTo>
                <a:close/>
              </a:path>
              <a:path w="6529070" h="2367915">
                <a:moveTo>
                  <a:pt x="681608" y="2087625"/>
                </a:moveTo>
                <a:lnTo>
                  <a:pt x="645794" y="2100453"/>
                </a:lnTo>
                <a:lnTo>
                  <a:pt x="658622" y="2136393"/>
                </a:lnTo>
                <a:lnTo>
                  <a:pt x="694436" y="2123566"/>
                </a:lnTo>
                <a:lnTo>
                  <a:pt x="681608" y="2087625"/>
                </a:lnTo>
                <a:close/>
              </a:path>
              <a:path w="6529070" h="2367915">
                <a:moveTo>
                  <a:pt x="753363" y="2061971"/>
                </a:moveTo>
                <a:lnTo>
                  <a:pt x="717550" y="2074798"/>
                </a:lnTo>
                <a:lnTo>
                  <a:pt x="730376" y="2110740"/>
                </a:lnTo>
                <a:lnTo>
                  <a:pt x="766191" y="2097912"/>
                </a:lnTo>
                <a:lnTo>
                  <a:pt x="753363" y="2061971"/>
                </a:lnTo>
                <a:close/>
              </a:path>
              <a:path w="6529070" h="2367915">
                <a:moveTo>
                  <a:pt x="825119" y="2036317"/>
                </a:moveTo>
                <a:lnTo>
                  <a:pt x="789178" y="2049144"/>
                </a:lnTo>
                <a:lnTo>
                  <a:pt x="802132" y="2085085"/>
                </a:lnTo>
                <a:lnTo>
                  <a:pt x="837945" y="2072131"/>
                </a:lnTo>
                <a:lnTo>
                  <a:pt x="825119" y="2036317"/>
                </a:lnTo>
                <a:close/>
              </a:path>
              <a:path w="6529070" h="2367915">
                <a:moveTo>
                  <a:pt x="896874" y="2010663"/>
                </a:moveTo>
                <a:lnTo>
                  <a:pt x="860932" y="2023490"/>
                </a:lnTo>
                <a:lnTo>
                  <a:pt x="873760" y="2059304"/>
                </a:lnTo>
                <a:lnTo>
                  <a:pt x="909701" y="2046477"/>
                </a:lnTo>
                <a:lnTo>
                  <a:pt x="896874" y="2010663"/>
                </a:lnTo>
                <a:close/>
              </a:path>
              <a:path w="6529070" h="2367915">
                <a:moveTo>
                  <a:pt x="968629" y="1985009"/>
                </a:moveTo>
                <a:lnTo>
                  <a:pt x="932688" y="1997836"/>
                </a:lnTo>
                <a:lnTo>
                  <a:pt x="945514" y="2033650"/>
                </a:lnTo>
                <a:lnTo>
                  <a:pt x="981456" y="2020823"/>
                </a:lnTo>
                <a:lnTo>
                  <a:pt x="968629" y="1985009"/>
                </a:lnTo>
                <a:close/>
              </a:path>
              <a:path w="6529070" h="2367915">
                <a:moveTo>
                  <a:pt x="1040383" y="1959228"/>
                </a:moveTo>
                <a:lnTo>
                  <a:pt x="1004443" y="1972182"/>
                </a:lnTo>
                <a:lnTo>
                  <a:pt x="1017269" y="2007996"/>
                </a:lnTo>
                <a:lnTo>
                  <a:pt x="1053211" y="1995169"/>
                </a:lnTo>
                <a:lnTo>
                  <a:pt x="1040383" y="1959228"/>
                </a:lnTo>
                <a:close/>
              </a:path>
              <a:path w="6529070" h="2367915">
                <a:moveTo>
                  <a:pt x="1112139" y="1933574"/>
                </a:moveTo>
                <a:lnTo>
                  <a:pt x="1076198" y="1946401"/>
                </a:lnTo>
                <a:lnTo>
                  <a:pt x="1089025" y="1982342"/>
                </a:lnTo>
                <a:lnTo>
                  <a:pt x="1124966" y="1969515"/>
                </a:lnTo>
                <a:lnTo>
                  <a:pt x="1112139" y="1933574"/>
                </a:lnTo>
                <a:close/>
              </a:path>
              <a:path w="6529070" h="2367915">
                <a:moveTo>
                  <a:pt x="1183767" y="1907920"/>
                </a:moveTo>
                <a:lnTo>
                  <a:pt x="1147953" y="1920747"/>
                </a:lnTo>
                <a:lnTo>
                  <a:pt x="1160780" y="1956688"/>
                </a:lnTo>
                <a:lnTo>
                  <a:pt x="1196720" y="1943861"/>
                </a:lnTo>
                <a:lnTo>
                  <a:pt x="1183767" y="1907920"/>
                </a:lnTo>
                <a:close/>
              </a:path>
              <a:path w="6529070" h="2367915">
                <a:moveTo>
                  <a:pt x="1255522" y="1882266"/>
                </a:moveTo>
                <a:lnTo>
                  <a:pt x="1219708" y="1895093"/>
                </a:lnTo>
                <a:lnTo>
                  <a:pt x="1232535" y="1930907"/>
                </a:lnTo>
                <a:lnTo>
                  <a:pt x="1268349" y="1918080"/>
                </a:lnTo>
                <a:lnTo>
                  <a:pt x="1255522" y="1882266"/>
                </a:lnTo>
                <a:close/>
              </a:path>
              <a:path w="6529070" h="2367915">
                <a:moveTo>
                  <a:pt x="1327277" y="1856612"/>
                </a:moveTo>
                <a:lnTo>
                  <a:pt x="1291463" y="1869439"/>
                </a:lnTo>
                <a:lnTo>
                  <a:pt x="1304289" y="1905253"/>
                </a:lnTo>
                <a:lnTo>
                  <a:pt x="1340104" y="1892426"/>
                </a:lnTo>
                <a:lnTo>
                  <a:pt x="1327277" y="1856612"/>
                </a:lnTo>
                <a:close/>
              </a:path>
              <a:path w="6529070" h="2367915">
                <a:moveTo>
                  <a:pt x="1399032" y="1830958"/>
                </a:moveTo>
                <a:lnTo>
                  <a:pt x="1363218" y="1843785"/>
                </a:lnTo>
                <a:lnTo>
                  <a:pt x="1376045" y="1879599"/>
                </a:lnTo>
                <a:lnTo>
                  <a:pt x="1411858" y="1866772"/>
                </a:lnTo>
                <a:lnTo>
                  <a:pt x="1399032" y="1830958"/>
                </a:lnTo>
                <a:close/>
              </a:path>
              <a:path w="6529070" h="2367915">
                <a:moveTo>
                  <a:pt x="1470787" y="1805177"/>
                </a:moveTo>
                <a:lnTo>
                  <a:pt x="1434973" y="1818004"/>
                </a:lnTo>
                <a:lnTo>
                  <a:pt x="1447800" y="1853945"/>
                </a:lnTo>
                <a:lnTo>
                  <a:pt x="1483614" y="1841118"/>
                </a:lnTo>
                <a:lnTo>
                  <a:pt x="1470787" y="1805177"/>
                </a:lnTo>
                <a:close/>
              </a:path>
              <a:path w="6529070" h="2367915">
                <a:moveTo>
                  <a:pt x="1542542" y="1779523"/>
                </a:moveTo>
                <a:lnTo>
                  <a:pt x="1506728" y="1792350"/>
                </a:lnTo>
                <a:lnTo>
                  <a:pt x="1519555" y="1828291"/>
                </a:lnTo>
                <a:lnTo>
                  <a:pt x="1555369" y="1815464"/>
                </a:lnTo>
                <a:lnTo>
                  <a:pt x="1542542" y="1779523"/>
                </a:lnTo>
                <a:close/>
              </a:path>
              <a:path w="6529070" h="2367915">
                <a:moveTo>
                  <a:pt x="1614297" y="1753869"/>
                </a:moveTo>
                <a:lnTo>
                  <a:pt x="1578356" y="1766696"/>
                </a:lnTo>
                <a:lnTo>
                  <a:pt x="1591310" y="1802637"/>
                </a:lnTo>
                <a:lnTo>
                  <a:pt x="1627124" y="1789810"/>
                </a:lnTo>
                <a:lnTo>
                  <a:pt x="1614297" y="1753869"/>
                </a:lnTo>
                <a:close/>
              </a:path>
              <a:path w="6529070" h="2367915">
                <a:moveTo>
                  <a:pt x="1686052" y="1728215"/>
                </a:moveTo>
                <a:lnTo>
                  <a:pt x="1650111" y="1741042"/>
                </a:lnTo>
                <a:lnTo>
                  <a:pt x="1662938" y="1776856"/>
                </a:lnTo>
                <a:lnTo>
                  <a:pt x="1698879" y="1764029"/>
                </a:lnTo>
                <a:lnTo>
                  <a:pt x="1686052" y="1728215"/>
                </a:lnTo>
                <a:close/>
              </a:path>
              <a:path w="6529070" h="2367915">
                <a:moveTo>
                  <a:pt x="1757807" y="1702561"/>
                </a:moveTo>
                <a:lnTo>
                  <a:pt x="1721866" y="1715388"/>
                </a:lnTo>
                <a:lnTo>
                  <a:pt x="1734693" y="1751202"/>
                </a:lnTo>
                <a:lnTo>
                  <a:pt x="1770633" y="1738375"/>
                </a:lnTo>
                <a:lnTo>
                  <a:pt x="1757807" y="1702561"/>
                </a:lnTo>
                <a:close/>
              </a:path>
              <a:path w="6529070" h="2367915">
                <a:moveTo>
                  <a:pt x="1829562" y="1676907"/>
                </a:moveTo>
                <a:lnTo>
                  <a:pt x="1793620" y="1689734"/>
                </a:lnTo>
                <a:lnTo>
                  <a:pt x="1806448" y="1725548"/>
                </a:lnTo>
                <a:lnTo>
                  <a:pt x="1842389" y="1712721"/>
                </a:lnTo>
                <a:lnTo>
                  <a:pt x="1829562" y="1676907"/>
                </a:lnTo>
                <a:close/>
              </a:path>
              <a:path w="6529070" h="2367915">
                <a:moveTo>
                  <a:pt x="1901317" y="1651126"/>
                </a:moveTo>
                <a:lnTo>
                  <a:pt x="1865376" y="1663953"/>
                </a:lnTo>
                <a:lnTo>
                  <a:pt x="1878203" y="1699894"/>
                </a:lnTo>
                <a:lnTo>
                  <a:pt x="1914144" y="1687067"/>
                </a:lnTo>
                <a:lnTo>
                  <a:pt x="1901317" y="1651126"/>
                </a:lnTo>
                <a:close/>
              </a:path>
              <a:path w="6529070" h="2367915">
                <a:moveTo>
                  <a:pt x="1972945" y="1625472"/>
                </a:moveTo>
                <a:lnTo>
                  <a:pt x="1937131" y="1638299"/>
                </a:lnTo>
                <a:lnTo>
                  <a:pt x="1949958" y="1674240"/>
                </a:lnTo>
                <a:lnTo>
                  <a:pt x="1985898" y="1661413"/>
                </a:lnTo>
                <a:lnTo>
                  <a:pt x="1972945" y="1625472"/>
                </a:lnTo>
                <a:close/>
              </a:path>
              <a:path w="6529070" h="2367915">
                <a:moveTo>
                  <a:pt x="2044700" y="1599818"/>
                </a:moveTo>
                <a:lnTo>
                  <a:pt x="2008885" y="1612645"/>
                </a:lnTo>
                <a:lnTo>
                  <a:pt x="2021713" y="1648586"/>
                </a:lnTo>
                <a:lnTo>
                  <a:pt x="2057527" y="1635632"/>
                </a:lnTo>
                <a:lnTo>
                  <a:pt x="2044700" y="1599818"/>
                </a:lnTo>
                <a:close/>
              </a:path>
              <a:path w="6529070" h="2367915">
                <a:moveTo>
                  <a:pt x="2116455" y="1574164"/>
                </a:moveTo>
                <a:lnTo>
                  <a:pt x="2080641" y="1586991"/>
                </a:lnTo>
                <a:lnTo>
                  <a:pt x="2093468" y="1622805"/>
                </a:lnTo>
                <a:lnTo>
                  <a:pt x="2129282" y="1609978"/>
                </a:lnTo>
                <a:lnTo>
                  <a:pt x="2116455" y="1574164"/>
                </a:lnTo>
                <a:close/>
              </a:path>
              <a:path w="6529070" h="2367915">
                <a:moveTo>
                  <a:pt x="2188210" y="1548510"/>
                </a:moveTo>
                <a:lnTo>
                  <a:pt x="2152396" y="1561337"/>
                </a:lnTo>
                <a:lnTo>
                  <a:pt x="2165222" y="1597151"/>
                </a:lnTo>
                <a:lnTo>
                  <a:pt x="2201036" y="1584324"/>
                </a:lnTo>
                <a:lnTo>
                  <a:pt x="2188210" y="1548510"/>
                </a:lnTo>
                <a:close/>
              </a:path>
              <a:path w="6529070" h="2367915">
                <a:moveTo>
                  <a:pt x="2259965" y="1522729"/>
                </a:moveTo>
                <a:lnTo>
                  <a:pt x="2224151" y="1535683"/>
                </a:lnTo>
                <a:lnTo>
                  <a:pt x="2236978" y="1571497"/>
                </a:lnTo>
                <a:lnTo>
                  <a:pt x="2272792" y="1558670"/>
                </a:lnTo>
                <a:lnTo>
                  <a:pt x="2259965" y="1522729"/>
                </a:lnTo>
                <a:close/>
              </a:path>
              <a:path w="6529070" h="2367915">
                <a:moveTo>
                  <a:pt x="2331720" y="1497075"/>
                </a:moveTo>
                <a:lnTo>
                  <a:pt x="2295906" y="1509902"/>
                </a:lnTo>
                <a:lnTo>
                  <a:pt x="2308733" y="1545843"/>
                </a:lnTo>
                <a:lnTo>
                  <a:pt x="2344547" y="1533016"/>
                </a:lnTo>
                <a:lnTo>
                  <a:pt x="2331720" y="1497075"/>
                </a:lnTo>
                <a:close/>
              </a:path>
              <a:path w="6529070" h="2367915">
                <a:moveTo>
                  <a:pt x="2403475" y="1471421"/>
                </a:moveTo>
                <a:lnTo>
                  <a:pt x="2367534" y="1484248"/>
                </a:lnTo>
                <a:lnTo>
                  <a:pt x="2380488" y="1520189"/>
                </a:lnTo>
                <a:lnTo>
                  <a:pt x="2416302" y="1507362"/>
                </a:lnTo>
                <a:lnTo>
                  <a:pt x="2403475" y="1471421"/>
                </a:lnTo>
                <a:close/>
              </a:path>
              <a:path w="6529070" h="2367915">
                <a:moveTo>
                  <a:pt x="2475230" y="1445767"/>
                </a:moveTo>
                <a:lnTo>
                  <a:pt x="2439289" y="1458594"/>
                </a:lnTo>
                <a:lnTo>
                  <a:pt x="2452116" y="1494408"/>
                </a:lnTo>
                <a:lnTo>
                  <a:pt x="2488057" y="1481581"/>
                </a:lnTo>
                <a:lnTo>
                  <a:pt x="2475230" y="1445767"/>
                </a:lnTo>
                <a:close/>
              </a:path>
              <a:path w="6529070" h="2367915">
                <a:moveTo>
                  <a:pt x="2546985" y="1420114"/>
                </a:moveTo>
                <a:lnTo>
                  <a:pt x="2511044" y="1432940"/>
                </a:lnTo>
                <a:lnTo>
                  <a:pt x="2523871" y="1468754"/>
                </a:lnTo>
                <a:lnTo>
                  <a:pt x="2559811" y="1455927"/>
                </a:lnTo>
                <a:lnTo>
                  <a:pt x="2546985" y="1420114"/>
                </a:lnTo>
                <a:close/>
              </a:path>
              <a:path w="6529070" h="2367915">
                <a:moveTo>
                  <a:pt x="2618740" y="1394459"/>
                </a:moveTo>
                <a:lnTo>
                  <a:pt x="2582798" y="1407287"/>
                </a:lnTo>
                <a:lnTo>
                  <a:pt x="2595626" y="1443101"/>
                </a:lnTo>
                <a:lnTo>
                  <a:pt x="2631567" y="1430273"/>
                </a:lnTo>
                <a:lnTo>
                  <a:pt x="2618740" y="1394459"/>
                </a:lnTo>
                <a:close/>
              </a:path>
              <a:path w="6529070" h="2367915">
                <a:moveTo>
                  <a:pt x="2690495" y="1368678"/>
                </a:moveTo>
                <a:lnTo>
                  <a:pt x="2654554" y="1381505"/>
                </a:lnTo>
                <a:lnTo>
                  <a:pt x="2667381" y="1417446"/>
                </a:lnTo>
                <a:lnTo>
                  <a:pt x="2703322" y="1404619"/>
                </a:lnTo>
                <a:lnTo>
                  <a:pt x="2690495" y="1368678"/>
                </a:lnTo>
                <a:close/>
              </a:path>
              <a:path w="6529070" h="2367915">
                <a:moveTo>
                  <a:pt x="2762122" y="1343025"/>
                </a:moveTo>
                <a:lnTo>
                  <a:pt x="2726309" y="1355852"/>
                </a:lnTo>
                <a:lnTo>
                  <a:pt x="2739135" y="1391792"/>
                </a:lnTo>
                <a:lnTo>
                  <a:pt x="2775077" y="1378965"/>
                </a:lnTo>
                <a:lnTo>
                  <a:pt x="2762122" y="1343025"/>
                </a:lnTo>
                <a:close/>
              </a:path>
              <a:path w="6529070" h="2367915">
                <a:moveTo>
                  <a:pt x="2833878" y="1317370"/>
                </a:moveTo>
                <a:lnTo>
                  <a:pt x="2798064" y="1330197"/>
                </a:lnTo>
                <a:lnTo>
                  <a:pt x="2810891" y="1366139"/>
                </a:lnTo>
                <a:lnTo>
                  <a:pt x="2846705" y="1353184"/>
                </a:lnTo>
                <a:lnTo>
                  <a:pt x="2833878" y="1317370"/>
                </a:lnTo>
                <a:close/>
              </a:path>
              <a:path w="6529070" h="2367915">
                <a:moveTo>
                  <a:pt x="2905633" y="1291716"/>
                </a:moveTo>
                <a:lnTo>
                  <a:pt x="2869819" y="1304543"/>
                </a:lnTo>
                <a:lnTo>
                  <a:pt x="2882646" y="1340357"/>
                </a:lnTo>
                <a:lnTo>
                  <a:pt x="2918460" y="1327530"/>
                </a:lnTo>
                <a:lnTo>
                  <a:pt x="2905633" y="1291716"/>
                </a:lnTo>
                <a:close/>
              </a:path>
              <a:path w="6529070" h="2367915">
                <a:moveTo>
                  <a:pt x="2977388" y="1266063"/>
                </a:moveTo>
                <a:lnTo>
                  <a:pt x="2941573" y="1278889"/>
                </a:lnTo>
                <a:lnTo>
                  <a:pt x="2954401" y="1314703"/>
                </a:lnTo>
                <a:lnTo>
                  <a:pt x="2990215" y="1301877"/>
                </a:lnTo>
                <a:lnTo>
                  <a:pt x="2977388" y="1266063"/>
                </a:lnTo>
                <a:close/>
              </a:path>
              <a:path w="6529070" h="2367915">
                <a:moveTo>
                  <a:pt x="3049143" y="1240408"/>
                </a:moveTo>
                <a:lnTo>
                  <a:pt x="3013329" y="1253235"/>
                </a:lnTo>
                <a:lnTo>
                  <a:pt x="3026156" y="1289050"/>
                </a:lnTo>
                <a:lnTo>
                  <a:pt x="3061970" y="1276222"/>
                </a:lnTo>
                <a:lnTo>
                  <a:pt x="3049143" y="1240408"/>
                </a:lnTo>
                <a:close/>
              </a:path>
              <a:path w="6529070" h="2367915">
                <a:moveTo>
                  <a:pt x="3120897" y="1214627"/>
                </a:moveTo>
                <a:lnTo>
                  <a:pt x="3085084" y="1227454"/>
                </a:lnTo>
                <a:lnTo>
                  <a:pt x="3097910" y="1263395"/>
                </a:lnTo>
                <a:lnTo>
                  <a:pt x="3133725" y="1250568"/>
                </a:lnTo>
                <a:lnTo>
                  <a:pt x="3120897" y="1214627"/>
                </a:lnTo>
                <a:close/>
              </a:path>
              <a:path w="6529070" h="2367915">
                <a:moveTo>
                  <a:pt x="3192653" y="1188973"/>
                </a:moveTo>
                <a:lnTo>
                  <a:pt x="3156711" y="1201801"/>
                </a:lnTo>
                <a:lnTo>
                  <a:pt x="3169666" y="1237741"/>
                </a:lnTo>
                <a:lnTo>
                  <a:pt x="3205480" y="1224914"/>
                </a:lnTo>
                <a:lnTo>
                  <a:pt x="3192653" y="1188973"/>
                </a:lnTo>
                <a:close/>
              </a:path>
              <a:path w="6529070" h="2367915">
                <a:moveTo>
                  <a:pt x="3264407" y="1163319"/>
                </a:moveTo>
                <a:lnTo>
                  <a:pt x="3228467" y="1176146"/>
                </a:lnTo>
                <a:lnTo>
                  <a:pt x="3241294" y="1212088"/>
                </a:lnTo>
                <a:lnTo>
                  <a:pt x="3277234" y="1199133"/>
                </a:lnTo>
                <a:lnTo>
                  <a:pt x="3264407" y="1163319"/>
                </a:lnTo>
                <a:close/>
              </a:path>
              <a:path w="6529070" h="2367915">
                <a:moveTo>
                  <a:pt x="3336163" y="1137665"/>
                </a:moveTo>
                <a:lnTo>
                  <a:pt x="3300222" y="1150492"/>
                </a:lnTo>
                <a:lnTo>
                  <a:pt x="3313049" y="1186306"/>
                </a:lnTo>
                <a:lnTo>
                  <a:pt x="3348990" y="1173479"/>
                </a:lnTo>
                <a:lnTo>
                  <a:pt x="3336163" y="1137665"/>
                </a:lnTo>
                <a:close/>
              </a:path>
              <a:path w="6529070" h="2367915">
                <a:moveTo>
                  <a:pt x="3407918" y="1112012"/>
                </a:moveTo>
                <a:lnTo>
                  <a:pt x="3371977" y="1124839"/>
                </a:lnTo>
                <a:lnTo>
                  <a:pt x="3384804" y="1160652"/>
                </a:lnTo>
                <a:lnTo>
                  <a:pt x="3420745" y="1147826"/>
                </a:lnTo>
                <a:lnTo>
                  <a:pt x="3407918" y="1112012"/>
                </a:lnTo>
                <a:close/>
              </a:path>
              <a:path w="6529070" h="2367915">
                <a:moveTo>
                  <a:pt x="3479673" y="1086230"/>
                </a:moveTo>
                <a:lnTo>
                  <a:pt x="3443731" y="1099184"/>
                </a:lnTo>
                <a:lnTo>
                  <a:pt x="3456558" y="1134998"/>
                </a:lnTo>
                <a:lnTo>
                  <a:pt x="3492500" y="1122171"/>
                </a:lnTo>
                <a:lnTo>
                  <a:pt x="3479673" y="1086230"/>
                </a:lnTo>
                <a:close/>
              </a:path>
              <a:path w="6529070" h="2367915">
                <a:moveTo>
                  <a:pt x="3551301" y="1060577"/>
                </a:moveTo>
                <a:lnTo>
                  <a:pt x="3515486" y="1073403"/>
                </a:lnTo>
                <a:lnTo>
                  <a:pt x="3528314" y="1109344"/>
                </a:lnTo>
                <a:lnTo>
                  <a:pt x="3564254" y="1096517"/>
                </a:lnTo>
                <a:lnTo>
                  <a:pt x="3551301" y="1060577"/>
                </a:lnTo>
                <a:close/>
              </a:path>
              <a:path w="6529070" h="2367915">
                <a:moveTo>
                  <a:pt x="3623055" y="1034922"/>
                </a:moveTo>
                <a:lnTo>
                  <a:pt x="3587242" y="1047750"/>
                </a:lnTo>
                <a:lnTo>
                  <a:pt x="3600069" y="1083690"/>
                </a:lnTo>
                <a:lnTo>
                  <a:pt x="3635882" y="1070864"/>
                </a:lnTo>
                <a:lnTo>
                  <a:pt x="3623055" y="1034922"/>
                </a:lnTo>
                <a:close/>
              </a:path>
              <a:path w="6529070" h="2367915">
                <a:moveTo>
                  <a:pt x="3694810" y="1009268"/>
                </a:moveTo>
                <a:lnTo>
                  <a:pt x="3658997" y="1022095"/>
                </a:lnTo>
                <a:lnTo>
                  <a:pt x="3671824" y="1057909"/>
                </a:lnTo>
                <a:lnTo>
                  <a:pt x="3707638" y="1045082"/>
                </a:lnTo>
                <a:lnTo>
                  <a:pt x="3694810" y="1009268"/>
                </a:lnTo>
                <a:close/>
              </a:path>
              <a:path w="6529070" h="2367915">
                <a:moveTo>
                  <a:pt x="3766566" y="983614"/>
                </a:moveTo>
                <a:lnTo>
                  <a:pt x="3730752" y="996441"/>
                </a:lnTo>
                <a:lnTo>
                  <a:pt x="3743579" y="1032255"/>
                </a:lnTo>
                <a:lnTo>
                  <a:pt x="3779393" y="1019428"/>
                </a:lnTo>
                <a:lnTo>
                  <a:pt x="3766566" y="983614"/>
                </a:lnTo>
                <a:close/>
              </a:path>
              <a:path w="6529070" h="2367915">
                <a:moveTo>
                  <a:pt x="3838321" y="957960"/>
                </a:moveTo>
                <a:lnTo>
                  <a:pt x="3802506" y="970788"/>
                </a:lnTo>
                <a:lnTo>
                  <a:pt x="3815333" y="1006601"/>
                </a:lnTo>
                <a:lnTo>
                  <a:pt x="3851148" y="993775"/>
                </a:lnTo>
                <a:lnTo>
                  <a:pt x="3838321" y="957960"/>
                </a:lnTo>
                <a:close/>
              </a:path>
              <a:path w="6529070" h="2367915">
                <a:moveTo>
                  <a:pt x="3910076" y="932179"/>
                </a:moveTo>
                <a:lnTo>
                  <a:pt x="3874261" y="945006"/>
                </a:lnTo>
                <a:lnTo>
                  <a:pt x="3887089" y="980947"/>
                </a:lnTo>
                <a:lnTo>
                  <a:pt x="3922903" y="968120"/>
                </a:lnTo>
                <a:lnTo>
                  <a:pt x="3910076" y="932179"/>
                </a:lnTo>
                <a:close/>
              </a:path>
              <a:path w="6529070" h="2367915">
                <a:moveTo>
                  <a:pt x="3981830" y="906526"/>
                </a:moveTo>
                <a:lnTo>
                  <a:pt x="3945890" y="919352"/>
                </a:lnTo>
                <a:lnTo>
                  <a:pt x="3958844" y="955293"/>
                </a:lnTo>
                <a:lnTo>
                  <a:pt x="3994657" y="942466"/>
                </a:lnTo>
                <a:lnTo>
                  <a:pt x="3981830" y="906526"/>
                </a:lnTo>
                <a:close/>
              </a:path>
              <a:path w="6529070" h="2367915">
                <a:moveTo>
                  <a:pt x="4053585" y="880871"/>
                </a:moveTo>
                <a:lnTo>
                  <a:pt x="4017645" y="893698"/>
                </a:lnTo>
                <a:lnTo>
                  <a:pt x="4030472" y="929639"/>
                </a:lnTo>
                <a:lnTo>
                  <a:pt x="4066413" y="916685"/>
                </a:lnTo>
                <a:lnTo>
                  <a:pt x="4053585" y="880871"/>
                </a:lnTo>
                <a:close/>
              </a:path>
              <a:path w="6529070" h="2367915">
                <a:moveTo>
                  <a:pt x="4125341" y="855217"/>
                </a:moveTo>
                <a:lnTo>
                  <a:pt x="4089400" y="868044"/>
                </a:lnTo>
                <a:lnTo>
                  <a:pt x="4102227" y="903858"/>
                </a:lnTo>
                <a:lnTo>
                  <a:pt x="4138168" y="891031"/>
                </a:lnTo>
                <a:lnTo>
                  <a:pt x="4125341" y="855217"/>
                </a:lnTo>
                <a:close/>
              </a:path>
              <a:path w="6529070" h="2367915">
                <a:moveTo>
                  <a:pt x="4197096" y="829563"/>
                </a:moveTo>
                <a:lnTo>
                  <a:pt x="4161154" y="842390"/>
                </a:lnTo>
                <a:lnTo>
                  <a:pt x="4173981" y="878204"/>
                </a:lnTo>
                <a:lnTo>
                  <a:pt x="4209923" y="865377"/>
                </a:lnTo>
                <a:lnTo>
                  <a:pt x="4197096" y="829563"/>
                </a:lnTo>
                <a:close/>
              </a:path>
              <a:path w="6529070" h="2367915">
                <a:moveTo>
                  <a:pt x="4268851" y="803782"/>
                </a:moveTo>
                <a:lnTo>
                  <a:pt x="4232909" y="816737"/>
                </a:lnTo>
                <a:lnTo>
                  <a:pt x="4245736" y="852551"/>
                </a:lnTo>
                <a:lnTo>
                  <a:pt x="4281678" y="839723"/>
                </a:lnTo>
                <a:lnTo>
                  <a:pt x="4268851" y="803782"/>
                </a:lnTo>
                <a:close/>
              </a:path>
              <a:path w="6529070" h="2367915">
                <a:moveTo>
                  <a:pt x="4340479" y="778128"/>
                </a:moveTo>
                <a:lnTo>
                  <a:pt x="4304665" y="790955"/>
                </a:lnTo>
                <a:lnTo>
                  <a:pt x="4317492" y="826896"/>
                </a:lnTo>
                <a:lnTo>
                  <a:pt x="4353433" y="814069"/>
                </a:lnTo>
                <a:lnTo>
                  <a:pt x="4340479" y="778128"/>
                </a:lnTo>
                <a:close/>
              </a:path>
              <a:path w="6529070" h="2367915">
                <a:moveTo>
                  <a:pt x="4412233" y="752475"/>
                </a:moveTo>
                <a:lnTo>
                  <a:pt x="4376420" y="765301"/>
                </a:lnTo>
                <a:lnTo>
                  <a:pt x="4389247" y="801242"/>
                </a:lnTo>
                <a:lnTo>
                  <a:pt x="4425060" y="788415"/>
                </a:lnTo>
                <a:lnTo>
                  <a:pt x="4412233" y="752475"/>
                </a:lnTo>
                <a:close/>
              </a:path>
              <a:path w="6529070" h="2367915">
                <a:moveTo>
                  <a:pt x="4483989" y="726820"/>
                </a:moveTo>
                <a:lnTo>
                  <a:pt x="4448175" y="739647"/>
                </a:lnTo>
                <a:lnTo>
                  <a:pt x="4461002" y="775588"/>
                </a:lnTo>
                <a:lnTo>
                  <a:pt x="4496816" y="762634"/>
                </a:lnTo>
                <a:lnTo>
                  <a:pt x="4483989" y="726820"/>
                </a:lnTo>
                <a:close/>
              </a:path>
              <a:path w="6529070" h="2367915">
                <a:moveTo>
                  <a:pt x="4555744" y="701166"/>
                </a:moveTo>
                <a:lnTo>
                  <a:pt x="4519930" y="713993"/>
                </a:lnTo>
                <a:lnTo>
                  <a:pt x="4532757" y="749807"/>
                </a:lnTo>
                <a:lnTo>
                  <a:pt x="4568571" y="736980"/>
                </a:lnTo>
                <a:lnTo>
                  <a:pt x="4555744" y="701166"/>
                </a:lnTo>
                <a:close/>
              </a:path>
              <a:path w="6529070" h="2367915">
                <a:moveTo>
                  <a:pt x="4627499" y="675513"/>
                </a:moveTo>
                <a:lnTo>
                  <a:pt x="4591684" y="688339"/>
                </a:lnTo>
                <a:lnTo>
                  <a:pt x="4604511" y="724153"/>
                </a:lnTo>
                <a:lnTo>
                  <a:pt x="4640326" y="711326"/>
                </a:lnTo>
                <a:lnTo>
                  <a:pt x="4627499" y="675513"/>
                </a:lnTo>
                <a:close/>
              </a:path>
              <a:path w="6529070" h="2367915">
                <a:moveTo>
                  <a:pt x="4699254" y="649731"/>
                </a:moveTo>
                <a:lnTo>
                  <a:pt x="4663440" y="662685"/>
                </a:lnTo>
                <a:lnTo>
                  <a:pt x="4676267" y="698500"/>
                </a:lnTo>
                <a:lnTo>
                  <a:pt x="4712081" y="685672"/>
                </a:lnTo>
                <a:lnTo>
                  <a:pt x="4699254" y="649731"/>
                </a:lnTo>
                <a:close/>
              </a:path>
              <a:path w="6529070" h="2367915">
                <a:moveTo>
                  <a:pt x="4771008" y="624077"/>
                </a:moveTo>
                <a:lnTo>
                  <a:pt x="4735195" y="636904"/>
                </a:lnTo>
                <a:lnTo>
                  <a:pt x="4748022" y="672845"/>
                </a:lnTo>
                <a:lnTo>
                  <a:pt x="4783835" y="660018"/>
                </a:lnTo>
                <a:lnTo>
                  <a:pt x="4771008" y="624077"/>
                </a:lnTo>
                <a:close/>
              </a:path>
              <a:path w="6529070" h="2367915">
                <a:moveTo>
                  <a:pt x="4842764" y="598423"/>
                </a:moveTo>
                <a:lnTo>
                  <a:pt x="4806823" y="611251"/>
                </a:lnTo>
                <a:lnTo>
                  <a:pt x="4819777" y="647191"/>
                </a:lnTo>
                <a:lnTo>
                  <a:pt x="4855591" y="634364"/>
                </a:lnTo>
                <a:lnTo>
                  <a:pt x="4842764" y="598423"/>
                </a:lnTo>
                <a:close/>
              </a:path>
              <a:path w="6529070" h="2367915">
                <a:moveTo>
                  <a:pt x="4914519" y="572769"/>
                </a:moveTo>
                <a:lnTo>
                  <a:pt x="4878578" y="585596"/>
                </a:lnTo>
                <a:lnTo>
                  <a:pt x="4891405" y="621410"/>
                </a:lnTo>
                <a:lnTo>
                  <a:pt x="4927346" y="608583"/>
                </a:lnTo>
                <a:lnTo>
                  <a:pt x="4914519" y="572769"/>
                </a:lnTo>
                <a:close/>
              </a:path>
              <a:path w="6529070" h="2367915">
                <a:moveTo>
                  <a:pt x="4986274" y="547115"/>
                </a:moveTo>
                <a:lnTo>
                  <a:pt x="4950333" y="559942"/>
                </a:lnTo>
                <a:lnTo>
                  <a:pt x="4963159" y="595756"/>
                </a:lnTo>
                <a:lnTo>
                  <a:pt x="4999101" y="582929"/>
                </a:lnTo>
                <a:lnTo>
                  <a:pt x="4986274" y="547115"/>
                </a:lnTo>
                <a:close/>
              </a:path>
              <a:path w="6529070" h="2367915">
                <a:moveTo>
                  <a:pt x="5058029" y="521462"/>
                </a:moveTo>
                <a:lnTo>
                  <a:pt x="5022088" y="534288"/>
                </a:lnTo>
                <a:lnTo>
                  <a:pt x="5034915" y="570102"/>
                </a:lnTo>
                <a:lnTo>
                  <a:pt x="5070856" y="557276"/>
                </a:lnTo>
                <a:lnTo>
                  <a:pt x="5058029" y="521462"/>
                </a:lnTo>
                <a:close/>
              </a:path>
              <a:path w="6529070" h="2367915">
                <a:moveTo>
                  <a:pt x="5129783" y="495680"/>
                </a:moveTo>
                <a:lnTo>
                  <a:pt x="5093843" y="508507"/>
                </a:lnTo>
                <a:lnTo>
                  <a:pt x="5106670" y="544448"/>
                </a:lnTo>
                <a:lnTo>
                  <a:pt x="5142610" y="531621"/>
                </a:lnTo>
                <a:lnTo>
                  <a:pt x="5129783" y="495680"/>
                </a:lnTo>
                <a:close/>
              </a:path>
              <a:path w="6529070" h="2367915">
                <a:moveTo>
                  <a:pt x="5201411" y="470026"/>
                </a:moveTo>
                <a:lnTo>
                  <a:pt x="5165598" y="482853"/>
                </a:lnTo>
                <a:lnTo>
                  <a:pt x="5178425" y="518794"/>
                </a:lnTo>
                <a:lnTo>
                  <a:pt x="5214366" y="505967"/>
                </a:lnTo>
                <a:lnTo>
                  <a:pt x="5201411" y="470026"/>
                </a:lnTo>
                <a:close/>
              </a:path>
              <a:path w="6529070" h="2367915">
                <a:moveTo>
                  <a:pt x="5273166" y="444372"/>
                </a:moveTo>
                <a:lnTo>
                  <a:pt x="5237353" y="457200"/>
                </a:lnTo>
                <a:lnTo>
                  <a:pt x="5250180" y="493140"/>
                </a:lnTo>
                <a:lnTo>
                  <a:pt x="5285994" y="480187"/>
                </a:lnTo>
                <a:lnTo>
                  <a:pt x="5273166" y="444372"/>
                </a:lnTo>
                <a:close/>
              </a:path>
              <a:path w="6529070" h="2367915">
                <a:moveTo>
                  <a:pt x="5344922" y="418718"/>
                </a:moveTo>
                <a:lnTo>
                  <a:pt x="5309108" y="431545"/>
                </a:lnTo>
                <a:lnTo>
                  <a:pt x="5321934" y="467359"/>
                </a:lnTo>
                <a:lnTo>
                  <a:pt x="5357749" y="454532"/>
                </a:lnTo>
                <a:lnTo>
                  <a:pt x="5344922" y="418718"/>
                </a:lnTo>
                <a:close/>
              </a:path>
              <a:path w="6529070" h="2367915">
                <a:moveTo>
                  <a:pt x="5416677" y="393064"/>
                </a:moveTo>
                <a:lnTo>
                  <a:pt x="5380862" y="405891"/>
                </a:lnTo>
                <a:lnTo>
                  <a:pt x="5393689" y="441705"/>
                </a:lnTo>
                <a:lnTo>
                  <a:pt x="5429504" y="428878"/>
                </a:lnTo>
                <a:lnTo>
                  <a:pt x="5416677" y="393064"/>
                </a:lnTo>
                <a:close/>
              </a:path>
              <a:path w="6529070" h="2367915">
                <a:moveTo>
                  <a:pt x="5488432" y="367283"/>
                </a:moveTo>
                <a:lnTo>
                  <a:pt x="5452617" y="380238"/>
                </a:lnTo>
                <a:lnTo>
                  <a:pt x="5465445" y="416051"/>
                </a:lnTo>
                <a:lnTo>
                  <a:pt x="5501258" y="403225"/>
                </a:lnTo>
                <a:lnTo>
                  <a:pt x="5488432" y="367283"/>
                </a:lnTo>
                <a:close/>
              </a:path>
              <a:path w="6529070" h="2367915">
                <a:moveTo>
                  <a:pt x="5560186" y="341629"/>
                </a:moveTo>
                <a:lnTo>
                  <a:pt x="5524373" y="354456"/>
                </a:lnTo>
                <a:lnTo>
                  <a:pt x="5537200" y="390397"/>
                </a:lnTo>
                <a:lnTo>
                  <a:pt x="5573013" y="377570"/>
                </a:lnTo>
                <a:lnTo>
                  <a:pt x="5560186" y="341629"/>
                </a:lnTo>
                <a:close/>
              </a:path>
              <a:path w="6529070" h="2367915">
                <a:moveTo>
                  <a:pt x="5631941" y="315975"/>
                </a:moveTo>
                <a:lnTo>
                  <a:pt x="5596001" y="328802"/>
                </a:lnTo>
                <a:lnTo>
                  <a:pt x="5608955" y="364743"/>
                </a:lnTo>
                <a:lnTo>
                  <a:pt x="5644769" y="351916"/>
                </a:lnTo>
                <a:lnTo>
                  <a:pt x="5631941" y="315975"/>
                </a:lnTo>
                <a:close/>
              </a:path>
              <a:path w="6529070" h="2367915">
                <a:moveTo>
                  <a:pt x="5703697" y="290321"/>
                </a:moveTo>
                <a:lnTo>
                  <a:pt x="5667756" y="303148"/>
                </a:lnTo>
                <a:lnTo>
                  <a:pt x="5680583" y="338963"/>
                </a:lnTo>
                <a:lnTo>
                  <a:pt x="5716524" y="326135"/>
                </a:lnTo>
                <a:lnTo>
                  <a:pt x="5703697" y="290321"/>
                </a:lnTo>
                <a:close/>
              </a:path>
              <a:path w="6529070" h="2367915">
                <a:moveTo>
                  <a:pt x="5775452" y="264667"/>
                </a:moveTo>
                <a:lnTo>
                  <a:pt x="5739510" y="277494"/>
                </a:lnTo>
                <a:lnTo>
                  <a:pt x="5752337" y="313308"/>
                </a:lnTo>
                <a:lnTo>
                  <a:pt x="5788279" y="300481"/>
                </a:lnTo>
                <a:lnTo>
                  <a:pt x="5775452" y="264667"/>
                </a:lnTo>
                <a:close/>
              </a:path>
              <a:path w="6529070" h="2367915">
                <a:moveTo>
                  <a:pt x="5847207" y="239013"/>
                </a:moveTo>
                <a:lnTo>
                  <a:pt x="5811265" y="251840"/>
                </a:lnTo>
                <a:lnTo>
                  <a:pt x="5824092" y="287654"/>
                </a:lnTo>
                <a:lnTo>
                  <a:pt x="5860033" y="274827"/>
                </a:lnTo>
                <a:lnTo>
                  <a:pt x="5847207" y="239013"/>
                </a:lnTo>
                <a:close/>
              </a:path>
              <a:path w="6529070" h="2367915">
                <a:moveTo>
                  <a:pt x="5918961" y="213232"/>
                </a:moveTo>
                <a:lnTo>
                  <a:pt x="5883021" y="226187"/>
                </a:lnTo>
                <a:lnTo>
                  <a:pt x="5895848" y="262000"/>
                </a:lnTo>
                <a:lnTo>
                  <a:pt x="5931788" y="249173"/>
                </a:lnTo>
                <a:lnTo>
                  <a:pt x="5918961" y="213232"/>
                </a:lnTo>
                <a:close/>
              </a:path>
              <a:path w="6529070" h="2367915">
                <a:moveTo>
                  <a:pt x="5990589" y="187578"/>
                </a:moveTo>
                <a:lnTo>
                  <a:pt x="5954776" y="200405"/>
                </a:lnTo>
                <a:lnTo>
                  <a:pt x="5967603" y="236346"/>
                </a:lnTo>
                <a:lnTo>
                  <a:pt x="6003544" y="223519"/>
                </a:lnTo>
                <a:lnTo>
                  <a:pt x="5990589" y="187578"/>
                </a:lnTo>
                <a:close/>
              </a:path>
              <a:path w="6529070" h="2367915">
                <a:moveTo>
                  <a:pt x="6062345" y="161925"/>
                </a:moveTo>
                <a:lnTo>
                  <a:pt x="6026531" y="174751"/>
                </a:lnTo>
                <a:lnTo>
                  <a:pt x="6039358" y="210692"/>
                </a:lnTo>
                <a:lnTo>
                  <a:pt x="6075172" y="197865"/>
                </a:lnTo>
                <a:lnTo>
                  <a:pt x="6062345" y="161925"/>
                </a:lnTo>
                <a:close/>
              </a:path>
              <a:path w="6529070" h="2367915">
                <a:moveTo>
                  <a:pt x="6134100" y="136270"/>
                </a:moveTo>
                <a:lnTo>
                  <a:pt x="6098285" y="149097"/>
                </a:lnTo>
                <a:lnTo>
                  <a:pt x="6111112" y="184912"/>
                </a:lnTo>
                <a:lnTo>
                  <a:pt x="6146927" y="172084"/>
                </a:lnTo>
                <a:lnTo>
                  <a:pt x="6134100" y="136270"/>
                </a:lnTo>
                <a:close/>
              </a:path>
              <a:path w="6529070" h="2367915">
                <a:moveTo>
                  <a:pt x="6205855" y="110616"/>
                </a:moveTo>
                <a:lnTo>
                  <a:pt x="6170040" y="123443"/>
                </a:lnTo>
                <a:lnTo>
                  <a:pt x="6182867" y="159257"/>
                </a:lnTo>
                <a:lnTo>
                  <a:pt x="6218682" y="146430"/>
                </a:lnTo>
                <a:lnTo>
                  <a:pt x="6205855" y="110616"/>
                </a:lnTo>
                <a:close/>
              </a:path>
              <a:path w="6529070" h="2367915">
                <a:moveTo>
                  <a:pt x="6277609" y="84962"/>
                </a:moveTo>
                <a:lnTo>
                  <a:pt x="6241796" y="97789"/>
                </a:lnTo>
                <a:lnTo>
                  <a:pt x="6254623" y="133603"/>
                </a:lnTo>
                <a:lnTo>
                  <a:pt x="6290436" y="120776"/>
                </a:lnTo>
                <a:lnTo>
                  <a:pt x="6277609" y="84962"/>
                </a:lnTo>
                <a:close/>
              </a:path>
              <a:path w="6529070" h="2367915">
                <a:moveTo>
                  <a:pt x="6349364" y="59181"/>
                </a:moveTo>
                <a:lnTo>
                  <a:pt x="6313551" y="72008"/>
                </a:lnTo>
                <a:lnTo>
                  <a:pt x="6326378" y="107950"/>
                </a:lnTo>
                <a:lnTo>
                  <a:pt x="6362191" y="95122"/>
                </a:lnTo>
                <a:lnTo>
                  <a:pt x="6349364" y="59181"/>
                </a:lnTo>
                <a:close/>
              </a:path>
              <a:path w="6529070" h="2367915">
                <a:moveTo>
                  <a:pt x="6511307" y="33527"/>
                </a:moveTo>
                <a:lnTo>
                  <a:pt x="6421120" y="33527"/>
                </a:lnTo>
                <a:lnTo>
                  <a:pt x="6433947" y="69468"/>
                </a:lnTo>
                <a:lnTo>
                  <a:pt x="6427606" y="71739"/>
                </a:lnTo>
                <a:lnTo>
                  <a:pt x="6440424" y="107568"/>
                </a:lnTo>
                <a:lnTo>
                  <a:pt x="6511307" y="33527"/>
                </a:lnTo>
                <a:close/>
              </a:path>
              <a:path w="6529070" h="2367915">
                <a:moveTo>
                  <a:pt x="6414752" y="35808"/>
                </a:moveTo>
                <a:lnTo>
                  <a:pt x="6385306" y="46354"/>
                </a:lnTo>
                <a:lnTo>
                  <a:pt x="6398133" y="82295"/>
                </a:lnTo>
                <a:lnTo>
                  <a:pt x="6427606" y="71739"/>
                </a:lnTo>
                <a:lnTo>
                  <a:pt x="6414752" y="35808"/>
                </a:lnTo>
                <a:close/>
              </a:path>
              <a:path w="6529070" h="2367915">
                <a:moveTo>
                  <a:pt x="6421120" y="33527"/>
                </a:moveTo>
                <a:lnTo>
                  <a:pt x="6414752" y="35808"/>
                </a:lnTo>
                <a:lnTo>
                  <a:pt x="6427606" y="71739"/>
                </a:lnTo>
                <a:lnTo>
                  <a:pt x="6433947" y="69468"/>
                </a:lnTo>
                <a:lnTo>
                  <a:pt x="6421120" y="33527"/>
                </a:lnTo>
                <a:close/>
              </a:path>
              <a:path w="6529070" h="2367915">
                <a:moveTo>
                  <a:pt x="6401942" y="0"/>
                </a:moveTo>
                <a:lnTo>
                  <a:pt x="6414752" y="35808"/>
                </a:lnTo>
                <a:lnTo>
                  <a:pt x="6421120" y="33527"/>
                </a:lnTo>
                <a:lnTo>
                  <a:pt x="6511307" y="33527"/>
                </a:lnTo>
                <a:lnTo>
                  <a:pt x="6528815" y="15239"/>
                </a:lnTo>
                <a:lnTo>
                  <a:pt x="6401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7DA17C83-5397-A01E-AB85-D11CBCD8846C}"/>
              </a:ext>
            </a:extLst>
          </p:cNvPr>
          <p:cNvSpPr/>
          <p:nvPr/>
        </p:nvSpPr>
        <p:spPr>
          <a:xfrm>
            <a:off x="3580765" y="2674586"/>
            <a:ext cx="4308475" cy="2312035"/>
          </a:xfrm>
          <a:custGeom>
            <a:avLst/>
            <a:gdLst/>
            <a:ahLst/>
            <a:cxnLst/>
            <a:rect l="l" t="t" r="r" b="b"/>
            <a:pathLst>
              <a:path w="4308475" h="2312035">
                <a:moveTo>
                  <a:pt x="33655" y="2260473"/>
                </a:moveTo>
                <a:lnTo>
                  <a:pt x="0" y="2278507"/>
                </a:lnTo>
                <a:lnTo>
                  <a:pt x="18034" y="2312035"/>
                </a:lnTo>
                <a:lnTo>
                  <a:pt x="51562" y="2294128"/>
                </a:lnTo>
                <a:lnTo>
                  <a:pt x="33655" y="2260473"/>
                </a:lnTo>
                <a:close/>
              </a:path>
              <a:path w="4308475" h="2312035">
                <a:moveTo>
                  <a:pt x="100837" y="2224659"/>
                </a:moveTo>
                <a:lnTo>
                  <a:pt x="67310" y="2242566"/>
                </a:lnTo>
                <a:lnTo>
                  <a:pt x="85217" y="2276221"/>
                </a:lnTo>
                <a:lnTo>
                  <a:pt x="118872" y="2258187"/>
                </a:lnTo>
                <a:lnTo>
                  <a:pt x="100837" y="2224659"/>
                </a:lnTo>
                <a:close/>
              </a:path>
              <a:path w="4308475" h="2312035">
                <a:moveTo>
                  <a:pt x="168148" y="2188718"/>
                </a:moveTo>
                <a:lnTo>
                  <a:pt x="134493" y="2206625"/>
                </a:lnTo>
                <a:lnTo>
                  <a:pt x="152400" y="2240280"/>
                </a:lnTo>
                <a:lnTo>
                  <a:pt x="186055" y="2222373"/>
                </a:lnTo>
                <a:lnTo>
                  <a:pt x="168148" y="2188718"/>
                </a:lnTo>
                <a:close/>
              </a:path>
              <a:path w="4308475" h="2312035">
                <a:moveTo>
                  <a:pt x="235331" y="2152904"/>
                </a:moveTo>
                <a:lnTo>
                  <a:pt x="201675" y="2170811"/>
                </a:lnTo>
                <a:lnTo>
                  <a:pt x="219583" y="2204466"/>
                </a:lnTo>
                <a:lnTo>
                  <a:pt x="253237" y="2186432"/>
                </a:lnTo>
                <a:lnTo>
                  <a:pt x="235331" y="2152904"/>
                </a:lnTo>
                <a:close/>
              </a:path>
              <a:path w="4308475" h="2312035">
                <a:moveTo>
                  <a:pt x="302513" y="2116963"/>
                </a:moveTo>
                <a:lnTo>
                  <a:pt x="268859" y="2134870"/>
                </a:lnTo>
                <a:lnTo>
                  <a:pt x="286893" y="2168525"/>
                </a:lnTo>
                <a:lnTo>
                  <a:pt x="320421" y="2150618"/>
                </a:lnTo>
                <a:lnTo>
                  <a:pt x="302513" y="2116963"/>
                </a:lnTo>
                <a:close/>
              </a:path>
              <a:path w="4308475" h="2312035">
                <a:moveTo>
                  <a:pt x="369697" y="2081022"/>
                </a:moveTo>
                <a:lnTo>
                  <a:pt x="336169" y="2099056"/>
                </a:lnTo>
                <a:lnTo>
                  <a:pt x="354075" y="2132584"/>
                </a:lnTo>
                <a:lnTo>
                  <a:pt x="387731" y="2114677"/>
                </a:lnTo>
                <a:lnTo>
                  <a:pt x="369697" y="2081022"/>
                </a:lnTo>
                <a:close/>
              </a:path>
              <a:path w="4308475" h="2312035">
                <a:moveTo>
                  <a:pt x="437007" y="2045208"/>
                </a:moveTo>
                <a:lnTo>
                  <a:pt x="403351" y="2063115"/>
                </a:lnTo>
                <a:lnTo>
                  <a:pt x="421259" y="2096770"/>
                </a:lnTo>
                <a:lnTo>
                  <a:pt x="454913" y="2078736"/>
                </a:lnTo>
                <a:lnTo>
                  <a:pt x="437007" y="2045208"/>
                </a:lnTo>
                <a:close/>
              </a:path>
              <a:path w="4308475" h="2312035">
                <a:moveTo>
                  <a:pt x="504189" y="2009267"/>
                </a:moveTo>
                <a:lnTo>
                  <a:pt x="470535" y="2027301"/>
                </a:lnTo>
                <a:lnTo>
                  <a:pt x="488569" y="2060829"/>
                </a:lnTo>
                <a:lnTo>
                  <a:pt x="522097" y="2042922"/>
                </a:lnTo>
                <a:lnTo>
                  <a:pt x="504189" y="2009267"/>
                </a:lnTo>
                <a:close/>
              </a:path>
              <a:path w="4308475" h="2312035">
                <a:moveTo>
                  <a:pt x="571373" y="1973453"/>
                </a:moveTo>
                <a:lnTo>
                  <a:pt x="537845" y="1991360"/>
                </a:lnTo>
                <a:lnTo>
                  <a:pt x="555751" y="2025015"/>
                </a:lnTo>
                <a:lnTo>
                  <a:pt x="589407" y="2006981"/>
                </a:lnTo>
                <a:lnTo>
                  <a:pt x="571373" y="1973453"/>
                </a:lnTo>
                <a:close/>
              </a:path>
              <a:path w="4308475" h="2312035">
                <a:moveTo>
                  <a:pt x="638683" y="1937512"/>
                </a:moveTo>
                <a:lnTo>
                  <a:pt x="605027" y="1955419"/>
                </a:lnTo>
                <a:lnTo>
                  <a:pt x="622935" y="1989074"/>
                </a:lnTo>
                <a:lnTo>
                  <a:pt x="656589" y="1971167"/>
                </a:lnTo>
                <a:lnTo>
                  <a:pt x="638683" y="1937512"/>
                </a:lnTo>
                <a:close/>
              </a:path>
              <a:path w="4308475" h="2312035">
                <a:moveTo>
                  <a:pt x="705865" y="1901571"/>
                </a:moveTo>
                <a:lnTo>
                  <a:pt x="672211" y="1919605"/>
                </a:lnTo>
                <a:lnTo>
                  <a:pt x="690118" y="1953133"/>
                </a:lnTo>
                <a:lnTo>
                  <a:pt x="723773" y="1935226"/>
                </a:lnTo>
                <a:lnTo>
                  <a:pt x="705865" y="1901571"/>
                </a:lnTo>
                <a:close/>
              </a:path>
              <a:path w="4308475" h="2312035">
                <a:moveTo>
                  <a:pt x="773049" y="1865757"/>
                </a:moveTo>
                <a:lnTo>
                  <a:pt x="739394" y="1883664"/>
                </a:lnTo>
                <a:lnTo>
                  <a:pt x="757427" y="1917319"/>
                </a:lnTo>
                <a:lnTo>
                  <a:pt x="790956" y="1899412"/>
                </a:lnTo>
                <a:lnTo>
                  <a:pt x="773049" y="1865757"/>
                </a:lnTo>
                <a:close/>
              </a:path>
              <a:path w="4308475" h="2312035">
                <a:moveTo>
                  <a:pt x="840232" y="1829816"/>
                </a:moveTo>
                <a:lnTo>
                  <a:pt x="806704" y="1847850"/>
                </a:lnTo>
                <a:lnTo>
                  <a:pt x="824611" y="1881378"/>
                </a:lnTo>
                <a:lnTo>
                  <a:pt x="858265" y="1863471"/>
                </a:lnTo>
                <a:lnTo>
                  <a:pt x="840232" y="1829816"/>
                </a:lnTo>
                <a:close/>
              </a:path>
              <a:path w="4308475" h="2312035">
                <a:moveTo>
                  <a:pt x="907542" y="1794002"/>
                </a:moveTo>
                <a:lnTo>
                  <a:pt x="873887" y="1811909"/>
                </a:lnTo>
                <a:lnTo>
                  <a:pt x="891794" y="1845564"/>
                </a:lnTo>
                <a:lnTo>
                  <a:pt x="925449" y="1827530"/>
                </a:lnTo>
                <a:lnTo>
                  <a:pt x="907542" y="1794002"/>
                </a:lnTo>
                <a:close/>
              </a:path>
              <a:path w="4308475" h="2312035">
                <a:moveTo>
                  <a:pt x="974725" y="1758061"/>
                </a:moveTo>
                <a:lnTo>
                  <a:pt x="941070" y="1775968"/>
                </a:lnTo>
                <a:lnTo>
                  <a:pt x="959104" y="1809623"/>
                </a:lnTo>
                <a:lnTo>
                  <a:pt x="992632" y="1791716"/>
                </a:lnTo>
                <a:lnTo>
                  <a:pt x="974725" y="1758061"/>
                </a:lnTo>
                <a:close/>
              </a:path>
              <a:path w="4308475" h="2312035">
                <a:moveTo>
                  <a:pt x="1041908" y="1722247"/>
                </a:moveTo>
                <a:lnTo>
                  <a:pt x="1008380" y="1740154"/>
                </a:lnTo>
                <a:lnTo>
                  <a:pt x="1026287" y="1773682"/>
                </a:lnTo>
                <a:lnTo>
                  <a:pt x="1059942" y="1755775"/>
                </a:lnTo>
                <a:lnTo>
                  <a:pt x="1041908" y="1722247"/>
                </a:lnTo>
                <a:close/>
              </a:path>
              <a:path w="4308475" h="2312035">
                <a:moveTo>
                  <a:pt x="1109218" y="1686306"/>
                </a:moveTo>
                <a:lnTo>
                  <a:pt x="1075563" y="1704213"/>
                </a:lnTo>
                <a:lnTo>
                  <a:pt x="1093470" y="1737868"/>
                </a:lnTo>
                <a:lnTo>
                  <a:pt x="1127125" y="1719961"/>
                </a:lnTo>
                <a:lnTo>
                  <a:pt x="1109218" y="1686306"/>
                </a:lnTo>
                <a:close/>
              </a:path>
              <a:path w="4308475" h="2312035">
                <a:moveTo>
                  <a:pt x="1176401" y="1650365"/>
                </a:moveTo>
                <a:lnTo>
                  <a:pt x="1142746" y="1668399"/>
                </a:lnTo>
                <a:lnTo>
                  <a:pt x="1160652" y="1701927"/>
                </a:lnTo>
                <a:lnTo>
                  <a:pt x="1194308" y="1684020"/>
                </a:lnTo>
                <a:lnTo>
                  <a:pt x="1176401" y="1650365"/>
                </a:lnTo>
                <a:close/>
              </a:path>
              <a:path w="4308475" h="2312035">
                <a:moveTo>
                  <a:pt x="1243584" y="1614551"/>
                </a:moveTo>
                <a:lnTo>
                  <a:pt x="1209929" y="1632458"/>
                </a:lnTo>
                <a:lnTo>
                  <a:pt x="1227963" y="1666113"/>
                </a:lnTo>
                <a:lnTo>
                  <a:pt x="1261490" y="1648079"/>
                </a:lnTo>
                <a:lnTo>
                  <a:pt x="1243584" y="1614551"/>
                </a:lnTo>
                <a:close/>
              </a:path>
              <a:path w="4308475" h="2312035">
                <a:moveTo>
                  <a:pt x="1310767" y="1578610"/>
                </a:moveTo>
                <a:lnTo>
                  <a:pt x="1277239" y="1596517"/>
                </a:lnTo>
                <a:lnTo>
                  <a:pt x="1295146" y="1630172"/>
                </a:lnTo>
                <a:lnTo>
                  <a:pt x="1328801" y="1612265"/>
                </a:lnTo>
                <a:lnTo>
                  <a:pt x="1310767" y="1578610"/>
                </a:lnTo>
                <a:close/>
              </a:path>
              <a:path w="4308475" h="2312035">
                <a:moveTo>
                  <a:pt x="1378077" y="1542796"/>
                </a:moveTo>
                <a:lnTo>
                  <a:pt x="1344422" y="1560703"/>
                </a:lnTo>
                <a:lnTo>
                  <a:pt x="1362329" y="1594358"/>
                </a:lnTo>
                <a:lnTo>
                  <a:pt x="1395984" y="1576324"/>
                </a:lnTo>
                <a:lnTo>
                  <a:pt x="1378077" y="1542796"/>
                </a:lnTo>
                <a:close/>
              </a:path>
              <a:path w="4308475" h="2312035">
                <a:moveTo>
                  <a:pt x="1445260" y="1506855"/>
                </a:moveTo>
                <a:lnTo>
                  <a:pt x="1411605" y="1524762"/>
                </a:lnTo>
                <a:lnTo>
                  <a:pt x="1429639" y="1558417"/>
                </a:lnTo>
                <a:lnTo>
                  <a:pt x="1463167" y="1540510"/>
                </a:lnTo>
                <a:lnTo>
                  <a:pt x="1445260" y="1506855"/>
                </a:lnTo>
                <a:close/>
              </a:path>
              <a:path w="4308475" h="2312035">
                <a:moveTo>
                  <a:pt x="1512443" y="1470914"/>
                </a:moveTo>
                <a:lnTo>
                  <a:pt x="1478914" y="1488948"/>
                </a:lnTo>
                <a:lnTo>
                  <a:pt x="1496822" y="1522476"/>
                </a:lnTo>
                <a:lnTo>
                  <a:pt x="1530477" y="1504569"/>
                </a:lnTo>
                <a:lnTo>
                  <a:pt x="1512443" y="1470914"/>
                </a:lnTo>
                <a:close/>
              </a:path>
              <a:path w="4308475" h="2312035">
                <a:moveTo>
                  <a:pt x="1579752" y="1435100"/>
                </a:moveTo>
                <a:lnTo>
                  <a:pt x="1546098" y="1453007"/>
                </a:lnTo>
                <a:lnTo>
                  <a:pt x="1564005" y="1486662"/>
                </a:lnTo>
                <a:lnTo>
                  <a:pt x="1597660" y="1468628"/>
                </a:lnTo>
                <a:lnTo>
                  <a:pt x="1579752" y="1435100"/>
                </a:lnTo>
                <a:close/>
              </a:path>
              <a:path w="4308475" h="2312035">
                <a:moveTo>
                  <a:pt x="1646936" y="1399159"/>
                </a:moveTo>
                <a:lnTo>
                  <a:pt x="1613281" y="1417193"/>
                </a:lnTo>
                <a:lnTo>
                  <a:pt x="1631188" y="1450721"/>
                </a:lnTo>
                <a:lnTo>
                  <a:pt x="1664843" y="1432814"/>
                </a:lnTo>
                <a:lnTo>
                  <a:pt x="1646936" y="1399159"/>
                </a:lnTo>
                <a:close/>
              </a:path>
              <a:path w="4308475" h="2312035">
                <a:moveTo>
                  <a:pt x="1714119" y="1363345"/>
                </a:moveTo>
                <a:lnTo>
                  <a:pt x="1680464" y="1381252"/>
                </a:lnTo>
                <a:lnTo>
                  <a:pt x="1698498" y="1414907"/>
                </a:lnTo>
                <a:lnTo>
                  <a:pt x="1732026" y="1396873"/>
                </a:lnTo>
                <a:lnTo>
                  <a:pt x="1714119" y="1363345"/>
                </a:lnTo>
                <a:close/>
              </a:path>
              <a:path w="4308475" h="2312035">
                <a:moveTo>
                  <a:pt x="1781302" y="1327404"/>
                </a:moveTo>
                <a:lnTo>
                  <a:pt x="1747774" y="1345311"/>
                </a:lnTo>
                <a:lnTo>
                  <a:pt x="1765681" y="1378966"/>
                </a:lnTo>
                <a:lnTo>
                  <a:pt x="1799336" y="1361059"/>
                </a:lnTo>
                <a:lnTo>
                  <a:pt x="1781302" y="1327404"/>
                </a:lnTo>
                <a:close/>
              </a:path>
              <a:path w="4308475" h="2312035">
                <a:moveTo>
                  <a:pt x="1848612" y="1291463"/>
                </a:moveTo>
                <a:lnTo>
                  <a:pt x="1814957" y="1309497"/>
                </a:lnTo>
                <a:lnTo>
                  <a:pt x="1832864" y="1343025"/>
                </a:lnTo>
                <a:lnTo>
                  <a:pt x="1866519" y="1325118"/>
                </a:lnTo>
                <a:lnTo>
                  <a:pt x="1848612" y="1291463"/>
                </a:lnTo>
                <a:close/>
              </a:path>
              <a:path w="4308475" h="2312035">
                <a:moveTo>
                  <a:pt x="1915795" y="1255649"/>
                </a:moveTo>
                <a:lnTo>
                  <a:pt x="1882139" y="1273556"/>
                </a:lnTo>
                <a:lnTo>
                  <a:pt x="1900174" y="1307211"/>
                </a:lnTo>
                <a:lnTo>
                  <a:pt x="1933702" y="1289177"/>
                </a:lnTo>
                <a:lnTo>
                  <a:pt x="1915795" y="1255649"/>
                </a:lnTo>
                <a:close/>
              </a:path>
              <a:path w="4308475" h="2312035">
                <a:moveTo>
                  <a:pt x="1982977" y="1219708"/>
                </a:moveTo>
                <a:lnTo>
                  <a:pt x="1949450" y="1237742"/>
                </a:lnTo>
                <a:lnTo>
                  <a:pt x="1967357" y="1271270"/>
                </a:lnTo>
                <a:lnTo>
                  <a:pt x="2001012" y="1253363"/>
                </a:lnTo>
                <a:lnTo>
                  <a:pt x="1982977" y="1219708"/>
                </a:lnTo>
                <a:close/>
              </a:path>
              <a:path w="4308475" h="2312035">
                <a:moveTo>
                  <a:pt x="2050288" y="1183894"/>
                </a:moveTo>
                <a:lnTo>
                  <a:pt x="2016633" y="1201801"/>
                </a:lnTo>
                <a:lnTo>
                  <a:pt x="2034539" y="1235456"/>
                </a:lnTo>
                <a:lnTo>
                  <a:pt x="2068195" y="1217422"/>
                </a:lnTo>
                <a:lnTo>
                  <a:pt x="2050288" y="1183894"/>
                </a:lnTo>
                <a:close/>
              </a:path>
              <a:path w="4308475" h="2312035">
                <a:moveTo>
                  <a:pt x="2117471" y="1147953"/>
                </a:moveTo>
                <a:lnTo>
                  <a:pt x="2083815" y="1165860"/>
                </a:lnTo>
                <a:lnTo>
                  <a:pt x="2101723" y="1199515"/>
                </a:lnTo>
                <a:lnTo>
                  <a:pt x="2135378" y="1181608"/>
                </a:lnTo>
                <a:lnTo>
                  <a:pt x="2117471" y="1147953"/>
                </a:lnTo>
                <a:close/>
              </a:path>
              <a:path w="4308475" h="2312035">
                <a:moveTo>
                  <a:pt x="2184654" y="1112012"/>
                </a:moveTo>
                <a:lnTo>
                  <a:pt x="2150999" y="1130046"/>
                </a:lnTo>
                <a:lnTo>
                  <a:pt x="2169033" y="1163574"/>
                </a:lnTo>
                <a:lnTo>
                  <a:pt x="2202561" y="1145667"/>
                </a:lnTo>
                <a:lnTo>
                  <a:pt x="2184654" y="1112012"/>
                </a:lnTo>
                <a:close/>
              </a:path>
              <a:path w="4308475" h="2312035">
                <a:moveTo>
                  <a:pt x="2251837" y="1076198"/>
                </a:moveTo>
                <a:lnTo>
                  <a:pt x="2218309" y="1094105"/>
                </a:lnTo>
                <a:lnTo>
                  <a:pt x="2236216" y="1127760"/>
                </a:lnTo>
                <a:lnTo>
                  <a:pt x="2269871" y="1109853"/>
                </a:lnTo>
                <a:lnTo>
                  <a:pt x="2251837" y="1076198"/>
                </a:lnTo>
                <a:close/>
              </a:path>
              <a:path w="4308475" h="2312035">
                <a:moveTo>
                  <a:pt x="2319147" y="1040257"/>
                </a:moveTo>
                <a:lnTo>
                  <a:pt x="2285492" y="1058291"/>
                </a:lnTo>
                <a:lnTo>
                  <a:pt x="2303399" y="1091819"/>
                </a:lnTo>
                <a:lnTo>
                  <a:pt x="2337054" y="1073912"/>
                </a:lnTo>
                <a:lnTo>
                  <a:pt x="2319147" y="1040257"/>
                </a:lnTo>
                <a:close/>
              </a:path>
              <a:path w="4308475" h="2312035">
                <a:moveTo>
                  <a:pt x="2386330" y="1004443"/>
                </a:moveTo>
                <a:lnTo>
                  <a:pt x="2352675" y="1022350"/>
                </a:lnTo>
                <a:lnTo>
                  <a:pt x="2370709" y="1056005"/>
                </a:lnTo>
                <a:lnTo>
                  <a:pt x="2404237" y="1037971"/>
                </a:lnTo>
                <a:lnTo>
                  <a:pt x="2386330" y="1004443"/>
                </a:lnTo>
                <a:close/>
              </a:path>
              <a:path w="4308475" h="2312035">
                <a:moveTo>
                  <a:pt x="2453513" y="968502"/>
                </a:moveTo>
                <a:lnTo>
                  <a:pt x="2419985" y="986409"/>
                </a:lnTo>
                <a:lnTo>
                  <a:pt x="2437892" y="1020064"/>
                </a:lnTo>
                <a:lnTo>
                  <a:pt x="2471547" y="1002157"/>
                </a:lnTo>
                <a:lnTo>
                  <a:pt x="2453513" y="968502"/>
                </a:lnTo>
                <a:close/>
              </a:path>
              <a:path w="4308475" h="2312035">
                <a:moveTo>
                  <a:pt x="2520823" y="932688"/>
                </a:moveTo>
                <a:lnTo>
                  <a:pt x="2487168" y="950595"/>
                </a:lnTo>
                <a:lnTo>
                  <a:pt x="2505075" y="984123"/>
                </a:lnTo>
                <a:lnTo>
                  <a:pt x="2538730" y="966216"/>
                </a:lnTo>
                <a:lnTo>
                  <a:pt x="2520823" y="932688"/>
                </a:lnTo>
                <a:close/>
              </a:path>
              <a:path w="4308475" h="2312035">
                <a:moveTo>
                  <a:pt x="2588006" y="896747"/>
                </a:moveTo>
                <a:lnTo>
                  <a:pt x="2554351" y="914654"/>
                </a:lnTo>
                <a:lnTo>
                  <a:pt x="2572258" y="948309"/>
                </a:lnTo>
                <a:lnTo>
                  <a:pt x="2605913" y="930402"/>
                </a:lnTo>
                <a:lnTo>
                  <a:pt x="2588006" y="896747"/>
                </a:lnTo>
                <a:close/>
              </a:path>
              <a:path w="4308475" h="2312035">
                <a:moveTo>
                  <a:pt x="2655189" y="860806"/>
                </a:moveTo>
                <a:lnTo>
                  <a:pt x="2621534" y="878840"/>
                </a:lnTo>
                <a:lnTo>
                  <a:pt x="2639568" y="912368"/>
                </a:lnTo>
                <a:lnTo>
                  <a:pt x="2673096" y="894461"/>
                </a:lnTo>
                <a:lnTo>
                  <a:pt x="2655189" y="860806"/>
                </a:lnTo>
                <a:close/>
              </a:path>
              <a:path w="4308475" h="2312035">
                <a:moveTo>
                  <a:pt x="2722372" y="824992"/>
                </a:moveTo>
                <a:lnTo>
                  <a:pt x="2688844" y="842899"/>
                </a:lnTo>
                <a:lnTo>
                  <a:pt x="2706751" y="876554"/>
                </a:lnTo>
                <a:lnTo>
                  <a:pt x="2740406" y="858520"/>
                </a:lnTo>
                <a:lnTo>
                  <a:pt x="2722372" y="824992"/>
                </a:lnTo>
                <a:close/>
              </a:path>
              <a:path w="4308475" h="2312035">
                <a:moveTo>
                  <a:pt x="2789682" y="789051"/>
                </a:moveTo>
                <a:lnTo>
                  <a:pt x="2756027" y="806958"/>
                </a:lnTo>
                <a:lnTo>
                  <a:pt x="2773934" y="840613"/>
                </a:lnTo>
                <a:lnTo>
                  <a:pt x="2807589" y="822706"/>
                </a:lnTo>
                <a:lnTo>
                  <a:pt x="2789682" y="789051"/>
                </a:lnTo>
                <a:close/>
              </a:path>
              <a:path w="4308475" h="2312035">
                <a:moveTo>
                  <a:pt x="2856865" y="753237"/>
                </a:moveTo>
                <a:lnTo>
                  <a:pt x="2823210" y="771144"/>
                </a:lnTo>
                <a:lnTo>
                  <a:pt x="2841244" y="804799"/>
                </a:lnTo>
                <a:lnTo>
                  <a:pt x="2874772" y="786765"/>
                </a:lnTo>
                <a:lnTo>
                  <a:pt x="2856865" y="753237"/>
                </a:lnTo>
                <a:close/>
              </a:path>
              <a:path w="4308475" h="2312035">
                <a:moveTo>
                  <a:pt x="2924048" y="717296"/>
                </a:moveTo>
                <a:lnTo>
                  <a:pt x="2890520" y="735203"/>
                </a:lnTo>
                <a:lnTo>
                  <a:pt x="2908427" y="768858"/>
                </a:lnTo>
                <a:lnTo>
                  <a:pt x="2941955" y="750951"/>
                </a:lnTo>
                <a:lnTo>
                  <a:pt x="2924048" y="717296"/>
                </a:lnTo>
                <a:close/>
              </a:path>
              <a:path w="4308475" h="2312035">
                <a:moveTo>
                  <a:pt x="2991231" y="681355"/>
                </a:moveTo>
                <a:lnTo>
                  <a:pt x="2957703" y="699389"/>
                </a:lnTo>
                <a:lnTo>
                  <a:pt x="2975610" y="732917"/>
                </a:lnTo>
                <a:lnTo>
                  <a:pt x="3009265" y="715010"/>
                </a:lnTo>
                <a:lnTo>
                  <a:pt x="2991231" y="681355"/>
                </a:lnTo>
                <a:close/>
              </a:path>
              <a:path w="4308475" h="2312035">
                <a:moveTo>
                  <a:pt x="3058541" y="645541"/>
                </a:moveTo>
                <a:lnTo>
                  <a:pt x="3024886" y="663448"/>
                </a:lnTo>
                <a:lnTo>
                  <a:pt x="3042792" y="697103"/>
                </a:lnTo>
                <a:lnTo>
                  <a:pt x="3076448" y="679069"/>
                </a:lnTo>
                <a:lnTo>
                  <a:pt x="3058541" y="645541"/>
                </a:lnTo>
                <a:close/>
              </a:path>
              <a:path w="4308475" h="2312035">
                <a:moveTo>
                  <a:pt x="3125724" y="609600"/>
                </a:moveTo>
                <a:lnTo>
                  <a:pt x="3092068" y="627634"/>
                </a:lnTo>
                <a:lnTo>
                  <a:pt x="3110103" y="661162"/>
                </a:lnTo>
                <a:lnTo>
                  <a:pt x="3143631" y="643255"/>
                </a:lnTo>
                <a:lnTo>
                  <a:pt x="3125724" y="609600"/>
                </a:lnTo>
                <a:close/>
              </a:path>
              <a:path w="4308475" h="2312035">
                <a:moveTo>
                  <a:pt x="3192907" y="573786"/>
                </a:moveTo>
                <a:lnTo>
                  <a:pt x="3159379" y="591693"/>
                </a:lnTo>
                <a:lnTo>
                  <a:pt x="3177286" y="625348"/>
                </a:lnTo>
                <a:lnTo>
                  <a:pt x="3210941" y="607314"/>
                </a:lnTo>
                <a:lnTo>
                  <a:pt x="3192907" y="573786"/>
                </a:lnTo>
                <a:close/>
              </a:path>
              <a:path w="4308475" h="2312035">
                <a:moveTo>
                  <a:pt x="3260216" y="537845"/>
                </a:moveTo>
                <a:lnTo>
                  <a:pt x="3226562" y="555752"/>
                </a:lnTo>
                <a:lnTo>
                  <a:pt x="3244468" y="589407"/>
                </a:lnTo>
                <a:lnTo>
                  <a:pt x="3278124" y="571500"/>
                </a:lnTo>
                <a:lnTo>
                  <a:pt x="3260216" y="537845"/>
                </a:lnTo>
                <a:close/>
              </a:path>
              <a:path w="4308475" h="2312035">
                <a:moveTo>
                  <a:pt x="3327400" y="501904"/>
                </a:moveTo>
                <a:lnTo>
                  <a:pt x="3293744" y="519938"/>
                </a:lnTo>
                <a:lnTo>
                  <a:pt x="3311779" y="553466"/>
                </a:lnTo>
                <a:lnTo>
                  <a:pt x="3345307" y="535559"/>
                </a:lnTo>
                <a:lnTo>
                  <a:pt x="3327400" y="501904"/>
                </a:lnTo>
                <a:close/>
              </a:path>
              <a:path w="4308475" h="2312035">
                <a:moveTo>
                  <a:pt x="3394583" y="466090"/>
                </a:moveTo>
                <a:lnTo>
                  <a:pt x="3361055" y="483997"/>
                </a:lnTo>
                <a:lnTo>
                  <a:pt x="3378962" y="517652"/>
                </a:lnTo>
                <a:lnTo>
                  <a:pt x="3412490" y="499618"/>
                </a:lnTo>
                <a:lnTo>
                  <a:pt x="3394583" y="466090"/>
                </a:lnTo>
                <a:close/>
              </a:path>
              <a:path w="4308475" h="2312035">
                <a:moveTo>
                  <a:pt x="3461766" y="430149"/>
                </a:moveTo>
                <a:lnTo>
                  <a:pt x="3428238" y="448183"/>
                </a:lnTo>
                <a:lnTo>
                  <a:pt x="3446144" y="481711"/>
                </a:lnTo>
                <a:lnTo>
                  <a:pt x="3479800" y="463804"/>
                </a:lnTo>
                <a:lnTo>
                  <a:pt x="3461766" y="430149"/>
                </a:lnTo>
                <a:close/>
              </a:path>
              <a:path w="4308475" h="2312035">
                <a:moveTo>
                  <a:pt x="3529076" y="394335"/>
                </a:moveTo>
                <a:lnTo>
                  <a:pt x="3495420" y="412242"/>
                </a:lnTo>
                <a:lnTo>
                  <a:pt x="3513328" y="445897"/>
                </a:lnTo>
                <a:lnTo>
                  <a:pt x="3546983" y="427863"/>
                </a:lnTo>
                <a:lnTo>
                  <a:pt x="3529076" y="394335"/>
                </a:lnTo>
                <a:close/>
              </a:path>
              <a:path w="4308475" h="2312035">
                <a:moveTo>
                  <a:pt x="3596259" y="358394"/>
                </a:moveTo>
                <a:lnTo>
                  <a:pt x="3562604" y="376301"/>
                </a:lnTo>
                <a:lnTo>
                  <a:pt x="3580638" y="409956"/>
                </a:lnTo>
                <a:lnTo>
                  <a:pt x="3614166" y="392049"/>
                </a:lnTo>
                <a:lnTo>
                  <a:pt x="3596259" y="358394"/>
                </a:lnTo>
                <a:close/>
              </a:path>
              <a:path w="4308475" h="2312035">
                <a:moveTo>
                  <a:pt x="3663441" y="322453"/>
                </a:moveTo>
                <a:lnTo>
                  <a:pt x="3629914" y="340487"/>
                </a:lnTo>
                <a:lnTo>
                  <a:pt x="3647820" y="374015"/>
                </a:lnTo>
                <a:lnTo>
                  <a:pt x="3681476" y="356108"/>
                </a:lnTo>
                <a:lnTo>
                  <a:pt x="3663441" y="322453"/>
                </a:lnTo>
                <a:close/>
              </a:path>
              <a:path w="4308475" h="2312035">
                <a:moveTo>
                  <a:pt x="3730752" y="286639"/>
                </a:moveTo>
                <a:lnTo>
                  <a:pt x="3697096" y="304546"/>
                </a:lnTo>
                <a:lnTo>
                  <a:pt x="3715004" y="338201"/>
                </a:lnTo>
                <a:lnTo>
                  <a:pt x="3748659" y="320294"/>
                </a:lnTo>
                <a:lnTo>
                  <a:pt x="3730752" y="286639"/>
                </a:lnTo>
                <a:close/>
              </a:path>
              <a:path w="4308475" h="2312035">
                <a:moveTo>
                  <a:pt x="3797935" y="250698"/>
                </a:moveTo>
                <a:lnTo>
                  <a:pt x="3764280" y="268732"/>
                </a:lnTo>
                <a:lnTo>
                  <a:pt x="3782314" y="302260"/>
                </a:lnTo>
                <a:lnTo>
                  <a:pt x="3815841" y="284353"/>
                </a:lnTo>
                <a:lnTo>
                  <a:pt x="3797935" y="250698"/>
                </a:lnTo>
                <a:close/>
              </a:path>
              <a:path w="4308475" h="2312035">
                <a:moveTo>
                  <a:pt x="3865117" y="214884"/>
                </a:moveTo>
                <a:lnTo>
                  <a:pt x="3831590" y="232791"/>
                </a:lnTo>
                <a:lnTo>
                  <a:pt x="3849496" y="266446"/>
                </a:lnTo>
                <a:lnTo>
                  <a:pt x="3883152" y="248412"/>
                </a:lnTo>
                <a:lnTo>
                  <a:pt x="3865117" y="214884"/>
                </a:lnTo>
                <a:close/>
              </a:path>
              <a:path w="4308475" h="2312035">
                <a:moveTo>
                  <a:pt x="3932428" y="178943"/>
                </a:moveTo>
                <a:lnTo>
                  <a:pt x="3898773" y="196850"/>
                </a:lnTo>
                <a:lnTo>
                  <a:pt x="3916680" y="230505"/>
                </a:lnTo>
                <a:lnTo>
                  <a:pt x="3950335" y="212598"/>
                </a:lnTo>
                <a:lnTo>
                  <a:pt x="3932428" y="178943"/>
                </a:lnTo>
                <a:close/>
              </a:path>
              <a:path w="4308475" h="2312035">
                <a:moveTo>
                  <a:pt x="3999611" y="143129"/>
                </a:moveTo>
                <a:lnTo>
                  <a:pt x="3965956" y="161036"/>
                </a:lnTo>
                <a:lnTo>
                  <a:pt x="3983863" y="194564"/>
                </a:lnTo>
                <a:lnTo>
                  <a:pt x="4017517" y="176657"/>
                </a:lnTo>
                <a:lnTo>
                  <a:pt x="3999611" y="143129"/>
                </a:lnTo>
                <a:close/>
              </a:path>
              <a:path w="4308475" h="2312035">
                <a:moveTo>
                  <a:pt x="4066793" y="107188"/>
                </a:moveTo>
                <a:lnTo>
                  <a:pt x="4033139" y="125095"/>
                </a:lnTo>
                <a:lnTo>
                  <a:pt x="4051173" y="158750"/>
                </a:lnTo>
                <a:lnTo>
                  <a:pt x="4084701" y="140843"/>
                </a:lnTo>
                <a:lnTo>
                  <a:pt x="4066793" y="107188"/>
                </a:lnTo>
                <a:close/>
              </a:path>
              <a:path w="4308475" h="2312035">
                <a:moveTo>
                  <a:pt x="4133977" y="71247"/>
                </a:moveTo>
                <a:lnTo>
                  <a:pt x="4100449" y="89281"/>
                </a:lnTo>
                <a:lnTo>
                  <a:pt x="4118356" y="122809"/>
                </a:lnTo>
                <a:lnTo>
                  <a:pt x="4152011" y="104902"/>
                </a:lnTo>
                <a:lnTo>
                  <a:pt x="4133977" y="71247"/>
                </a:lnTo>
                <a:close/>
              </a:path>
              <a:path w="4308475" h="2312035">
                <a:moveTo>
                  <a:pt x="4282848" y="35433"/>
                </a:moveTo>
                <a:lnTo>
                  <a:pt x="4201287" y="35433"/>
                </a:lnTo>
                <a:lnTo>
                  <a:pt x="4219194" y="68961"/>
                </a:lnTo>
                <a:lnTo>
                  <a:pt x="4216088" y="70625"/>
                </a:lnTo>
                <a:lnTo>
                  <a:pt x="4234053" y="104267"/>
                </a:lnTo>
                <a:lnTo>
                  <a:pt x="4282848" y="35433"/>
                </a:lnTo>
                <a:close/>
              </a:path>
              <a:path w="4308475" h="2312035">
                <a:moveTo>
                  <a:pt x="4198178" y="37086"/>
                </a:moveTo>
                <a:lnTo>
                  <a:pt x="4167632" y="53340"/>
                </a:lnTo>
                <a:lnTo>
                  <a:pt x="4185539" y="86995"/>
                </a:lnTo>
                <a:lnTo>
                  <a:pt x="4216088" y="70625"/>
                </a:lnTo>
                <a:lnTo>
                  <a:pt x="4198178" y="37086"/>
                </a:lnTo>
                <a:close/>
              </a:path>
              <a:path w="4308475" h="2312035">
                <a:moveTo>
                  <a:pt x="4201287" y="35433"/>
                </a:moveTo>
                <a:lnTo>
                  <a:pt x="4198178" y="37086"/>
                </a:lnTo>
                <a:lnTo>
                  <a:pt x="4216088" y="70625"/>
                </a:lnTo>
                <a:lnTo>
                  <a:pt x="4219194" y="68961"/>
                </a:lnTo>
                <a:lnTo>
                  <a:pt x="4201287" y="35433"/>
                </a:lnTo>
                <a:close/>
              </a:path>
              <a:path w="4308475" h="2312035">
                <a:moveTo>
                  <a:pt x="4307967" y="0"/>
                </a:moveTo>
                <a:lnTo>
                  <a:pt x="4180205" y="3429"/>
                </a:lnTo>
                <a:lnTo>
                  <a:pt x="4198178" y="37086"/>
                </a:lnTo>
                <a:lnTo>
                  <a:pt x="4201287" y="35433"/>
                </a:lnTo>
                <a:lnTo>
                  <a:pt x="4282848" y="35433"/>
                </a:lnTo>
                <a:lnTo>
                  <a:pt x="430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0DC29BCF-BEBF-0A12-3212-BD1DC2352619}"/>
              </a:ext>
            </a:extLst>
          </p:cNvPr>
          <p:cNvSpPr/>
          <p:nvPr/>
        </p:nvSpPr>
        <p:spPr>
          <a:xfrm>
            <a:off x="5835903" y="2674586"/>
            <a:ext cx="2143125" cy="2291715"/>
          </a:xfrm>
          <a:custGeom>
            <a:avLst/>
            <a:gdLst/>
            <a:ahLst/>
            <a:cxnLst/>
            <a:rect l="l" t="t" r="r" b="b"/>
            <a:pathLst>
              <a:path w="2143125" h="2291715">
                <a:moveTo>
                  <a:pt x="26035" y="2237613"/>
                </a:moveTo>
                <a:lnTo>
                  <a:pt x="0" y="2265426"/>
                </a:lnTo>
                <a:lnTo>
                  <a:pt x="27940" y="2291461"/>
                </a:lnTo>
                <a:lnTo>
                  <a:pt x="53848" y="2263648"/>
                </a:lnTo>
                <a:lnTo>
                  <a:pt x="26035" y="2237613"/>
                </a:lnTo>
                <a:close/>
              </a:path>
              <a:path w="2143125" h="2291715">
                <a:moveTo>
                  <a:pt x="78105" y="2181987"/>
                </a:moveTo>
                <a:lnTo>
                  <a:pt x="52070" y="2209800"/>
                </a:lnTo>
                <a:lnTo>
                  <a:pt x="79883" y="2235835"/>
                </a:lnTo>
                <a:lnTo>
                  <a:pt x="105918" y="2207895"/>
                </a:lnTo>
                <a:lnTo>
                  <a:pt x="78105" y="2181987"/>
                </a:lnTo>
                <a:close/>
              </a:path>
              <a:path w="2143125" h="2291715">
                <a:moveTo>
                  <a:pt x="130048" y="2126234"/>
                </a:moveTo>
                <a:lnTo>
                  <a:pt x="104140" y="2154047"/>
                </a:lnTo>
                <a:lnTo>
                  <a:pt x="131953" y="2180082"/>
                </a:lnTo>
                <a:lnTo>
                  <a:pt x="157987" y="2152269"/>
                </a:lnTo>
                <a:lnTo>
                  <a:pt x="130048" y="2126234"/>
                </a:lnTo>
                <a:close/>
              </a:path>
              <a:path w="2143125" h="2291715">
                <a:moveTo>
                  <a:pt x="182118" y="2070608"/>
                </a:moveTo>
                <a:lnTo>
                  <a:pt x="156083" y="2098421"/>
                </a:lnTo>
                <a:lnTo>
                  <a:pt x="183896" y="2124456"/>
                </a:lnTo>
                <a:lnTo>
                  <a:pt x="209931" y="2096643"/>
                </a:lnTo>
                <a:lnTo>
                  <a:pt x="182118" y="2070608"/>
                </a:lnTo>
                <a:close/>
              </a:path>
              <a:path w="2143125" h="2291715">
                <a:moveTo>
                  <a:pt x="234187" y="2014855"/>
                </a:moveTo>
                <a:lnTo>
                  <a:pt x="208153" y="2042795"/>
                </a:lnTo>
                <a:lnTo>
                  <a:pt x="235966" y="2068703"/>
                </a:lnTo>
                <a:lnTo>
                  <a:pt x="262000" y="2040890"/>
                </a:lnTo>
                <a:lnTo>
                  <a:pt x="234187" y="2014855"/>
                </a:lnTo>
                <a:close/>
              </a:path>
              <a:path w="2143125" h="2291715">
                <a:moveTo>
                  <a:pt x="286131" y="1959229"/>
                </a:moveTo>
                <a:lnTo>
                  <a:pt x="260223" y="1987042"/>
                </a:lnTo>
                <a:lnTo>
                  <a:pt x="288036" y="2013077"/>
                </a:lnTo>
                <a:lnTo>
                  <a:pt x="314071" y="1985264"/>
                </a:lnTo>
                <a:lnTo>
                  <a:pt x="286131" y="1959229"/>
                </a:lnTo>
                <a:close/>
              </a:path>
              <a:path w="2143125" h="2291715">
                <a:moveTo>
                  <a:pt x="338200" y="1903603"/>
                </a:moveTo>
                <a:lnTo>
                  <a:pt x="312166" y="1931416"/>
                </a:lnTo>
                <a:lnTo>
                  <a:pt x="339979" y="1957451"/>
                </a:lnTo>
                <a:lnTo>
                  <a:pt x="366013" y="1929511"/>
                </a:lnTo>
                <a:lnTo>
                  <a:pt x="338200" y="1903603"/>
                </a:lnTo>
                <a:close/>
              </a:path>
              <a:path w="2143125" h="2291715">
                <a:moveTo>
                  <a:pt x="390271" y="1847850"/>
                </a:moveTo>
                <a:lnTo>
                  <a:pt x="364236" y="1875663"/>
                </a:lnTo>
                <a:lnTo>
                  <a:pt x="392049" y="1901698"/>
                </a:lnTo>
                <a:lnTo>
                  <a:pt x="418084" y="1873885"/>
                </a:lnTo>
                <a:lnTo>
                  <a:pt x="390271" y="1847850"/>
                </a:lnTo>
                <a:close/>
              </a:path>
              <a:path w="2143125" h="2291715">
                <a:moveTo>
                  <a:pt x="442213" y="1792224"/>
                </a:moveTo>
                <a:lnTo>
                  <a:pt x="416179" y="1820037"/>
                </a:lnTo>
                <a:lnTo>
                  <a:pt x="444119" y="1846072"/>
                </a:lnTo>
                <a:lnTo>
                  <a:pt x="470026" y="1818259"/>
                </a:lnTo>
                <a:lnTo>
                  <a:pt x="442213" y="1792224"/>
                </a:lnTo>
                <a:close/>
              </a:path>
              <a:path w="2143125" h="2291715">
                <a:moveTo>
                  <a:pt x="494284" y="1736471"/>
                </a:moveTo>
                <a:lnTo>
                  <a:pt x="468249" y="1764411"/>
                </a:lnTo>
                <a:lnTo>
                  <a:pt x="496062" y="1790319"/>
                </a:lnTo>
                <a:lnTo>
                  <a:pt x="522097" y="1762506"/>
                </a:lnTo>
                <a:lnTo>
                  <a:pt x="494284" y="1736471"/>
                </a:lnTo>
                <a:close/>
              </a:path>
              <a:path w="2143125" h="2291715">
                <a:moveTo>
                  <a:pt x="546226" y="1680845"/>
                </a:moveTo>
                <a:lnTo>
                  <a:pt x="520319" y="1708658"/>
                </a:lnTo>
                <a:lnTo>
                  <a:pt x="548132" y="1734693"/>
                </a:lnTo>
                <a:lnTo>
                  <a:pt x="574167" y="1706880"/>
                </a:lnTo>
                <a:lnTo>
                  <a:pt x="546226" y="1680845"/>
                </a:lnTo>
                <a:close/>
              </a:path>
              <a:path w="2143125" h="2291715">
                <a:moveTo>
                  <a:pt x="598297" y="1625219"/>
                </a:moveTo>
                <a:lnTo>
                  <a:pt x="572262" y="1653032"/>
                </a:lnTo>
                <a:lnTo>
                  <a:pt x="600201" y="1679067"/>
                </a:lnTo>
                <a:lnTo>
                  <a:pt x="626110" y="1651127"/>
                </a:lnTo>
                <a:lnTo>
                  <a:pt x="598297" y="1625219"/>
                </a:lnTo>
                <a:close/>
              </a:path>
              <a:path w="2143125" h="2291715">
                <a:moveTo>
                  <a:pt x="650367" y="1569466"/>
                </a:moveTo>
                <a:lnTo>
                  <a:pt x="624332" y="1597279"/>
                </a:lnTo>
                <a:lnTo>
                  <a:pt x="652145" y="1623314"/>
                </a:lnTo>
                <a:lnTo>
                  <a:pt x="678179" y="1595501"/>
                </a:lnTo>
                <a:lnTo>
                  <a:pt x="650367" y="1569466"/>
                </a:lnTo>
                <a:close/>
              </a:path>
              <a:path w="2143125" h="2291715">
                <a:moveTo>
                  <a:pt x="702310" y="1513840"/>
                </a:moveTo>
                <a:lnTo>
                  <a:pt x="676401" y="1541653"/>
                </a:lnTo>
                <a:lnTo>
                  <a:pt x="704215" y="1567688"/>
                </a:lnTo>
                <a:lnTo>
                  <a:pt x="730250" y="1539875"/>
                </a:lnTo>
                <a:lnTo>
                  <a:pt x="702310" y="1513840"/>
                </a:lnTo>
                <a:close/>
              </a:path>
              <a:path w="2143125" h="2291715">
                <a:moveTo>
                  <a:pt x="754379" y="1458087"/>
                </a:moveTo>
                <a:lnTo>
                  <a:pt x="728345" y="1486027"/>
                </a:lnTo>
                <a:lnTo>
                  <a:pt x="756157" y="1511935"/>
                </a:lnTo>
                <a:lnTo>
                  <a:pt x="782193" y="1484122"/>
                </a:lnTo>
                <a:lnTo>
                  <a:pt x="754379" y="1458087"/>
                </a:lnTo>
                <a:close/>
              </a:path>
              <a:path w="2143125" h="2291715">
                <a:moveTo>
                  <a:pt x="806450" y="1402461"/>
                </a:moveTo>
                <a:lnTo>
                  <a:pt x="780415" y="1430274"/>
                </a:lnTo>
                <a:lnTo>
                  <a:pt x="808227" y="1456309"/>
                </a:lnTo>
                <a:lnTo>
                  <a:pt x="834263" y="1428496"/>
                </a:lnTo>
                <a:lnTo>
                  <a:pt x="806450" y="1402461"/>
                </a:lnTo>
                <a:close/>
              </a:path>
              <a:path w="2143125" h="2291715">
                <a:moveTo>
                  <a:pt x="858393" y="1346708"/>
                </a:moveTo>
                <a:lnTo>
                  <a:pt x="832357" y="1374648"/>
                </a:lnTo>
                <a:lnTo>
                  <a:pt x="860298" y="1400683"/>
                </a:lnTo>
                <a:lnTo>
                  <a:pt x="886205" y="1372743"/>
                </a:lnTo>
                <a:lnTo>
                  <a:pt x="858393" y="1346708"/>
                </a:lnTo>
                <a:close/>
              </a:path>
              <a:path w="2143125" h="2291715">
                <a:moveTo>
                  <a:pt x="910463" y="1291082"/>
                </a:moveTo>
                <a:lnTo>
                  <a:pt x="884427" y="1318895"/>
                </a:lnTo>
                <a:lnTo>
                  <a:pt x="912241" y="1344930"/>
                </a:lnTo>
                <a:lnTo>
                  <a:pt x="938276" y="1317117"/>
                </a:lnTo>
                <a:lnTo>
                  <a:pt x="910463" y="1291082"/>
                </a:lnTo>
                <a:close/>
              </a:path>
              <a:path w="2143125" h="2291715">
                <a:moveTo>
                  <a:pt x="962532" y="1235456"/>
                </a:moveTo>
                <a:lnTo>
                  <a:pt x="936498" y="1263269"/>
                </a:lnTo>
                <a:lnTo>
                  <a:pt x="964311" y="1289304"/>
                </a:lnTo>
                <a:lnTo>
                  <a:pt x="990346" y="1261364"/>
                </a:lnTo>
                <a:lnTo>
                  <a:pt x="962532" y="1235456"/>
                </a:lnTo>
                <a:close/>
              </a:path>
              <a:path w="2143125" h="2291715">
                <a:moveTo>
                  <a:pt x="1014476" y="1179703"/>
                </a:moveTo>
                <a:lnTo>
                  <a:pt x="988441" y="1207516"/>
                </a:lnTo>
                <a:lnTo>
                  <a:pt x="1016380" y="1233551"/>
                </a:lnTo>
                <a:lnTo>
                  <a:pt x="1042289" y="1205738"/>
                </a:lnTo>
                <a:lnTo>
                  <a:pt x="1014476" y="1179703"/>
                </a:lnTo>
                <a:close/>
              </a:path>
              <a:path w="2143125" h="2291715">
                <a:moveTo>
                  <a:pt x="1066546" y="1124077"/>
                </a:moveTo>
                <a:lnTo>
                  <a:pt x="1040511" y="1151890"/>
                </a:lnTo>
                <a:lnTo>
                  <a:pt x="1068324" y="1177925"/>
                </a:lnTo>
                <a:lnTo>
                  <a:pt x="1094359" y="1150112"/>
                </a:lnTo>
                <a:lnTo>
                  <a:pt x="1066546" y="1124077"/>
                </a:lnTo>
                <a:close/>
              </a:path>
              <a:path w="2143125" h="2291715">
                <a:moveTo>
                  <a:pt x="1118489" y="1068324"/>
                </a:moveTo>
                <a:lnTo>
                  <a:pt x="1092580" y="1096264"/>
                </a:lnTo>
                <a:lnTo>
                  <a:pt x="1120394" y="1122172"/>
                </a:lnTo>
                <a:lnTo>
                  <a:pt x="1146428" y="1094359"/>
                </a:lnTo>
                <a:lnTo>
                  <a:pt x="1118489" y="1068324"/>
                </a:lnTo>
                <a:close/>
              </a:path>
              <a:path w="2143125" h="2291715">
                <a:moveTo>
                  <a:pt x="1170559" y="1012698"/>
                </a:moveTo>
                <a:lnTo>
                  <a:pt x="1144524" y="1040511"/>
                </a:lnTo>
                <a:lnTo>
                  <a:pt x="1172337" y="1066546"/>
                </a:lnTo>
                <a:lnTo>
                  <a:pt x="1198372" y="1038733"/>
                </a:lnTo>
                <a:lnTo>
                  <a:pt x="1170559" y="1012698"/>
                </a:lnTo>
                <a:close/>
              </a:path>
              <a:path w="2143125" h="2291715">
                <a:moveTo>
                  <a:pt x="1222628" y="957072"/>
                </a:moveTo>
                <a:lnTo>
                  <a:pt x="1196594" y="984885"/>
                </a:lnTo>
                <a:lnTo>
                  <a:pt x="1224406" y="1010920"/>
                </a:lnTo>
                <a:lnTo>
                  <a:pt x="1250442" y="982980"/>
                </a:lnTo>
                <a:lnTo>
                  <a:pt x="1222628" y="957072"/>
                </a:lnTo>
                <a:close/>
              </a:path>
              <a:path w="2143125" h="2291715">
                <a:moveTo>
                  <a:pt x="1274572" y="901319"/>
                </a:moveTo>
                <a:lnTo>
                  <a:pt x="1248537" y="929132"/>
                </a:lnTo>
                <a:lnTo>
                  <a:pt x="1276477" y="955167"/>
                </a:lnTo>
                <a:lnTo>
                  <a:pt x="1302512" y="927354"/>
                </a:lnTo>
                <a:lnTo>
                  <a:pt x="1274572" y="901319"/>
                </a:lnTo>
                <a:close/>
              </a:path>
              <a:path w="2143125" h="2291715">
                <a:moveTo>
                  <a:pt x="1326642" y="845693"/>
                </a:moveTo>
                <a:lnTo>
                  <a:pt x="1300606" y="873506"/>
                </a:lnTo>
                <a:lnTo>
                  <a:pt x="1328420" y="899541"/>
                </a:lnTo>
                <a:lnTo>
                  <a:pt x="1354454" y="871728"/>
                </a:lnTo>
                <a:lnTo>
                  <a:pt x="1326642" y="845693"/>
                </a:lnTo>
                <a:close/>
              </a:path>
              <a:path w="2143125" h="2291715">
                <a:moveTo>
                  <a:pt x="1378712" y="789940"/>
                </a:moveTo>
                <a:lnTo>
                  <a:pt x="1352677" y="817880"/>
                </a:lnTo>
                <a:lnTo>
                  <a:pt x="1380490" y="843788"/>
                </a:lnTo>
                <a:lnTo>
                  <a:pt x="1406525" y="815975"/>
                </a:lnTo>
                <a:lnTo>
                  <a:pt x="1378712" y="789940"/>
                </a:lnTo>
                <a:close/>
              </a:path>
              <a:path w="2143125" h="2291715">
                <a:moveTo>
                  <a:pt x="1430654" y="734314"/>
                </a:moveTo>
                <a:lnTo>
                  <a:pt x="1404620" y="762127"/>
                </a:lnTo>
                <a:lnTo>
                  <a:pt x="1432560" y="788162"/>
                </a:lnTo>
                <a:lnTo>
                  <a:pt x="1458468" y="760349"/>
                </a:lnTo>
                <a:lnTo>
                  <a:pt x="1430654" y="734314"/>
                </a:lnTo>
                <a:close/>
              </a:path>
              <a:path w="2143125" h="2291715">
                <a:moveTo>
                  <a:pt x="1482725" y="678688"/>
                </a:moveTo>
                <a:lnTo>
                  <a:pt x="1456690" y="706501"/>
                </a:lnTo>
                <a:lnTo>
                  <a:pt x="1484502" y="732536"/>
                </a:lnTo>
                <a:lnTo>
                  <a:pt x="1510538" y="704596"/>
                </a:lnTo>
                <a:lnTo>
                  <a:pt x="1482725" y="678688"/>
                </a:lnTo>
                <a:close/>
              </a:path>
              <a:path w="2143125" h="2291715">
                <a:moveTo>
                  <a:pt x="1534668" y="622935"/>
                </a:moveTo>
                <a:lnTo>
                  <a:pt x="1508760" y="650748"/>
                </a:lnTo>
                <a:lnTo>
                  <a:pt x="1536573" y="676783"/>
                </a:lnTo>
                <a:lnTo>
                  <a:pt x="1562607" y="648970"/>
                </a:lnTo>
                <a:lnTo>
                  <a:pt x="1534668" y="622935"/>
                </a:lnTo>
                <a:close/>
              </a:path>
              <a:path w="2143125" h="2291715">
                <a:moveTo>
                  <a:pt x="1586738" y="567309"/>
                </a:moveTo>
                <a:lnTo>
                  <a:pt x="1560702" y="595122"/>
                </a:lnTo>
                <a:lnTo>
                  <a:pt x="1588516" y="621157"/>
                </a:lnTo>
                <a:lnTo>
                  <a:pt x="1614551" y="593344"/>
                </a:lnTo>
                <a:lnTo>
                  <a:pt x="1586738" y="567309"/>
                </a:lnTo>
                <a:close/>
              </a:path>
              <a:path w="2143125" h="2291715">
                <a:moveTo>
                  <a:pt x="1638807" y="511556"/>
                </a:moveTo>
                <a:lnTo>
                  <a:pt x="1612773" y="539496"/>
                </a:lnTo>
                <a:lnTo>
                  <a:pt x="1640586" y="565404"/>
                </a:lnTo>
                <a:lnTo>
                  <a:pt x="1666621" y="537591"/>
                </a:lnTo>
                <a:lnTo>
                  <a:pt x="1638807" y="511556"/>
                </a:lnTo>
                <a:close/>
              </a:path>
              <a:path w="2143125" h="2291715">
                <a:moveTo>
                  <a:pt x="1690751" y="455930"/>
                </a:moveTo>
                <a:lnTo>
                  <a:pt x="1664843" y="483743"/>
                </a:lnTo>
                <a:lnTo>
                  <a:pt x="1692655" y="509778"/>
                </a:lnTo>
                <a:lnTo>
                  <a:pt x="1718691" y="481965"/>
                </a:lnTo>
                <a:lnTo>
                  <a:pt x="1690751" y="455930"/>
                </a:lnTo>
                <a:close/>
              </a:path>
              <a:path w="2143125" h="2291715">
                <a:moveTo>
                  <a:pt x="1742821" y="400304"/>
                </a:moveTo>
                <a:lnTo>
                  <a:pt x="1716786" y="428117"/>
                </a:lnTo>
                <a:lnTo>
                  <a:pt x="1744599" y="454152"/>
                </a:lnTo>
                <a:lnTo>
                  <a:pt x="1770634" y="426212"/>
                </a:lnTo>
                <a:lnTo>
                  <a:pt x="1742821" y="400304"/>
                </a:lnTo>
                <a:close/>
              </a:path>
              <a:path w="2143125" h="2291715">
                <a:moveTo>
                  <a:pt x="1794891" y="344551"/>
                </a:moveTo>
                <a:lnTo>
                  <a:pt x="1768855" y="372364"/>
                </a:lnTo>
                <a:lnTo>
                  <a:pt x="1796669" y="398399"/>
                </a:lnTo>
                <a:lnTo>
                  <a:pt x="1822703" y="370586"/>
                </a:lnTo>
                <a:lnTo>
                  <a:pt x="1794891" y="344551"/>
                </a:lnTo>
                <a:close/>
              </a:path>
              <a:path w="2143125" h="2291715">
                <a:moveTo>
                  <a:pt x="1846834" y="288925"/>
                </a:moveTo>
                <a:lnTo>
                  <a:pt x="1820799" y="316738"/>
                </a:lnTo>
                <a:lnTo>
                  <a:pt x="1848739" y="342773"/>
                </a:lnTo>
                <a:lnTo>
                  <a:pt x="1874647" y="314960"/>
                </a:lnTo>
                <a:lnTo>
                  <a:pt x="1846834" y="288925"/>
                </a:lnTo>
                <a:close/>
              </a:path>
              <a:path w="2143125" h="2291715">
                <a:moveTo>
                  <a:pt x="1898903" y="233172"/>
                </a:moveTo>
                <a:lnTo>
                  <a:pt x="1872869" y="260985"/>
                </a:lnTo>
                <a:lnTo>
                  <a:pt x="1900681" y="287020"/>
                </a:lnTo>
                <a:lnTo>
                  <a:pt x="1926717" y="259207"/>
                </a:lnTo>
                <a:lnTo>
                  <a:pt x="1898903" y="233172"/>
                </a:lnTo>
                <a:close/>
              </a:path>
              <a:path w="2143125" h="2291715">
                <a:moveTo>
                  <a:pt x="1950847" y="177546"/>
                </a:moveTo>
                <a:lnTo>
                  <a:pt x="1924939" y="205359"/>
                </a:lnTo>
                <a:lnTo>
                  <a:pt x="1952752" y="231394"/>
                </a:lnTo>
                <a:lnTo>
                  <a:pt x="1978787" y="203581"/>
                </a:lnTo>
                <a:lnTo>
                  <a:pt x="1950847" y="177546"/>
                </a:lnTo>
                <a:close/>
              </a:path>
              <a:path w="2143125" h="2291715">
                <a:moveTo>
                  <a:pt x="2002917" y="121793"/>
                </a:moveTo>
                <a:lnTo>
                  <a:pt x="1976881" y="149733"/>
                </a:lnTo>
                <a:lnTo>
                  <a:pt x="2004822" y="175641"/>
                </a:lnTo>
                <a:lnTo>
                  <a:pt x="2030729" y="147828"/>
                </a:lnTo>
                <a:lnTo>
                  <a:pt x="2002917" y="121793"/>
                </a:lnTo>
                <a:close/>
              </a:path>
              <a:path w="2143125" h="2291715">
                <a:moveTo>
                  <a:pt x="2123260" y="66167"/>
                </a:moveTo>
                <a:lnTo>
                  <a:pt x="2054987" y="66167"/>
                </a:lnTo>
                <a:lnTo>
                  <a:pt x="2082800" y="92202"/>
                </a:lnTo>
                <a:lnTo>
                  <a:pt x="2078747" y="96530"/>
                </a:lnTo>
                <a:lnTo>
                  <a:pt x="2106549" y="122555"/>
                </a:lnTo>
                <a:lnTo>
                  <a:pt x="2123260" y="66167"/>
                </a:lnTo>
                <a:close/>
              </a:path>
              <a:path w="2143125" h="2291715">
                <a:moveTo>
                  <a:pt x="2050934" y="70495"/>
                </a:moveTo>
                <a:lnTo>
                  <a:pt x="2028952" y="93980"/>
                </a:lnTo>
                <a:lnTo>
                  <a:pt x="2056765" y="120015"/>
                </a:lnTo>
                <a:lnTo>
                  <a:pt x="2078747" y="96530"/>
                </a:lnTo>
                <a:lnTo>
                  <a:pt x="2050934" y="70495"/>
                </a:lnTo>
                <a:close/>
              </a:path>
              <a:path w="2143125" h="2291715">
                <a:moveTo>
                  <a:pt x="2054987" y="66167"/>
                </a:moveTo>
                <a:lnTo>
                  <a:pt x="2050934" y="70495"/>
                </a:lnTo>
                <a:lnTo>
                  <a:pt x="2078747" y="96530"/>
                </a:lnTo>
                <a:lnTo>
                  <a:pt x="2082800" y="92202"/>
                </a:lnTo>
                <a:lnTo>
                  <a:pt x="2054987" y="66167"/>
                </a:lnTo>
                <a:close/>
              </a:path>
              <a:path w="2143125" h="2291715">
                <a:moveTo>
                  <a:pt x="2142871" y="0"/>
                </a:moveTo>
                <a:lnTo>
                  <a:pt x="2023110" y="44450"/>
                </a:lnTo>
                <a:lnTo>
                  <a:pt x="2050934" y="70495"/>
                </a:lnTo>
                <a:lnTo>
                  <a:pt x="2054987" y="66167"/>
                </a:lnTo>
                <a:lnTo>
                  <a:pt x="2123260" y="66167"/>
                </a:lnTo>
                <a:lnTo>
                  <a:pt x="2142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A6805B00-6690-07EC-B5DF-CC527CF7DBED}"/>
              </a:ext>
            </a:extLst>
          </p:cNvPr>
          <p:cNvSpPr txBox="1"/>
          <p:nvPr/>
        </p:nvSpPr>
        <p:spPr>
          <a:xfrm>
            <a:off x="2366010" y="6467162"/>
            <a:ext cx="46215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既可以是输入层，也可以是隐含层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EF9E0575-9282-B65C-3BBC-D94C62E4C2E1}"/>
              </a:ext>
            </a:extLst>
          </p:cNvPr>
          <p:cNvSpPr/>
          <p:nvPr/>
        </p:nvSpPr>
        <p:spPr>
          <a:xfrm>
            <a:off x="753618" y="5949663"/>
            <a:ext cx="7847330" cy="471170"/>
          </a:xfrm>
          <a:custGeom>
            <a:avLst/>
            <a:gdLst/>
            <a:ahLst/>
            <a:cxnLst/>
            <a:rect l="l" t="t" r="r" b="b"/>
            <a:pathLst>
              <a:path w="7847330" h="471170">
                <a:moveTo>
                  <a:pt x="7847076" y="0"/>
                </a:moveTo>
                <a:lnTo>
                  <a:pt x="7842416" y="38194"/>
                </a:lnTo>
                <a:lnTo>
                  <a:pt x="7828927" y="74426"/>
                </a:lnTo>
                <a:lnTo>
                  <a:pt x="7807340" y="108210"/>
                </a:lnTo>
                <a:lnTo>
                  <a:pt x="7778390" y="139061"/>
                </a:lnTo>
                <a:lnTo>
                  <a:pt x="7742808" y="166497"/>
                </a:lnTo>
                <a:lnTo>
                  <a:pt x="7701329" y="190030"/>
                </a:lnTo>
                <a:lnTo>
                  <a:pt x="7654685" y="209178"/>
                </a:lnTo>
                <a:lnTo>
                  <a:pt x="7603609" y="223454"/>
                </a:lnTo>
                <a:lnTo>
                  <a:pt x="7548835" y="232376"/>
                </a:lnTo>
                <a:lnTo>
                  <a:pt x="7491095" y="235458"/>
                </a:lnTo>
                <a:lnTo>
                  <a:pt x="4279519" y="235458"/>
                </a:lnTo>
                <a:lnTo>
                  <a:pt x="4221778" y="238539"/>
                </a:lnTo>
                <a:lnTo>
                  <a:pt x="4167004" y="247462"/>
                </a:lnTo>
                <a:lnTo>
                  <a:pt x="4115928" y="261740"/>
                </a:lnTo>
                <a:lnTo>
                  <a:pt x="4069284" y="280889"/>
                </a:lnTo>
                <a:lnTo>
                  <a:pt x="4027804" y="304423"/>
                </a:lnTo>
                <a:lnTo>
                  <a:pt x="3992223" y="331859"/>
                </a:lnTo>
                <a:lnTo>
                  <a:pt x="3963273" y="362711"/>
                </a:lnTo>
                <a:lnTo>
                  <a:pt x="3941686" y="396494"/>
                </a:lnTo>
                <a:lnTo>
                  <a:pt x="3928197" y="432724"/>
                </a:lnTo>
                <a:lnTo>
                  <a:pt x="3923537" y="470916"/>
                </a:lnTo>
                <a:lnTo>
                  <a:pt x="3918878" y="432724"/>
                </a:lnTo>
                <a:lnTo>
                  <a:pt x="3905389" y="396494"/>
                </a:lnTo>
                <a:lnTo>
                  <a:pt x="3883802" y="362711"/>
                </a:lnTo>
                <a:lnTo>
                  <a:pt x="3854852" y="331859"/>
                </a:lnTo>
                <a:lnTo>
                  <a:pt x="3819271" y="304423"/>
                </a:lnTo>
                <a:lnTo>
                  <a:pt x="3777791" y="280889"/>
                </a:lnTo>
                <a:lnTo>
                  <a:pt x="3731147" y="261740"/>
                </a:lnTo>
                <a:lnTo>
                  <a:pt x="3680071" y="247462"/>
                </a:lnTo>
                <a:lnTo>
                  <a:pt x="3625297" y="238539"/>
                </a:lnTo>
                <a:lnTo>
                  <a:pt x="3567556" y="235458"/>
                </a:lnTo>
                <a:lnTo>
                  <a:pt x="355942" y="235458"/>
                </a:lnTo>
                <a:lnTo>
                  <a:pt x="298206" y="232376"/>
                </a:lnTo>
                <a:lnTo>
                  <a:pt x="243436" y="223454"/>
                </a:lnTo>
                <a:lnTo>
                  <a:pt x="192365" y="209178"/>
                </a:lnTo>
                <a:lnTo>
                  <a:pt x="145727" y="190030"/>
                </a:lnTo>
                <a:lnTo>
                  <a:pt x="104252" y="166497"/>
                </a:lnTo>
                <a:lnTo>
                  <a:pt x="68675" y="139061"/>
                </a:lnTo>
                <a:lnTo>
                  <a:pt x="39729" y="108210"/>
                </a:lnTo>
                <a:lnTo>
                  <a:pt x="18146" y="74426"/>
                </a:lnTo>
                <a:lnTo>
                  <a:pt x="4658" y="38194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317CDC3F-9464-57A6-C2F9-F2B9A86851E0}"/>
              </a:ext>
            </a:extLst>
          </p:cNvPr>
          <p:cNvSpPr/>
          <p:nvPr/>
        </p:nvSpPr>
        <p:spPr>
          <a:xfrm>
            <a:off x="946403" y="1364708"/>
            <a:ext cx="695325" cy="931544"/>
          </a:xfrm>
          <a:custGeom>
            <a:avLst/>
            <a:gdLst/>
            <a:ahLst/>
            <a:cxnLst/>
            <a:rect l="l" t="t" r="r" b="b"/>
            <a:pathLst>
              <a:path w="695325" h="931544">
                <a:moveTo>
                  <a:pt x="0" y="115824"/>
                </a:moveTo>
                <a:lnTo>
                  <a:pt x="9101" y="70723"/>
                </a:lnTo>
                <a:lnTo>
                  <a:pt x="33923" y="33909"/>
                </a:lnTo>
                <a:lnTo>
                  <a:pt x="70739" y="9096"/>
                </a:lnTo>
                <a:lnTo>
                  <a:pt x="115824" y="0"/>
                </a:lnTo>
                <a:lnTo>
                  <a:pt x="579120" y="0"/>
                </a:lnTo>
                <a:lnTo>
                  <a:pt x="624220" y="9096"/>
                </a:lnTo>
                <a:lnTo>
                  <a:pt x="661035" y="33909"/>
                </a:lnTo>
                <a:lnTo>
                  <a:pt x="685847" y="70723"/>
                </a:lnTo>
                <a:lnTo>
                  <a:pt x="694944" y="115824"/>
                </a:lnTo>
                <a:lnTo>
                  <a:pt x="694944" y="815339"/>
                </a:lnTo>
                <a:lnTo>
                  <a:pt x="685847" y="860440"/>
                </a:lnTo>
                <a:lnTo>
                  <a:pt x="661035" y="897254"/>
                </a:lnTo>
                <a:lnTo>
                  <a:pt x="624220" y="922067"/>
                </a:lnTo>
                <a:lnTo>
                  <a:pt x="579120" y="931163"/>
                </a:lnTo>
                <a:lnTo>
                  <a:pt x="115824" y="931163"/>
                </a:lnTo>
                <a:lnTo>
                  <a:pt x="70739" y="922067"/>
                </a:lnTo>
                <a:lnTo>
                  <a:pt x="33923" y="897254"/>
                </a:lnTo>
                <a:lnTo>
                  <a:pt x="9101" y="860440"/>
                </a:lnTo>
                <a:lnTo>
                  <a:pt x="0" y="815339"/>
                </a:lnTo>
                <a:lnTo>
                  <a:pt x="0" y="115824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A9E01A9A-E5DB-0963-D398-D4B5BA4C07D9}"/>
              </a:ext>
            </a:extLst>
          </p:cNvPr>
          <p:cNvSpPr/>
          <p:nvPr/>
        </p:nvSpPr>
        <p:spPr>
          <a:xfrm>
            <a:off x="973836" y="5345396"/>
            <a:ext cx="7454265" cy="658495"/>
          </a:xfrm>
          <a:custGeom>
            <a:avLst/>
            <a:gdLst/>
            <a:ahLst/>
            <a:cxnLst/>
            <a:rect l="l" t="t" r="r" b="b"/>
            <a:pathLst>
              <a:path w="7454265" h="658495">
                <a:moveTo>
                  <a:pt x="0" y="109727"/>
                </a:moveTo>
                <a:lnTo>
                  <a:pt x="8622" y="67026"/>
                </a:lnTo>
                <a:lnTo>
                  <a:pt x="32137" y="32146"/>
                </a:lnTo>
                <a:lnTo>
                  <a:pt x="67015" y="8626"/>
                </a:lnTo>
                <a:lnTo>
                  <a:pt x="109727" y="0"/>
                </a:lnTo>
                <a:lnTo>
                  <a:pt x="7344156" y="0"/>
                </a:lnTo>
                <a:lnTo>
                  <a:pt x="7386857" y="8626"/>
                </a:lnTo>
                <a:lnTo>
                  <a:pt x="7421737" y="32146"/>
                </a:lnTo>
                <a:lnTo>
                  <a:pt x="7445257" y="67026"/>
                </a:lnTo>
                <a:lnTo>
                  <a:pt x="7453884" y="109727"/>
                </a:lnTo>
                <a:lnTo>
                  <a:pt x="7453884" y="548639"/>
                </a:lnTo>
                <a:lnTo>
                  <a:pt x="7445257" y="591341"/>
                </a:lnTo>
                <a:lnTo>
                  <a:pt x="7421737" y="626221"/>
                </a:lnTo>
                <a:lnTo>
                  <a:pt x="7386857" y="649741"/>
                </a:lnTo>
                <a:lnTo>
                  <a:pt x="7344156" y="658367"/>
                </a:lnTo>
                <a:lnTo>
                  <a:pt x="109727" y="658367"/>
                </a:lnTo>
                <a:lnTo>
                  <a:pt x="67015" y="649741"/>
                </a:lnTo>
                <a:lnTo>
                  <a:pt x="32137" y="626221"/>
                </a:lnTo>
                <a:lnTo>
                  <a:pt x="8622" y="59134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CFE61B87-2225-63BF-97BB-A777FD095D6E}"/>
              </a:ext>
            </a:extLst>
          </p:cNvPr>
          <p:cNvSpPr txBox="1"/>
          <p:nvPr/>
        </p:nvSpPr>
        <p:spPr>
          <a:xfrm>
            <a:off x="4049395" y="703419"/>
            <a:ext cx="1087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>
                <a:latin typeface="Calibri"/>
                <a:cs typeface="Calibri"/>
              </a:rPr>
              <a:t>并行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74CF1127-C7FD-C791-A811-09D488BE6D74}"/>
              </a:ext>
            </a:extLst>
          </p:cNvPr>
          <p:cNvSpPr/>
          <p:nvPr/>
        </p:nvSpPr>
        <p:spPr>
          <a:xfrm>
            <a:off x="717041" y="1249647"/>
            <a:ext cx="7847330" cy="471170"/>
          </a:xfrm>
          <a:custGeom>
            <a:avLst/>
            <a:gdLst/>
            <a:ahLst/>
            <a:cxnLst/>
            <a:rect l="l" t="t" r="r" b="b"/>
            <a:pathLst>
              <a:path w="7847330" h="471169">
                <a:moveTo>
                  <a:pt x="7847076" y="470916"/>
                </a:moveTo>
                <a:lnTo>
                  <a:pt x="7842416" y="432721"/>
                </a:lnTo>
                <a:lnTo>
                  <a:pt x="7828927" y="396489"/>
                </a:lnTo>
                <a:lnTo>
                  <a:pt x="7807340" y="362705"/>
                </a:lnTo>
                <a:lnTo>
                  <a:pt x="7778390" y="331854"/>
                </a:lnTo>
                <a:lnTo>
                  <a:pt x="7742808" y="304418"/>
                </a:lnTo>
                <a:lnTo>
                  <a:pt x="7701329" y="280885"/>
                </a:lnTo>
                <a:lnTo>
                  <a:pt x="7654685" y="261737"/>
                </a:lnTo>
                <a:lnTo>
                  <a:pt x="7603609" y="247461"/>
                </a:lnTo>
                <a:lnTo>
                  <a:pt x="7548835" y="238539"/>
                </a:lnTo>
                <a:lnTo>
                  <a:pt x="7491094" y="235458"/>
                </a:lnTo>
                <a:lnTo>
                  <a:pt x="4279519" y="235458"/>
                </a:lnTo>
                <a:lnTo>
                  <a:pt x="4221778" y="232376"/>
                </a:lnTo>
                <a:lnTo>
                  <a:pt x="4167004" y="223454"/>
                </a:lnTo>
                <a:lnTo>
                  <a:pt x="4115928" y="209178"/>
                </a:lnTo>
                <a:lnTo>
                  <a:pt x="4069284" y="190030"/>
                </a:lnTo>
                <a:lnTo>
                  <a:pt x="4027804" y="166497"/>
                </a:lnTo>
                <a:lnTo>
                  <a:pt x="3992223" y="139061"/>
                </a:lnTo>
                <a:lnTo>
                  <a:pt x="3963273" y="108210"/>
                </a:lnTo>
                <a:lnTo>
                  <a:pt x="3941686" y="74426"/>
                </a:lnTo>
                <a:lnTo>
                  <a:pt x="3928197" y="38194"/>
                </a:lnTo>
                <a:lnTo>
                  <a:pt x="3923538" y="0"/>
                </a:lnTo>
                <a:lnTo>
                  <a:pt x="3918878" y="38194"/>
                </a:lnTo>
                <a:lnTo>
                  <a:pt x="3905389" y="74426"/>
                </a:lnTo>
                <a:lnTo>
                  <a:pt x="3883802" y="108210"/>
                </a:lnTo>
                <a:lnTo>
                  <a:pt x="3854852" y="139061"/>
                </a:lnTo>
                <a:lnTo>
                  <a:pt x="3819271" y="166497"/>
                </a:lnTo>
                <a:lnTo>
                  <a:pt x="3777791" y="190030"/>
                </a:lnTo>
                <a:lnTo>
                  <a:pt x="3731147" y="209178"/>
                </a:lnTo>
                <a:lnTo>
                  <a:pt x="3680071" y="223454"/>
                </a:lnTo>
                <a:lnTo>
                  <a:pt x="3625297" y="232376"/>
                </a:lnTo>
                <a:lnTo>
                  <a:pt x="3567557" y="235458"/>
                </a:lnTo>
                <a:lnTo>
                  <a:pt x="355942" y="235458"/>
                </a:lnTo>
                <a:lnTo>
                  <a:pt x="298206" y="238539"/>
                </a:lnTo>
                <a:lnTo>
                  <a:pt x="243436" y="247461"/>
                </a:lnTo>
                <a:lnTo>
                  <a:pt x="192365" y="261737"/>
                </a:lnTo>
                <a:lnTo>
                  <a:pt x="145727" y="280885"/>
                </a:lnTo>
                <a:lnTo>
                  <a:pt x="104252" y="304419"/>
                </a:lnTo>
                <a:lnTo>
                  <a:pt x="68675" y="331854"/>
                </a:lnTo>
                <a:lnTo>
                  <a:pt x="39729" y="362705"/>
                </a:lnTo>
                <a:lnTo>
                  <a:pt x="18146" y="396489"/>
                </a:lnTo>
                <a:lnTo>
                  <a:pt x="4658" y="432721"/>
                </a:lnTo>
                <a:lnTo>
                  <a:pt x="0" y="47091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5609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3">
            <a:extLst>
              <a:ext uri="{FF2B5EF4-FFF2-40B4-BE49-F238E27FC236}">
                <a16:creationId xmlns:a16="http://schemas.microsoft.com/office/drawing/2014/main" id="{4430A0EE-6FC5-D964-017C-72B8F71DA6CB}"/>
              </a:ext>
            </a:extLst>
          </p:cNvPr>
          <p:cNvSpPr/>
          <p:nvPr/>
        </p:nvSpPr>
        <p:spPr>
          <a:xfrm>
            <a:off x="1066800" y="5875614"/>
            <a:ext cx="461772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8B26187-0826-3769-263C-E4FCEAF7794F}"/>
              </a:ext>
            </a:extLst>
          </p:cNvPr>
          <p:cNvSpPr/>
          <p:nvPr/>
        </p:nvSpPr>
        <p:spPr>
          <a:xfrm>
            <a:off x="3342132" y="5875614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A36F7D9-2BD2-660D-4724-A03485C73CD7}"/>
              </a:ext>
            </a:extLst>
          </p:cNvPr>
          <p:cNvSpPr/>
          <p:nvPr/>
        </p:nvSpPr>
        <p:spPr>
          <a:xfrm>
            <a:off x="5574791" y="5890853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1938803-7A2C-02E2-7BE5-A6AF0AD986E6}"/>
              </a:ext>
            </a:extLst>
          </p:cNvPr>
          <p:cNvSpPr/>
          <p:nvPr/>
        </p:nvSpPr>
        <p:spPr>
          <a:xfrm>
            <a:off x="7825740" y="5907617"/>
            <a:ext cx="464820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C6268BA1-F8BD-2FB2-0A0A-81FFA2B84B4D}"/>
              </a:ext>
            </a:extLst>
          </p:cNvPr>
          <p:cNvSpPr/>
          <p:nvPr/>
        </p:nvSpPr>
        <p:spPr>
          <a:xfrm>
            <a:off x="1717548" y="4798146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39C9CCD-77B6-4B01-A3DA-4313A279523E}"/>
              </a:ext>
            </a:extLst>
          </p:cNvPr>
          <p:cNvSpPr/>
          <p:nvPr/>
        </p:nvSpPr>
        <p:spPr>
          <a:xfrm>
            <a:off x="1717548" y="479814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04B01136-6F3A-8947-E79B-646FFACF63F3}"/>
              </a:ext>
            </a:extLst>
          </p:cNvPr>
          <p:cNvSpPr txBox="1"/>
          <p:nvPr/>
        </p:nvSpPr>
        <p:spPr>
          <a:xfrm>
            <a:off x="1681860" y="474886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36A4B9AB-C3F9-7B33-7C6F-41551E886E6D}"/>
              </a:ext>
            </a:extLst>
          </p:cNvPr>
          <p:cNvSpPr/>
          <p:nvPr/>
        </p:nvSpPr>
        <p:spPr>
          <a:xfrm>
            <a:off x="1146047" y="4798146"/>
            <a:ext cx="288035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D7BE5BD8-37F1-03BD-D92A-904E424DF958}"/>
              </a:ext>
            </a:extLst>
          </p:cNvPr>
          <p:cNvSpPr/>
          <p:nvPr/>
        </p:nvSpPr>
        <p:spPr>
          <a:xfrm>
            <a:off x="1146047" y="479814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2CA30124-CFD7-B35B-3EC1-435AD6765AD9}"/>
              </a:ext>
            </a:extLst>
          </p:cNvPr>
          <p:cNvSpPr txBox="1"/>
          <p:nvPr/>
        </p:nvSpPr>
        <p:spPr>
          <a:xfrm>
            <a:off x="1118006" y="4759283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82284E6F-A8AA-6BA5-32D1-85E53D47F8D9}"/>
              </a:ext>
            </a:extLst>
          </p:cNvPr>
          <p:cNvSpPr/>
          <p:nvPr/>
        </p:nvSpPr>
        <p:spPr>
          <a:xfrm>
            <a:off x="583691" y="4798146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77A678-AE7D-7B8D-34D1-D4F8E0718093}"/>
              </a:ext>
            </a:extLst>
          </p:cNvPr>
          <p:cNvSpPr/>
          <p:nvPr/>
        </p:nvSpPr>
        <p:spPr>
          <a:xfrm>
            <a:off x="583691" y="479814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F8F336A0-8485-136A-3C3A-042DDB114149}"/>
              </a:ext>
            </a:extLst>
          </p:cNvPr>
          <p:cNvSpPr txBox="1"/>
          <p:nvPr/>
        </p:nvSpPr>
        <p:spPr>
          <a:xfrm>
            <a:off x="555955" y="4759283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B6B43C75-DA1B-19AF-F77C-173987B46270}"/>
              </a:ext>
            </a:extLst>
          </p:cNvPr>
          <p:cNvSpPr/>
          <p:nvPr/>
        </p:nvSpPr>
        <p:spPr>
          <a:xfrm>
            <a:off x="1261110" y="5342976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AD69FFD7-6352-0E53-3CE0-B46AF3F30902}"/>
              </a:ext>
            </a:extLst>
          </p:cNvPr>
          <p:cNvSpPr/>
          <p:nvPr/>
        </p:nvSpPr>
        <p:spPr>
          <a:xfrm>
            <a:off x="717041" y="5621867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9FA45250-D96B-DB91-A53C-FEA43ED33147}"/>
              </a:ext>
            </a:extLst>
          </p:cNvPr>
          <p:cNvSpPr/>
          <p:nvPr/>
        </p:nvSpPr>
        <p:spPr>
          <a:xfrm>
            <a:off x="678941" y="533992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E2FF7365-F8A2-75B6-9E27-4874017AAB70}"/>
              </a:ext>
            </a:extLst>
          </p:cNvPr>
          <p:cNvSpPr/>
          <p:nvPr/>
        </p:nvSpPr>
        <p:spPr>
          <a:xfrm>
            <a:off x="1824989" y="533992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31751248-F995-3D06-DC4F-10BED0364F43}"/>
              </a:ext>
            </a:extLst>
          </p:cNvPr>
          <p:cNvSpPr/>
          <p:nvPr/>
        </p:nvSpPr>
        <p:spPr>
          <a:xfrm>
            <a:off x="3994403" y="4781382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68F79059-2199-4F3C-F24C-4B8821171C27}"/>
              </a:ext>
            </a:extLst>
          </p:cNvPr>
          <p:cNvSpPr/>
          <p:nvPr/>
        </p:nvSpPr>
        <p:spPr>
          <a:xfrm>
            <a:off x="3994403" y="478138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ACDA7ABC-7467-2A85-CDE3-7891611D87EF}"/>
              </a:ext>
            </a:extLst>
          </p:cNvPr>
          <p:cNvSpPr txBox="1"/>
          <p:nvPr/>
        </p:nvSpPr>
        <p:spPr>
          <a:xfrm>
            <a:off x="3958463" y="4731547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F3986266-3A65-10FE-FCB7-0B2A19ED434B}"/>
              </a:ext>
            </a:extLst>
          </p:cNvPr>
          <p:cNvSpPr/>
          <p:nvPr/>
        </p:nvSpPr>
        <p:spPr>
          <a:xfrm>
            <a:off x="3421379" y="4781382"/>
            <a:ext cx="288036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EAA6B664-AAEB-547E-537E-E8CB65803F93}"/>
              </a:ext>
            </a:extLst>
          </p:cNvPr>
          <p:cNvSpPr/>
          <p:nvPr/>
        </p:nvSpPr>
        <p:spPr>
          <a:xfrm>
            <a:off x="3421379" y="478138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155BC80C-A850-1901-F319-366EA405DE4B}"/>
              </a:ext>
            </a:extLst>
          </p:cNvPr>
          <p:cNvSpPr txBox="1"/>
          <p:nvPr/>
        </p:nvSpPr>
        <p:spPr>
          <a:xfrm>
            <a:off x="3394836" y="4742139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D9588045-4627-2A88-E86A-7128E6F9F1ED}"/>
              </a:ext>
            </a:extLst>
          </p:cNvPr>
          <p:cNvSpPr/>
          <p:nvPr/>
        </p:nvSpPr>
        <p:spPr>
          <a:xfrm>
            <a:off x="2859023" y="4781382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8258D84D-728A-0792-A78A-7F2DBE259CCC}"/>
              </a:ext>
            </a:extLst>
          </p:cNvPr>
          <p:cNvSpPr/>
          <p:nvPr/>
        </p:nvSpPr>
        <p:spPr>
          <a:xfrm>
            <a:off x="2859023" y="478138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FD362EC8-DAFB-026A-A356-9C3969A2D883}"/>
              </a:ext>
            </a:extLst>
          </p:cNvPr>
          <p:cNvSpPr txBox="1"/>
          <p:nvPr/>
        </p:nvSpPr>
        <p:spPr>
          <a:xfrm>
            <a:off x="2832480" y="4742139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BE9EA6B4-C5C9-3BF4-C0C7-1077A599B379}"/>
              </a:ext>
            </a:extLst>
          </p:cNvPr>
          <p:cNvSpPr/>
          <p:nvPr/>
        </p:nvSpPr>
        <p:spPr>
          <a:xfrm>
            <a:off x="3536441" y="5326212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1FA00A97-322D-D14D-A2E8-83013E51849A}"/>
              </a:ext>
            </a:extLst>
          </p:cNvPr>
          <p:cNvSpPr/>
          <p:nvPr/>
        </p:nvSpPr>
        <p:spPr>
          <a:xfrm>
            <a:off x="2992373" y="5605103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6A8FC4CB-6BCE-1D9B-1A05-9D787F01E208}"/>
              </a:ext>
            </a:extLst>
          </p:cNvPr>
          <p:cNvSpPr/>
          <p:nvPr/>
        </p:nvSpPr>
        <p:spPr>
          <a:xfrm>
            <a:off x="2954273" y="532316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F7501CCA-3DBD-B704-9B63-2902E8D7F95E}"/>
              </a:ext>
            </a:extLst>
          </p:cNvPr>
          <p:cNvSpPr/>
          <p:nvPr/>
        </p:nvSpPr>
        <p:spPr>
          <a:xfrm>
            <a:off x="4100321" y="532316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7327B605-4328-450F-1F8F-F2433C472F1B}"/>
              </a:ext>
            </a:extLst>
          </p:cNvPr>
          <p:cNvSpPr/>
          <p:nvPr/>
        </p:nvSpPr>
        <p:spPr>
          <a:xfrm>
            <a:off x="6237732" y="4792050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>
            <a:extLst>
              <a:ext uri="{FF2B5EF4-FFF2-40B4-BE49-F238E27FC236}">
                <a16:creationId xmlns:a16="http://schemas.microsoft.com/office/drawing/2014/main" id="{0AAEE389-9DA5-84F8-2084-0B6B889E0942}"/>
              </a:ext>
            </a:extLst>
          </p:cNvPr>
          <p:cNvSpPr/>
          <p:nvPr/>
        </p:nvSpPr>
        <p:spPr>
          <a:xfrm>
            <a:off x="6237732" y="479205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250F3612-0BC5-67A5-7DF7-2DDA48BBEAF5}"/>
              </a:ext>
            </a:extLst>
          </p:cNvPr>
          <p:cNvSpPr txBox="1"/>
          <p:nvPr/>
        </p:nvSpPr>
        <p:spPr>
          <a:xfrm>
            <a:off x="6202934" y="474251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58F0AC70-6145-5B94-53BE-65D0E3FBDDED}"/>
              </a:ext>
            </a:extLst>
          </p:cNvPr>
          <p:cNvSpPr/>
          <p:nvPr/>
        </p:nvSpPr>
        <p:spPr>
          <a:xfrm>
            <a:off x="5666232" y="4792050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7">
            <a:extLst>
              <a:ext uri="{FF2B5EF4-FFF2-40B4-BE49-F238E27FC236}">
                <a16:creationId xmlns:a16="http://schemas.microsoft.com/office/drawing/2014/main" id="{6ECC8F6F-9C20-D201-7BE7-ECB76108BBDD}"/>
              </a:ext>
            </a:extLst>
          </p:cNvPr>
          <p:cNvSpPr/>
          <p:nvPr/>
        </p:nvSpPr>
        <p:spPr>
          <a:xfrm>
            <a:off x="5666232" y="479205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>
            <a:extLst>
              <a:ext uri="{FF2B5EF4-FFF2-40B4-BE49-F238E27FC236}">
                <a16:creationId xmlns:a16="http://schemas.microsoft.com/office/drawing/2014/main" id="{6165D3C2-0616-BB73-63F9-9A93AE992B3D}"/>
              </a:ext>
            </a:extLst>
          </p:cNvPr>
          <p:cNvSpPr txBox="1"/>
          <p:nvPr/>
        </p:nvSpPr>
        <p:spPr>
          <a:xfrm>
            <a:off x="5639053" y="475280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4" name="object 39">
            <a:extLst>
              <a:ext uri="{FF2B5EF4-FFF2-40B4-BE49-F238E27FC236}">
                <a16:creationId xmlns:a16="http://schemas.microsoft.com/office/drawing/2014/main" id="{CC722F88-DB43-C80F-8BFE-6A8394DE7D06}"/>
              </a:ext>
            </a:extLst>
          </p:cNvPr>
          <p:cNvSpPr/>
          <p:nvPr/>
        </p:nvSpPr>
        <p:spPr>
          <a:xfrm>
            <a:off x="5103876" y="4792050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0">
            <a:extLst>
              <a:ext uri="{FF2B5EF4-FFF2-40B4-BE49-F238E27FC236}">
                <a16:creationId xmlns:a16="http://schemas.microsoft.com/office/drawing/2014/main" id="{1A021B0A-9AFF-1BE3-5317-D5FEF52FC71B}"/>
              </a:ext>
            </a:extLst>
          </p:cNvPr>
          <p:cNvSpPr/>
          <p:nvPr/>
        </p:nvSpPr>
        <p:spPr>
          <a:xfrm>
            <a:off x="5103876" y="479205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994A4A4B-2A9E-96DE-AB2C-3C412B42289C}"/>
              </a:ext>
            </a:extLst>
          </p:cNvPr>
          <p:cNvSpPr txBox="1"/>
          <p:nvPr/>
        </p:nvSpPr>
        <p:spPr>
          <a:xfrm>
            <a:off x="5077078" y="4752807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7" name="object 42">
            <a:extLst>
              <a:ext uri="{FF2B5EF4-FFF2-40B4-BE49-F238E27FC236}">
                <a16:creationId xmlns:a16="http://schemas.microsoft.com/office/drawing/2014/main" id="{9324E508-41F3-1359-EFAB-B2F67319B5FC}"/>
              </a:ext>
            </a:extLst>
          </p:cNvPr>
          <p:cNvSpPr/>
          <p:nvPr/>
        </p:nvSpPr>
        <p:spPr>
          <a:xfrm>
            <a:off x="5781294" y="5335356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B1AD7F73-A96C-84D3-74EB-5A0448567650}"/>
              </a:ext>
            </a:extLst>
          </p:cNvPr>
          <p:cNvSpPr/>
          <p:nvPr/>
        </p:nvSpPr>
        <p:spPr>
          <a:xfrm>
            <a:off x="5237226" y="5615771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4">
            <a:extLst>
              <a:ext uri="{FF2B5EF4-FFF2-40B4-BE49-F238E27FC236}">
                <a16:creationId xmlns:a16="http://schemas.microsoft.com/office/drawing/2014/main" id="{1E20F0A3-D8D4-5E6D-2DB3-D5BDB67BC9E8}"/>
              </a:ext>
            </a:extLst>
          </p:cNvPr>
          <p:cNvSpPr/>
          <p:nvPr/>
        </p:nvSpPr>
        <p:spPr>
          <a:xfrm>
            <a:off x="5199126" y="533383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01F3773D-6810-77DE-B53A-59BF55A4612A}"/>
              </a:ext>
            </a:extLst>
          </p:cNvPr>
          <p:cNvSpPr/>
          <p:nvPr/>
        </p:nvSpPr>
        <p:spPr>
          <a:xfrm>
            <a:off x="8490204" y="4804241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3DBC94FA-F604-2F5B-B513-97CE1C9EF2F4}"/>
              </a:ext>
            </a:extLst>
          </p:cNvPr>
          <p:cNvSpPr/>
          <p:nvPr/>
        </p:nvSpPr>
        <p:spPr>
          <a:xfrm>
            <a:off x="6334505" y="5362788"/>
            <a:ext cx="76200" cy="2426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E8F78FDF-5705-6DEB-8BD4-ADD6EFCBA081}"/>
              </a:ext>
            </a:extLst>
          </p:cNvPr>
          <p:cNvSpPr/>
          <p:nvPr/>
        </p:nvSpPr>
        <p:spPr>
          <a:xfrm>
            <a:off x="8490204" y="480424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8">
            <a:extLst>
              <a:ext uri="{FF2B5EF4-FFF2-40B4-BE49-F238E27FC236}">
                <a16:creationId xmlns:a16="http://schemas.microsoft.com/office/drawing/2014/main" id="{0A23DD63-DA8B-9E8D-18F0-072EA5EE9944}"/>
              </a:ext>
            </a:extLst>
          </p:cNvPr>
          <p:cNvSpPr txBox="1"/>
          <p:nvPr/>
        </p:nvSpPr>
        <p:spPr>
          <a:xfrm>
            <a:off x="8456041" y="4756235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4" name="object 49">
            <a:extLst>
              <a:ext uri="{FF2B5EF4-FFF2-40B4-BE49-F238E27FC236}">
                <a16:creationId xmlns:a16="http://schemas.microsoft.com/office/drawing/2014/main" id="{50A1368A-BB79-61CF-D4AE-E223BBDA70D5}"/>
              </a:ext>
            </a:extLst>
          </p:cNvPr>
          <p:cNvSpPr/>
          <p:nvPr/>
        </p:nvSpPr>
        <p:spPr>
          <a:xfrm>
            <a:off x="7918704" y="4804241"/>
            <a:ext cx="288035" cy="541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1C1B21E7-3F19-79C5-A60E-2F475B447DA0}"/>
              </a:ext>
            </a:extLst>
          </p:cNvPr>
          <p:cNvSpPr/>
          <p:nvPr/>
        </p:nvSpPr>
        <p:spPr>
          <a:xfrm>
            <a:off x="7918704" y="480424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4D44C36A-CB79-4301-E288-64802DC033BF}"/>
              </a:ext>
            </a:extLst>
          </p:cNvPr>
          <p:cNvSpPr txBox="1"/>
          <p:nvPr/>
        </p:nvSpPr>
        <p:spPr>
          <a:xfrm>
            <a:off x="7892160" y="4765964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199C3B5F-DF33-A4B0-C9C8-C5AB452EF8A8}"/>
              </a:ext>
            </a:extLst>
          </p:cNvPr>
          <p:cNvSpPr/>
          <p:nvPr/>
        </p:nvSpPr>
        <p:spPr>
          <a:xfrm>
            <a:off x="7356347" y="4804241"/>
            <a:ext cx="288035" cy="5410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6755F064-2B8A-EFD8-9C82-DCA46348A4C5}"/>
              </a:ext>
            </a:extLst>
          </p:cNvPr>
          <p:cNvSpPr/>
          <p:nvPr/>
        </p:nvSpPr>
        <p:spPr>
          <a:xfrm>
            <a:off x="7356347" y="480424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2CC99235-7280-74D8-AB71-CF24426309D7}"/>
              </a:ext>
            </a:extLst>
          </p:cNvPr>
          <p:cNvSpPr txBox="1"/>
          <p:nvPr/>
        </p:nvSpPr>
        <p:spPr>
          <a:xfrm>
            <a:off x="7330185" y="4765964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4719477F-0066-FD8B-7FD0-FB4889E1D2FC}"/>
              </a:ext>
            </a:extLst>
          </p:cNvPr>
          <p:cNvSpPr/>
          <p:nvPr/>
        </p:nvSpPr>
        <p:spPr>
          <a:xfrm>
            <a:off x="8033766" y="5349071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4F640781-43C3-C1C0-A25C-A7A8CA159481}"/>
              </a:ext>
            </a:extLst>
          </p:cNvPr>
          <p:cNvSpPr/>
          <p:nvPr/>
        </p:nvSpPr>
        <p:spPr>
          <a:xfrm>
            <a:off x="7489697" y="5629488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6D5E2A96-7727-2896-52D3-BF334955CA4D}"/>
              </a:ext>
            </a:extLst>
          </p:cNvPr>
          <p:cNvSpPr/>
          <p:nvPr/>
        </p:nvSpPr>
        <p:spPr>
          <a:xfrm>
            <a:off x="7451597" y="534754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60863F08-780B-786D-EAD9-0D31E6A91B49}"/>
              </a:ext>
            </a:extLst>
          </p:cNvPr>
          <p:cNvSpPr/>
          <p:nvPr/>
        </p:nvSpPr>
        <p:spPr>
          <a:xfrm>
            <a:off x="8597645" y="534754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939595AF-ADBE-19D2-6117-8A4F8FC9FC5A}"/>
              </a:ext>
            </a:extLst>
          </p:cNvPr>
          <p:cNvSpPr txBox="1"/>
          <p:nvPr/>
        </p:nvSpPr>
        <p:spPr>
          <a:xfrm>
            <a:off x="7825740" y="5907617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297AB3B6-00E7-D050-354A-BD5EA05BAD4C}"/>
              </a:ext>
            </a:extLst>
          </p:cNvPr>
          <p:cNvSpPr txBox="1"/>
          <p:nvPr/>
        </p:nvSpPr>
        <p:spPr>
          <a:xfrm>
            <a:off x="5574791" y="5890853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632ED26F-7EF2-49AE-BE77-206F878BD24E}"/>
              </a:ext>
            </a:extLst>
          </p:cNvPr>
          <p:cNvSpPr txBox="1"/>
          <p:nvPr/>
        </p:nvSpPr>
        <p:spPr>
          <a:xfrm>
            <a:off x="3342132" y="5875614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E745918A-C68E-B4C4-36E0-33583C8C6673}"/>
              </a:ext>
            </a:extLst>
          </p:cNvPr>
          <p:cNvSpPr txBox="1"/>
          <p:nvPr/>
        </p:nvSpPr>
        <p:spPr>
          <a:xfrm>
            <a:off x="1066800" y="5875614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170D0992-7C6E-B3BD-C0EE-258B3D2D87C5}"/>
              </a:ext>
            </a:extLst>
          </p:cNvPr>
          <p:cNvSpPr txBox="1"/>
          <p:nvPr/>
        </p:nvSpPr>
        <p:spPr>
          <a:xfrm>
            <a:off x="2995295" y="1368002"/>
            <a:ext cx="1483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𝒒</a:t>
            </a:r>
            <a:r>
              <a:rPr sz="2625" baseline="28571" dirty="0">
                <a:latin typeface="Cambria Math"/>
                <a:cs typeface="Cambria Math"/>
              </a:rPr>
              <a:t>𝒊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spc="95" dirty="0">
                <a:solidFill>
                  <a:srgbClr val="0000FF"/>
                </a:solidFill>
                <a:latin typeface="Cambria Math"/>
                <a:cs typeface="Cambria Math"/>
              </a:rPr>
              <a:t>𝑊</a:t>
            </a:r>
            <a:r>
              <a:rPr sz="2625" spc="142" baseline="28571" dirty="0">
                <a:solidFill>
                  <a:srgbClr val="0000FF"/>
                </a:solidFill>
                <a:latin typeface="Cambria Math"/>
                <a:cs typeface="Cambria Math"/>
              </a:rPr>
              <a:t>𝑞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𝒊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0943AEFF-06C2-D8D1-3D21-3664ED648B99}"/>
              </a:ext>
            </a:extLst>
          </p:cNvPr>
          <p:cNvSpPr txBox="1"/>
          <p:nvPr/>
        </p:nvSpPr>
        <p:spPr>
          <a:xfrm>
            <a:off x="3034538" y="2578058"/>
            <a:ext cx="1488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𝒌</a:t>
            </a:r>
            <a:r>
              <a:rPr sz="2625" spc="-7" baseline="28571" dirty="0">
                <a:latin typeface="Cambria Math"/>
                <a:cs typeface="Cambria Math"/>
              </a:rPr>
              <a:t>𝒊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95" dirty="0">
                <a:solidFill>
                  <a:srgbClr val="0000FF"/>
                </a:solidFill>
                <a:latin typeface="Cambria Math"/>
                <a:cs typeface="Cambria Math"/>
              </a:rPr>
              <a:t>𝑊</a:t>
            </a:r>
            <a:r>
              <a:rPr sz="2625" spc="142" baseline="28571" dirty="0">
                <a:solidFill>
                  <a:srgbClr val="0000FF"/>
                </a:solidFill>
                <a:latin typeface="Cambria Math"/>
                <a:cs typeface="Cambria Math"/>
              </a:rPr>
              <a:t>𝑘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𝒊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4D5100F7-7CDE-87C7-B8EE-0FF6A4DFD0AA}"/>
              </a:ext>
            </a:extLst>
          </p:cNvPr>
          <p:cNvSpPr txBox="1"/>
          <p:nvPr/>
        </p:nvSpPr>
        <p:spPr>
          <a:xfrm>
            <a:off x="3059302" y="3768302"/>
            <a:ext cx="1474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𝒗</a:t>
            </a:r>
            <a:r>
              <a:rPr sz="2625" spc="-7" baseline="28571" dirty="0">
                <a:latin typeface="Cambria Math"/>
                <a:cs typeface="Cambria Math"/>
              </a:rPr>
              <a:t>𝒊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spc="80" dirty="0">
                <a:solidFill>
                  <a:srgbClr val="0000FF"/>
                </a:solidFill>
                <a:latin typeface="Cambria Math"/>
                <a:cs typeface="Cambria Math"/>
              </a:rPr>
              <a:t>𝑊</a:t>
            </a:r>
            <a:r>
              <a:rPr sz="2625" spc="120" baseline="28571" dirty="0">
                <a:solidFill>
                  <a:srgbClr val="0000FF"/>
                </a:solidFill>
                <a:latin typeface="Cambria Math"/>
                <a:cs typeface="Cambria Math"/>
              </a:rPr>
              <a:t>𝑣</a:t>
            </a:r>
            <a:r>
              <a:rPr sz="2400" spc="80" dirty="0">
                <a:latin typeface="Cambria Math"/>
                <a:cs typeface="Cambria Math"/>
              </a:rPr>
              <a:t>𝒂</a:t>
            </a:r>
            <a:r>
              <a:rPr sz="2625" spc="120" baseline="28571" dirty="0">
                <a:latin typeface="Cambria Math"/>
                <a:cs typeface="Cambria Math"/>
              </a:rPr>
              <a:t>𝒊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71" name="object 66">
            <a:extLst>
              <a:ext uri="{FF2B5EF4-FFF2-40B4-BE49-F238E27FC236}">
                <a16:creationId xmlns:a16="http://schemas.microsoft.com/office/drawing/2014/main" id="{EFF3D82B-222A-3812-77E3-9BA061DF3574}"/>
              </a:ext>
            </a:extLst>
          </p:cNvPr>
          <p:cNvSpPr/>
          <p:nvPr/>
        </p:nvSpPr>
        <p:spPr>
          <a:xfrm>
            <a:off x="4774691" y="1308186"/>
            <a:ext cx="288036" cy="5410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FE4C9CBD-C1E6-BDD6-E9AE-EB1FBC8C4B4C}"/>
              </a:ext>
            </a:extLst>
          </p:cNvPr>
          <p:cNvSpPr/>
          <p:nvPr/>
        </p:nvSpPr>
        <p:spPr>
          <a:xfrm>
            <a:off x="4774691" y="130818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8">
            <a:extLst>
              <a:ext uri="{FF2B5EF4-FFF2-40B4-BE49-F238E27FC236}">
                <a16:creationId xmlns:a16="http://schemas.microsoft.com/office/drawing/2014/main" id="{51D3D06A-71C5-ABC6-E222-C4FC02266B52}"/>
              </a:ext>
            </a:extLst>
          </p:cNvPr>
          <p:cNvSpPr/>
          <p:nvPr/>
        </p:nvSpPr>
        <p:spPr>
          <a:xfrm>
            <a:off x="5119115" y="1308186"/>
            <a:ext cx="288036" cy="5410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9">
            <a:extLst>
              <a:ext uri="{FF2B5EF4-FFF2-40B4-BE49-F238E27FC236}">
                <a16:creationId xmlns:a16="http://schemas.microsoft.com/office/drawing/2014/main" id="{2917EE8C-8A32-E5B7-BB08-3B6F9790FD77}"/>
              </a:ext>
            </a:extLst>
          </p:cNvPr>
          <p:cNvSpPr/>
          <p:nvPr/>
        </p:nvSpPr>
        <p:spPr>
          <a:xfrm>
            <a:off x="5119115" y="130818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ACF67E53-F01E-D7AE-F534-260E9AF7B4C9}"/>
              </a:ext>
            </a:extLst>
          </p:cNvPr>
          <p:cNvSpPr/>
          <p:nvPr/>
        </p:nvSpPr>
        <p:spPr>
          <a:xfrm>
            <a:off x="5462015" y="1308186"/>
            <a:ext cx="288036" cy="5410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DCE1815D-ADA2-4BA6-EE13-6E092213EE64}"/>
              </a:ext>
            </a:extLst>
          </p:cNvPr>
          <p:cNvSpPr/>
          <p:nvPr/>
        </p:nvSpPr>
        <p:spPr>
          <a:xfrm>
            <a:off x="5462015" y="130818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DEB3FAC4-83E4-3FBE-CFC8-BEE8DB33F325}"/>
              </a:ext>
            </a:extLst>
          </p:cNvPr>
          <p:cNvSpPr/>
          <p:nvPr/>
        </p:nvSpPr>
        <p:spPr>
          <a:xfrm>
            <a:off x="5806440" y="1315805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>
            <a:extLst>
              <a:ext uri="{FF2B5EF4-FFF2-40B4-BE49-F238E27FC236}">
                <a16:creationId xmlns:a16="http://schemas.microsoft.com/office/drawing/2014/main" id="{FF6C891D-D897-3184-6180-0A02F76E5404}"/>
              </a:ext>
            </a:extLst>
          </p:cNvPr>
          <p:cNvSpPr/>
          <p:nvPr/>
        </p:nvSpPr>
        <p:spPr>
          <a:xfrm>
            <a:off x="5806440" y="131580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3B677481-5D11-698E-C022-5F3FEB69FC9B}"/>
              </a:ext>
            </a:extLst>
          </p:cNvPr>
          <p:cNvSpPr txBox="1"/>
          <p:nvPr/>
        </p:nvSpPr>
        <p:spPr>
          <a:xfrm>
            <a:off x="4747895" y="1275623"/>
            <a:ext cx="1425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18518" dirty="0">
                <a:latin typeface="Cambria Math"/>
                <a:cs typeface="Cambria Math"/>
              </a:rPr>
              <a:t>𝒒</a:t>
            </a:r>
            <a:r>
              <a:rPr sz="2625" spc="-7" baseline="1587" dirty="0">
                <a:latin typeface="Cambria Math"/>
                <a:cs typeface="Cambria Math"/>
              </a:rPr>
              <a:t>𝟏</a:t>
            </a:r>
            <a:r>
              <a:rPr sz="2625" spc="-300" baseline="1587" dirty="0">
                <a:latin typeface="Cambria Math"/>
                <a:cs typeface="Cambria Math"/>
              </a:rPr>
              <a:t> </a:t>
            </a:r>
            <a:r>
              <a:rPr sz="3600" spc="-7" baseline="-18518" dirty="0">
                <a:latin typeface="Cambria Math"/>
                <a:cs typeface="Cambria Math"/>
              </a:rPr>
              <a:t>𝒒</a:t>
            </a:r>
            <a:r>
              <a:rPr sz="2625" spc="-7" baseline="1587" dirty="0">
                <a:latin typeface="Cambria Math"/>
                <a:cs typeface="Cambria Math"/>
              </a:rPr>
              <a:t>𝟐</a:t>
            </a:r>
            <a:r>
              <a:rPr sz="2625" spc="-292" baseline="1587" dirty="0">
                <a:latin typeface="Cambria Math"/>
                <a:cs typeface="Cambria Math"/>
              </a:rPr>
              <a:t> </a:t>
            </a:r>
            <a:r>
              <a:rPr sz="3600" spc="-7" baseline="-18518" dirty="0">
                <a:latin typeface="Cambria Math"/>
                <a:cs typeface="Cambria Math"/>
              </a:rPr>
              <a:t>𝒒</a:t>
            </a:r>
            <a:r>
              <a:rPr sz="2625" spc="-7" baseline="1587" dirty="0">
                <a:latin typeface="Cambria Math"/>
                <a:cs typeface="Cambria Math"/>
              </a:rPr>
              <a:t>𝟑</a:t>
            </a:r>
            <a:r>
              <a:rPr sz="2625" spc="-292" baseline="1587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9269C752-CD16-0F38-B3DB-065D7ACDE399}"/>
              </a:ext>
            </a:extLst>
          </p:cNvPr>
          <p:cNvSpPr txBox="1"/>
          <p:nvPr/>
        </p:nvSpPr>
        <p:spPr>
          <a:xfrm>
            <a:off x="6264021" y="1382354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1" name="object 76">
            <a:extLst>
              <a:ext uri="{FF2B5EF4-FFF2-40B4-BE49-F238E27FC236}">
                <a16:creationId xmlns:a16="http://schemas.microsoft.com/office/drawing/2014/main" id="{98599E46-E0AA-0304-BBFE-FFF73ABAAF2A}"/>
              </a:ext>
            </a:extLst>
          </p:cNvPr>
          <p:cNvSpPr/>
          <p:nvPr/>
        </p:nvSpPr>
        <p:spPr>
          <a:xfrm>
            <a:off x="6624828" y="1286850"/>
            <a:ext cx="640079" cy="6080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>
            <a:extLst>
              <a:ext uri="{FF2B5EF4-FFF2-40B4-BE49-F238E27FC236}">
                <a16:creationId xmlns:a16="http://schemas.microsoft.com/office/drawing/2014/main" id="{ABE60808-3915-CFCA-3275-AB5F36652927}"/>
              </a:ext>
            </a:extLst>
          </p:cNvPr>
          <p:cNvSpPr txBox="1"/>
          <p:nvPr/>
        </p:nvSpPr>
        <p:spPr>
          <a:xfrm>
            <a:off x="6624828" y="1286850"/>
            <a:ext cx="640080" cy="60833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90"/>
              </a:spcBef>
            </a:pPr>
            <a:r>
              <a:rPr sz="3600" spc="195" baseline="-20833" dirty="0">
                <a:latin typeface="Cambria Math"/>
                <a:cs typeface="Cambria Math"/>
              </a:rPr>
              <a:t>𝑊</a:t>
            </a:r>
            <a:r>
              <a:rPr sz="1750" spc="130" dirty="0">
                <a:latin typeface="Cambria Math"/>
                <a:cs typeface="Cambria Math"/>
              </a:rPr>
              <a:t>𝑞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DB855A70-2982-1A70-0F74-180C4022320D}"/>
              </a:ext>
            </a:extLst>
          </p:cNvPr>
          <p:cNvSpPr/>
          <p:nvPr/>
        </p:nvSpPr>
        <p:spPr>
          <a:xfrm>
            <a:off x="7374635" y="1327998"/>
            <a:ext cx="288035" cy="5394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9">
            <a:extLst>
              <a:ext uri="{FF2B5EF4-FFF2-40B4-BE49-F238E27FC236}">
                <a16:creationId xmlns:a16="http://schemas.microsoft.com/office/drawing/2014/main" id="{BA216C5F-E54B-7C62-ED6A-8DB2F1375FE1}"/>
              </a:ext>
            </a:extLst>
          </p:cNvPr>
          <p:cNvSpPr/>
          <p:nvPr/>
        </p:nvSpPr>
        <p:spPr>
          <a:xfrm>
            <a:off x="7374635" y="132799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98158339-CF91-D7F2-294A-38E655D5D65E}"/>
              </a:ext>
            </a:extLst>
          </p:cNvPr>
          <p:cNvSpPr/>
          <p:nvPr/>
        </p:nvSpPr>
        <p:spPr>
          <a:xfrm>
            <a:off x="7719059" y="1327998"/>
            <a:ext cx="288035" cy="5394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3566A770-3E1F-A545-C4C6-940AD186FF2B}"/>
              </a:ext>
            </a:extLst>
          </p:cNvPr>
          <p:cNvSpPr/>
          <p:nvPr/>
        </p:nvSpPr>
        <p:spPr>
          <a:xfrm>
            <a:off x="7719059" y="132799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2">
            <a:extLst>
              <a:ext uri="{FF2B5EF4-FFF2-40B4-BE49-F238E27FC236}">
                <a16:creationId xmlns:a16="http://schemas.microsoft.com/office/drawing/2014/main" id="{5907F52F-0425-DD14-6A1A-DA6DDECCAC40}"/>
              </a:ext>
            </a:extLst>
          </p:cNvPr>
          <p:cNvSpPr/>
          <p:nvPr/>
        </p:nvSpPr>
        <p:spPr>
          <a:xfrm>
            <a:off x="8061959" y="1327998"/>
            <a:ext cx="288035" cy="5394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6E703569-6EFC-1006-5182-B7FF9830427C}"/>
              </a:ext>
            </a:extLst>
          </p:cNvPr>
          <p:cNvSpPr/>
          <p:nvPr/>
        </p:nvSpPr>
        <p:spPr>
          <a:xfrm>
            <a:off x="8061959" y="132799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FE5956B5-CCBE-D57A-84D2-679020AC4CFD}"/>
              </a:ext>
            </a:extLst>
          </p:cNvPr>
          <p:cNvSpPr/>
          <p:nvPr/>
        </p:nvSpPr>
        <p:spPr>
          <a:xfrm>
            <a:off x="8406383" y="1334093"/>
            <a:ext cx="288035" cy="5410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C2A68517-4605-DC19-A000-540F428CE9F2}"/>
              </a:ext>
            </a:extLst>
          </p:cNvPr>
          <p:cNvSpPr/>
          <p:nvPr/>
        </p:nvSpPr>
        <p:spPr>
          <a:xfrm>
            <a:off x="8406383" y="1334093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7A8D5DD0-7666-E763-0C0A-FA5A6A3E4880}"/>
              </a:ext>
            </a:extLst>
          </p:cNvPr>
          <p:cNvSpPr txBox="1"/>
          <p:nvPr/>
        </p:nvSpPr>
        <p:spPr>
          <a:xfrm>
            <a:off x="7360666" y="1287612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67" baseline="-18518" dirty="0">
                <a:latin typeface="Cambria Math"/>
                <a:cs typeface="Cambria Math"/>
              </a:rPr>
              <a:t>𝒂</a:t>
            </a:r>
            <a:r>
              <a:rPr sz="2625" spc="67" baseline="1587" dirty="0">
                <a:latin typeface="Cambria Math"/>
                <a:cs typeface="Cambria Math"/>
              </a:rPr>
              <a:t>𝟏</a:t>
            </a:r>
            <a:r>
              <a:rPr sz="3600" spc="67" baseline="-18518" dirty="0">
                <a:latin typeface="Cambria Math"/>
                <a:cs typeface="Cambria Math"/>
              </a:rPr>
              <a:t>𝒂</a:t>
            </a:r>
            <a:r>
              <a:rPr sz="2625" spc="67" baseline="1587" dirty="0">
                <a:latin typeface="Cambria Math"/>
                <a:cs typeface="Cambria Math"/>
              </a:rPr>
              <a:t>𝟐</a:t>
            </a:r>
            <a:r>
              <a:rPr sz="3600" spc="67" baseline="-18518" dirty="0">
                <a:latin typeface="Cambria Math"/>
                <a:cs typeface="Cambria Math"/>
              </a:rPr>
              <a:t>𝒂</a:t>
            </a:r>
            <a:r>
              <a:rPr sz="2625" spc="67" baseline="1587" dirty="0">
                <a:latin typeface="Cambria Math"/>
                <a:cs typeface="Cambria Math"/>
              </a:rPr>
              <a:t>𝟑</a:t>
            </a:r>
            <a:r>
              <a:rPr sz="3600" spc="67" baseline="-20833" dirty="0">
                <a:latin typeface="Cambria Math"/>
                <a:cs typeface="Cambria Math"/>
              </a:rPr>
              <a:t>𝒂</a:t>
            </a:r>
            <a:r>
              <a:rPr sz="1750" spc="4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8F37EC6B-A466-F27D-F03A-CF54C0988E81}"/>
              </a:ext>
            </a:extLst>
          </p:cNvPr>
          <p:cNvSpPr/>
          <p:nvPr/>
        </p:nvSpPr>
        <p:spPr>
          <a:xfrm>
            <a:off x="4779264" y="2489286"/>
            <a:ext cx="288036" cy="539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0C423B43-209F-F861-C6FF-136BABF323A6}"/>
              </a:ext>
            </a:extLst>
          </p:cNvPr>
          <p:cNvSpPr/>
          <p:nvPr/>
        </p:nvSpPr>
        <p:spPr>
          <a:xfrm>
            <a:off x="4779264" y="248928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9">
            <a:extLst>
              <a:ext uri="{FF2B5EF4-FFF2-40B4-BE49-F238E27FC236}">
                <a16:creationId xmlns:a16="http://schemas.microsoft.com/office/drawing/2014/main" id="{717B75FB-159E-D449-CF20-68533DB756FB}"/>
              </a:ext>
            </a:extLst>
          </p:cNvPr>
          <p:cNvSpPr/>
          <p:nvPr/>
        </p:nvSpPr>
        <p:spPr>
          <a:xfrm>
            <a:off x="5122164" y="2489286"/>
            <a:ext cx="288036" cy="539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0">
            <a:extLst>
              <a:ext uri="{FF2B5EF4-FFF2-40B4-BE49-F238E27FC236}">
                <a16:creationId xmlns:a16="http://schemas.microsoft.com/office/drawing/2014/main" id="{D47E6E5B-9E02-090D-1D94-85CCB7434619}"/>
              </a:ext>
            </a:extLst>
          </p:cNvPr>
          <p:cNvSpPr/>
          <p:nvPr/>
        </p:nvSpPr>
        <p:spPr>
          <a:xfrm>
            <a:off x="5122164" y="248928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1">
            <a:extLst>
              <a:ext uri="{FF2B5EF4-FFF2-40B4-BE49-F238E27FC236}">
                <a16:creationId xmlns:a16="http://schemas.microsoft.com/office/drawing/2014/main" id="{82CF32D7-9E2F-7297-A1C3-4CC87491B624}"/>
              </a:ext>
            </a:extLst>
          </p:cNvPr>
          <p:cNvSpPr/>
          <p:nvPr/>
        </p:nvSpPr>
        <p:spPr>
          <a:xfrm>
            <a:off x="5466588" y="2489286"/>
            <a:ext cx="288036" cy="539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EFDD800E-DC41-9A12-7AC8-A11D2100F630}"/>
              </a:ext>
            </a:extLst>
          </p:cNvPr>
          <p:cNvSpPr/>
          <p:nvPr/>
        </p:nvSpPr>
        <p:spPr>
          <a:xfrm>
            <a:off x="5466588" y="248928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579F9838-C9B4-1E95-2B5A-728CC03C6049}"/>
              </a:ext>
            </a:extLst>
          </p:cNvPr>
          <p:cNvSpPr/>
          <p:nvPr/>
        </p:nvSpPr>
        <p:spPr>
          <a:xfrm>
            <a:off x="5811011" y="2496906"/>
            <a:ext cx="288036" cy="5394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E42F148A-1410-58A1-B298-A248ADFBFC0F}"/>
              </a:ext>
            </a:extLst>
          </p:cNvPr>
          <p:cNvSpPr/>
          <p:nvPr/>
        </p:nvSpPr>
        <p:spPr>
          <a:xfrm>
            <a:off x="5811011" y="249690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2F0459E2-31FA-09E9-2AF9-89FADBCC9BBA}"/>
              </a:ext>
            </a:extLst>
          </p:cNvPr>
          <p:cNvSpPr/>
          <p:nvPr/>
        </p:nvSpPr>
        <p:spPr>
          <a:xfrm>
            <a:off x="4792979" y="3668862"/>
            <a:ext cx="288036" cy="5394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991488B0-8EB5-B8B6-9461-FB37B618D4C7}"/>
              </a:ext>
            </a:extLst>
          </p:cNvPr>
          <p:cNvSpPr/>
          <p:nvPr/>
        </p:nvSpPr>
        <p:spPr>
          <a:xfrm>
            <a:off x="4792979" y="366886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18F47334-0610-A260-E2A3-B3FD1C213D14}"/>
              </a:ext>
            </a:extLst>
          </p:cNvPr>
          <p:cNvSpPr/>
          <p:nvPr/>
        </p:nvSpPr>
        <p:spPr>
          <a:xfrm>
            <a:off x="5135879" y="3668862"/>
            <a:ext cx="288036" cy="5394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9401F685-A500-913B-2AA7-5F4184F3DC69}"/>
              </a:ext>
            </a:extLst>
          </p:cNvPr>
          <p:cNvSpPr/>
          <p:nvPr/>
        </p:nvSpPr>
        <p:spPr>
          <a:xfrm>
            <a:off x="5135879" y="366886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13A6E2C6-558D-ED14-F86F-1AA1C4047DD4}"/>
              </a:ext>
            </a:extLst>
          </p:cNvPr>
          <p:cNvSpPr/>
          <p:nvPr/>
        </p:nvSpPr>
        <p:spPr>
          <a:xfrm>
            <a:off x="5480303" y="3668862"/>
            <a:ext cx="288036" cy="5394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1A3978C3-1FDE-6CEB-FDA1-432039DA771D}"/>
              </a:ext>
            </a:extLst>
          </p:cNvPr>
          <p:cNvSpPr/>
          <p:nvPr/>
        </p:nvSpPr>
        <p:spPr>
          <a:xfrm>
            <a:off x="5480303" y="366886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60F872D4-D19C-B089-99A3-13F314BB0C47}"/>
              </a:ext>
            </a:extLst>
          </p:cNvPr>
          <p:cNvSpPr/>
          <p:nvPr/>
        </p:nvSpPr>
        <p:spPr>
          <a:xfrm>
            <a:off x="5824728" y="3674957"/>
            <a:ext cx="288036" cy="5410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0CAF80B9-5296-1AA8-0BC7-E7A03D373018}"/>
              </a:ext>
            </a:extLst>
          </p:cNvPr>
          <p:cNvSpPr/>
          <p:nvPr/>
        </p:nvSpPr>
        <p:spPr>
          <a:xfrm>
            <a:off x="5824728" y="367495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49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8E5B7062-8608-0176-B3FD-3978DF55F3B8}"/>
              </a:ext>
            </a:extLst>
          </p:cNvPr>
          <p:cNvSpPr txBox="1"/>
          <p:nvPr/>
        </p:nvSpPr>
        <p:spPr>
          <a:xfrm>
            <a:off x="6266815" y="2587584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AB351D76-9BBB-2418-5E91-06DD0C232A22}"/>
              </a:ext>
            </a:extLst>
          </p:cNvPr>
          <p:cNvSpPr/>
          <p:nvPr/>
        </p:nvSpPr>
        <p:spPr>
          <a:xfrm>
            <a:off x="6637019" y="2467950"/>
            <a:ext cx="640079" cy="609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6D27B418-3022-8A8A-0558-81009C3A87F5}"/>
              </a:ext>
            </a:extLst>
          </p:cNvPr>
          <p:cNvSpPr txBox="1"/>
          <p:nvPr/>
        </p:nvSpPr>
        <p:spPr>
          <a:xfrm>
            <a:off x="6637019" y="2467950"/>
            <a:ext cx="640080" cy="60960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55"/>
              </a:spcBef>
            </a:pPr>
            <a:r>
              <a:rPr sz="3600" spc="179" baseline="-20833" dirty="0">
                <a:latin typeface="Cambria Math"/>
                <a:cs typeface="Cambria Math"/>
              </a:rPr>
              <a:t>𝑊</a:t>
            </a:r>
            <a:r>
              <a:rPr sz="1750" spc="120" dirty="0">
                <a:latin typeface="Cambria Math"/>
                <a:cs typeface="Cambria Math"/>
              </a:rPr>
              <a:t>𝑘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47B677B2-DD86-B603-3CF3-57014BAD0755}"/>
              </a:ext>
            </a:extLst>
          </p:cNvPr>
          <p:cNvSpPr txBox="1"/>
          <p:nvPr/>
        </p:nvSpPr>
        <p:spPr>
          <a:xfrm>
            <a:off x="6281420" y="3748236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2" name="object 107">
            <a:extLst>
              <a:ext uri="{FF2B5EF4-FFF2-40B4-BE49-F238E27FC236}">
                <a16:creationId xmlns:a16="http://schemas.microsoft.com/office/drawing/2014/main" id="{99D6CE41-69C5-F924-CF30-0B6BBD7A76DF}"/>
              </a:ext>
            </a:extLst>
          </p:cNvPr>
          <p:cNvSpPr/>
          <p:nvPr/>
        </p:nvSpPr>
        <p:spPr>
          <a:xfrm>
            <a:off x="6652259" y="3629238"/>
            <a:ext cx="638555" cy="6080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934EDC2D-FB80-90B0-9351-C1CB4C53A029}"/>
              </a:ext>
            </a:extLst>
          </p:cNvPr>
          <p:cNvSpPr txBox="1"/>
          <p:nvPr/>
        </p:nvSpPr>
        <p:spPr>
          <a:xfrm>
            <a:off x="6652259" y="3629238"/>
            <a:ext cx="638810" cy="60833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90"/>
              </a:spcBef>
            </a:pPr>
            <a:r>
              <a:rPr sz="3600" spc="142" baseline="-20833" dirty="0">
                <a:latin typeface="Cambria Math"/>
                <a:cs typeface="Cambria Math"/>
              </a:rPr>
              <a:t>𝑊</a:t>
            </a:r>
            <a:r>
              <a:rPr sz="1750" spc="95" dirty="0">
                <a:latin typeface="Cambria Math"/>
                <a:cs typeface="Cambria Math"/>
              </a:rPr>
              <a:t>𝑣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96AF46D6-0DF9-32D9-B930-5CBECCE85B46}"/>
              </a:ext>
            </a:extLst>
          </p:cNvPr>
          <p:cNvSpPr/>
          <p:nvPr/>
        </p:nvSpPr>
        <p:spPr>
          <a:xfrm>
            <a:off x="7377683" y="2490809"/>
            <a:ext cx="288035" cy="5394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5F38E614-A85B-1F2D-57C9-7D1E143FECF6}"/>
              </a:ext>
            </a:extLst>
          </p:cNvPr>
          <p:cNvSpPr/>
          <p:nvPr/>
        </p:nvSpPr>
        <p:spPr>
          <a:xfrm>
            <a:off x="7377683" y="249080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B54BB247-DB8B-E926-2B59-5EE2B6DD58A5}"/>
              </a:ext>
            </a:extLst>
          </p:cNvPr>
          <p:cNvSpPr/>
          <p:nvPr/>
        </p:nvSpPr>
        <p:spPr>
          <a:xfrm>
            <a:off x="7722107" y="2490809"/>
            <a:ext cx="288035" cy="5394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26932EC5-6215-4423-8E8F-60136C303811}"/>
              </a:ext>
            </a:extLst>
          </p:cNvPr>
          <p:cNvSpPr/>
          <p:nvPr/>
        </p:nvSpPr>
        <p:spPr>
          <a:xfrm>
            <a:off x="7722107" y="249080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B142B1F5-B22F-B845-988D-BE2D767E9A55}"/>
              </a:ext>
            </a:extLst>
          </p:cNvPr>
          <p:cNvSpPr/>
          <p:nvPr/>
        </p:nvSpPr>
        <p:spPr>
          <a:xfrm>
            <a:off x="8065007" y="2490809"/>
            <a:ext cx="288035" cy="5394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A8210F8E-D01E-A54B-6CC3-67BB822C4C6A}"/>
              </a:ext>
            </a:extLst>
          </p:cNvPr>
          <p:cNvSpPr/>
          <p:nvPr/>
        </p:nvSpPr>
        <p:spPr>
          <a:xfrm>
            <a:off x="8065007" y="249080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AB1250C1-DFBD-CA37-BDEA-62029C296D37}"/>
              </a:ext>
            </a:extLst>
          </p:cNvPr>
          <p:cNvSpPr/>
          <p:nvPr/>
        </p:nvSpPr>
        <p:spPr>
          <a:xfrm>
            <a:off x="8409431" y="2496906"/>
            <a:ext cx="288035" cy="5410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6">
            <a:extLst>
              <a:ext uri="{FF2B5EF4-FFF2-40B4-BE49-F238E27FC236}">
                <a16:creationId xmlns:a16="http://schemas.microsoft.com/office/drawing/2014/main" id="{4CE19F5C-61AD-B1D6-FB77-F890CBF42893}"/>
              </a:ext>
            </a:extLst>
          </p:cNvPr>
          <p:cNvSpPr/>
          <p:nvPr/>
        </p:nvSpPr>
        <p:spPr>
          <a:xfrm>
            <a:off x="8409431" y="249690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3F95CEC4-2AA8-0AA6-7B35-C58E749981DB}"/>
              </a:ext>
            </a:extLst>
          </p:cNvPr>
          <p:cNvSpPr txBox="1"/>
          <p:nvPr/>
        </p:nvSpPr>
        <p:spPr>
          <a:xfrm>
            <a:off x="7364221" y="2450373"/>
            <a:ext cx="1416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67" baseline="-18518" dirty="0">
                <a:latin typeface="Cambria Math"/>
                <a:cs typeface="Cambria Math"/>
              </a:rPr>
              <a:t>𝒂</a:t>
            </a:r>
            <a:r>
              <a:rPr sz="2625" spc="67" baseline="1587" dirty="0">
                <a:latin typeface="Cambria Math"/>
                <a:cs typeface="Cambria Math"/>
              </a:rPr>
              <a:t>𝟏</a:t>
            </a:r>
            <a:r>
              <a:rPr sz="3600" spc="67" baseline="-18518" dirty="0">
                <a:latin typeface="Cambria Math"/>
                <a:cs typeface="Cambria Math"/>
              </a:rPr>
              <a:t>𝒂</a:t>
            </a:r>
            <a:r>
              <a:rPr sz="2625" spc="67" baseline="1587" dirty="0">
                <a:latin typeface="Cambria Math"/>
                <a:cs typeface="Cambria Math"/>
              </a:rPr>
              <a:t>𝟐</a:t>
            </a:r>
            <a:r>
              <a:rPr sz="3600" spc="67" baseline="-18518" dirty="0">
                <a:latin typeface="Cambria Math"/>
                <a:cs typeface="Cambria Math"/>
              </a:rPr>
              <a:t>𝒂</a:t>
            </a:r>
            <a:r>
              <a:rPr sz="2625" spc="67" baseline="1587" dirty="0">
                <a:latin typeface="Cambria Math"/>
                <a:cs typeface="Cambria Math"/>
              </a:rPr>
              <a:t>𝟑</a:t>
            </a:r>
            <a:r>
              <a:rPr sz="3600" spc="67" baseline="-20833" dirty="0">
                <a:latin typeface="Cambria Math"/>
                <a:cs typeface="Cambria Math"/>
              </a:rPr>
              <a:t>𝒂</a:t>
            </a:r>
            <a:r>
              <a:rPr sz="1750" spc="4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2BE1A67A-7175-C3DD-616C-F2AE81B6BBD5}"/>
              </a:ext>
            </a:extLst>
          </p:cNvPr>
          <p:cNvSpPr/>
          <p:nvPr/>
        </p:nvSpPr>
        <p:spPr>
          <a:xfrm>
            <a:off x="7392923" y="3639906"/>
            <a:ext cx="288035" cy="5410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19">
            <a:extLst>
              <a:ext uri="{FF2B5EF4-FFF2-40B4-BE49-F238E27FC236}">
                <a16:creationId xmlns:a16="http://schemas.microsoft.com/office/drawing/2014/main" id="{9D99818A-3DA9-89A0-03A0-F57DA10B9DF4}"/>
              </a:ext>
            </a:extLst>
          </p:cNvPr>
          <p:cNvSpPr/>
          <p:nvPr/>
        </p:nvSpPr>
        <p:spPr>
          <a:xfrm>
            <a:off x="7392923" y="363990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1AF37D8D-B728-F058-B624-C8B68C83FD85}"/>
              </a:ext>
            </a:extLst>
          </p:cNvPr>
          <p:cNvSpPr/>
          <p:nvPr/>
        </p:nvSpPr>
        <p:spPr>
          <a:xfrm>
            <a:off x="7735823" y="3639906"/>
            <a:ext cx="288035" cy="5410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CD1EC3F1-AEC6-6623-7F7B-B9CD9E7BB603}"/>
              </a:ext>
            </a:extLst>
          </p:cNvPr>
          <p:cNvSpPr/>
          <p:nvPr/>
        </p:nvSpPr>
        <p:spPr>
          <a:xfrm>
            <a:off x="7735823" y="363990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2">
            <a:extLst>
              <a:ext uri="{FF2B5EF4-FFF2-40B4-BE49-F238E27FC236}">
                <a16:creationId xmlns:a16="http://schemas.microsoft.com/office/drawing/2014/main" id="{CBE4AC92-5783-A735-4F30-ED1566B83F21}"/>
              </a:ext>
            </a:extLst>
          </p:cNvPr>
          <p:cNvSpPr/>
          <p:nvPr/>
        </p:nvSpPr>
        <p:spPr>
          <a:xfrm>
            <a:off x="8080247" y="3639906"/>
            <a:ext cx="288035" cy="5410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3">
            <a:extLst>
              <a:ext uri="{FF2B5EF4-FFF2-40B4-BE49-F238E27FC236}">
                <a16:creationId xmlns:a16="http://schemas.microsoft.com/office/drawing/2014/main" id="{BC8DFB40-02D4-4EFC-FE50-867118B3AF8C}"/>
              </a:ext>
            </a:extLst>
          </p:cNvPr>
          <p:cNvSpPr/>
          <p:nvPr/>
        </p:nvSpPr>
        <p:spPr>
          <a:xfrm>
            <a:off x="8080247" y="363990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4">
            <a:extLst>
              <a:ext uri="{FF2B5EF4-FFF2-40B4-BE49-F238E27FC236}">
                <a16:creationId xmlns:a16="http://schemas.microsoft.com/office/drawing/2014/main" id="{25F849AF-6A2A-C1F4-43BE-D76EB62E27F0}"/>
              </a:ext>
            </a:extLst>
          </p:cNvPr>
          <p:cNvSpPr/>
          <p:nvPr/>
        </p:nvSpPr>
        <p:spPr>
          <a:xfrm>
            <a:off x="8424671" y="3647526"/>
            <a:ext cx="288035" cy="5394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5">
            <a:extLst>
              <a:ext uri="{FF2B5EF4-FFF2-40B4-BE49-F238E27FC236}">
                <a16:creationId xmlns:a16="http://schemas.microsoft.com/office/drawing/2014/main" id="{75A92D59-A359-EB84-BDE4-5C303C317237}"/>
              </a:ext>
            </a:extLst>
          </p:cNvPr>
          <p:cNvSpPr/>
          <p:nvPr/>
        </p:nvSpPr>
        <p:spPr>
          <a:xfrm>
            <a:off x="8424671" y="364752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6">
            <a:extLst>
              <a:ext uri="{FF2B5EF4-FFF2-40B4-BE49-F238E27FC236}">
                <a16:creationId xmlns:a16="http://schemas.microsoft.com/office/drawing/2014/main" id="{0EECE684-6EB3-5643-BBC5-1051F4D05631}"/>
              </a:ext>
            </a:extLst>
          </p:cNvPr>
          <p:cNvSpPr txBox="1"/>
          <p:nvPr/>
        </p:nvSpPr>
        <p:spPr>
          <a:xfrm>
            <a:off x="7378572" y="3601044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67" baseline="-18518" dirty="0">
                <a:latin typeface="Cambria Math"/>
                <a:cs typeface="Cambria Math"/>
              </a:rPr>
              <a:t>𝒂</a:t>
            </a:r>
            <a:r>
              <a:rPr sz="2625" spc="67" baseline="1587" dirty="0">
                <a:latin typeface="Cambria Math"/>
                <a:cs typeface="Cambria Math"/>
              </a:rPr>
              <a:t>𝟏</a:t>
            </a:r>
            <a:r>
              <a:rPr sz="3600" spc="67" baseline="-18518" dirty="0">
                <a:latin typeface="Cambria Math"/>
                <a:cs typeface="Cambria Math"/>
              </a:rPr>
              <a:t>𝒂</a:t>
            </a:r>
            <a:r>
              <a:rPr sz="2625" spc="67" baseline="1587" dirty="0">
                <a:latin typeface="Cambria Math"/>
                <a:cs typeface="Cambria Math"/>
              </a:rPr>
              <a:t>𝟐</a:t>
            </a:r>
            <a:r>
              <a:rPr sz="3600" spc="67" baseline="-18518" dirty="0">
                <a:latin typeface="Cambria Math"/>
                <a:cs typeface="Cambria Math"/>
              </a:rPr>
              <a:t>𝒂</a:t>
            </a:r>
            <a:r>
              <a:rPr sz="2625" spc="67" baseline="1587" dirty="0">
                <a:latin typeface="Cambria Math"/>
                <a:cs typeface="Cambria Math"/>
              </a:rPr>
              <a:t>𝟑</a:t>
            </a:r>
            <a:r>
              <a:rPr sz="3600" spc="67" baseline="-20833" dirty="0">
                <a:latin typeface="Cambria Math"/>
                <a:cs typeface="Cambria Math"/>
              </a:rPr>
              <a:t>𝒂</a:t>
            </a:r>
            <a:r>
              <a:rPr sz="1750" spc="4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2" name="object 127">
            <a:extLst>
              <a:ext uri="{FF2B5EF4-FFF2-40B4-BE49-F238E27FC236}">
                <a16:creationId xmlns:a16="http://schemas.microsoft.com/office/drawing/2014/main" id="{EA241783-2E57-9035-29FA-7F3A30F52B63}"/>
              </a:ext>
            </a:extLst>
          </p:cNvPr>
          <p:cNvSpPr txBox="1"/>
          <p:nvPr/>
        </p:nvSpPr>
        <p:spPr>
          <a:xfrm>
            <a:off x="4770120" y="3614455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18518" dirty="0">
                <a:latin typeface="Cambria Math"/>
                <a:cs typeface="Cambria Math"/>
              </a:rPr>
              <a:t>𝒗</a:t>
            </a:r>
            <a:r>
              <a:rPr sz="2625" spc="-7" baseline="1587" dirty="0">
                <a:latin typeface="Cambria Math"/>
                <a:cs typeface="Cambria Math"/>
              </a:rPr>
              <a:t>𝟏 </a:t>
            </a: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r>
              <a:rPr sz="3600" spc="-7" baseline="-21990" dirty="0">
                <a:latin typeface="Cambria Math"/>
                <a:cs typeface="Cambria Math"/>
              </a:rPr>
              <a:t>𝒗</a:t>
            </a:r>
            <a:r>
              <a:rPr sz="2625" spc="-7" baseline="-3174" dirty="0">
                <a:latin typeface="Cambria Math"/>
                <a:cs typeface="Cambria Math"/>
              </a:rPr>
              <a:t>𝟑</a:t>
            </a:r>
            <a:r>
              <a:rPr sz="2625" spc="-412" baseline="-3174" dirty="0">
                <a:latin typeface="Cambria Math"/>
                <a:cs typeface="Cambria Math"/>
              </a:rPr>
              <a:t> </a:t>
            </a:r>
            <a:r>
              <a:rPr sz="3600" spc="-7" baseline="-23148" dirty="0">
                <a:latin typeface="Cambria Math"/>
                <a:cs typeface="Cambria Math"/>
              </a:rPr>
              <a:t>𝒗</a:t>
            </a:r>
            <a:r>
              <a:rPr sz="2625" spc="-7" baseline="-4761" dirty="0">
                <a:latin typeface="Cambria Math"/>
                <a:cs typeface="Cambria Math"/>
              </a:rPr>
              <a:t>𝟒</a:t>
            </a:r>
            <a:endParaRPr sz="2625" baseline="-4761">
              <a:latin typeface="Cambria Math"/>
              <a:cs typeface="Cambria Math"/>
            </a:endParaRPr>
          </a:p>
        </p:txBody>
      </p:sp>
      <p:sp>
        <p:nvSpPr>
          <p:cNvPr id="133" name="object 128">
            <a:extLst>
              <a:ext uri="{FF2B5EF4-FFF2-40B4-BE49-F238E27FC236}">
                <a16:creationId xmlns:a16="http://schemas.microsoft.com/office/drawing/2014/main" id="{5C1DB5C8-3FFF-487F-4A49-5D5EC6C78235}"/>
              </a:ext>
            </a:extLst>
          </p:cNvPr>
          <p:cNvSpPr txBox="1"/>
          <p:nvPr/>
        </p:nvSpPr>
        <p:spPr>
          <a:xfrm>
            <a:off x="4750561" y="2452151"/>
            <a:ext cx="1413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18518" dirty="0">
                <a:latin typeface="Cambria Math"/>
                <a:cs typeface="Cambria Math"/>
              </a:rPr>
              <a:t>𝒌</a:t>
            </a:r>
            <a:r>
              <a:rPr sz="2625" spc="-7" baseline="1587" dirty="0">
                <a:latin typeface="Cambria Math"/>
                <a:cs typeface="Cambria Math"/>
              </a:rPr>
              <a:t>𝟏</a:t>
            </a:r>
            <a:r>
              <a:rPr sz="2625" spc="-195" baseline="1587" dirty="0">
                <a:latin typeface="Cambria Math"/>
                <a:cs typeface="Cambria Math"/>
              </a:rPr>
              <a:t> </a:t>
            </a:r>
            <a:r>
              <a:rPr sz="3600" spc="37" baseline="-20833" dirty="0">
                <a:latin typeface="Cambria Math"/>
                <a:cs typeface="Cambria Math"/>
              </a:rPr>
              <a:t>𝒌</a:t>
            </a:r>
            <a:r>
              <a:rPr sz="1750" spc="25" dirty="0">
                <a:latin typeface="Cambria Math"/>
                <a:cs typeface="Cambria Math"/>
              </a:rPr>
              <a:t>𝟐</a:t>
            </a:r>
            <a:r>
              <a:rPr sz="3600" spc="37" baseline="-21990" dirty="0">
                <a:latin typeface="Cambria Math"/>
                <a:cs typeface="Cambria Math"/>
              </a:rPr>
              <a:t>𝒌</a:t>
            </a:r>
            <a:r>
              <a:rPr sz="2625" spc="37" baseline="-3174" dirty="0">
                <a:latin typeface="Cambria Math"/>
                <a:cs typeface="Cambria Math"/>
              </a:rPr>
              <a:t>𝟑</a:t>
            </a:r>
            <a:r>
              <a:rPr sz="3600" spc="37" baseline="-23148" dirty="0">
                <a:latin typeface="Cambria Math"/>
                <a:cs typeface="Cambria Math"/>
              </a:rPr>
              <a:t>𝒌</a:t>
            </a:r>
            <a:r>
              <a:rPr sz="2625" spc="37" baseline="-4761" dirty="0">
                <a:latin typeface="Cambria Math"/>
                <a:cs typeface="Cambria Math"/>
              </a:rPr>
              <a:t>𝟒</a:t>
            </a:r>
            <a:endParaRPr sz="2625" baseline="-4761">
              <a:latin typeface="Cambria Math"/>
              <a:cs typeface="Cambria Math"/>
            </a:endParaRPr>
          </a:p>
        </p:txBody>
      </p:sp>
      <p:sp>
        <p:nvSpPr>
          <p:cNvPr id="134" name="object 129">
            <a:extLst>
              <a:ext uri="{FF2B5EF4-FFF2-40B4-BE49-F238E27FC236}">
                <a16:creationId xmlns:a16="http://schemas.microsoft.com/office/drawing/2014/main" id="{759ED69F-A3E8-BA3C-7C93-DCC5E7B0200D}"/>
              </a:ext>
            </a:extLst>
          </p:cNvPr>
          <p:cNvSpPr txBox="1"/>
          <p:nvPr/>
        </p:nvSpPr>
        <p:spPr>
          <a:xfrm>
            <a:off x="7970011" y="1884080"/>
            <a:ext cx="140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I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5" name="object 130">
            <a:extLst>
              <a:ext uri="{FF2B5EF4-FFF2-40B4-BE49-F238E27FC236}">
                <a16:creationId xmlns:a16="http://schemas.microsoft.com/office/drawing/2014/main" id="{D8247C4B-45FC-F1BA-3205-EE1BEF985409}"/>
              </a:ext>
            </a:extLst>
          </p:cNvPr>
          <p:cNvSpPr txBox="1"/>
          <p:nvPr/>
        </p:nvSpPr>
        <p:spPr>
          <a:xfrm>
            <a:off x="7985506" y="2974934"/>
            <a:ext cx="140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I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6" name="object 131">
            <a:extLst>
              <a:ext uri="{FF2B5EF4-FFF2-40B4-BE49-F238E27FC236}">
                <a16:creationId xmlns:a16="http://schemas.microsoft.com/office/drawing/2014/main" id="{5ACAE31A-82B5-C614-88FC-451B9D59A577}"/>
              </a:ext>
            </a:extLst>
          </p:cNvPr>
          <p:cNvSpPr txBox="1"/>
          <p:nvPr/>
        </p:nvSpPr>
        <p:spPr>
          <a:xfrm>
            <a:off x="8005064" y="4135663"/>
            <a:ext cx="140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I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7" name="object 132">
            <a:extLst>
              <a:ext uri="{FF2B5EF4-FFF2-40B4-BE49-F238E27FC236}">
                <a16:creationId xmlns:a16="http://schemas.microsoft.com/office/drawing/2014/main" id="{D8623D2E-83B9-D3CD-0072-7EB60A3D9030}"/>
              </a:ext>
            </a:extLst>
          </p:cNvPr>
          <p:cNvSpPr txBox="1"/>
          <p:nvPr/>
        </p:nvSpPr>
        <p:spPr>
          <a:xfrm>
            <a:off x="5305805" y="1802342"/>
            <a:ext cx="26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𝑄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8" name="object 133">
            <a:extLst>
              <a:ext uri="{FF2B5EF4-FFF2-40B4-BE49-F238E27FC236}">
                <a16:creationId xmlns:a16="http://schemas.microsoft.com/office/drawing/2014/main" id="{287A7180-B4B5-9F56-AD54-409F40D8632A}"/>
              </a:ext>
            </a:extLst>
          </p:cNvPr>
          <p:cNvSpPr txBox="1"/>
          <p:nvPr/>
        </p:nvSpPr>
        <p:spPr>
          <a:xfrm>
            <a:off x="5305171" y="2985855"/>
            <a:ext cx="273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𝐾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9" name="object 134">
            <a:extLst>
              <a:ext uri="{FF2B5EF4-FFF2-40B4-BE49-F238E27FC236}">
                <a16:creationId xmlns:a16="http://schemas.microsoft.com/office/drawing/2014/main" id="{FE590ED8-EEC3-1F97-72F7-3AAEE9A63080}"/>
              </a:ext>
            </a:extLst>
          </p:cNvPr>
          <p:cNvSpPr txBox="1"/>
          <p:nvPr/>
        </p:nvSpPr>
        <p:spPr>
          <a:xfrm>
            <a:off x="5307329" y="4147779"/>
            <a:ext cx="24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𝑉</a:t>
            </a:r>
            <a:endParaRPr sz="28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22782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F9035307-114D-7AF8-3D1D-92A7189E94F2}"/>
              </a:ext>
            </a:extLst>
          </p:cNvPr>
          <p:cNvSpPr/>
          <p:nvPr/>
        </p:nvSpPr>
        <p:spPr>
          <a:xfrm>
            <a:off x="1017397" y="4147829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9001" y="70187"/>
                </a:moveTo>
                <a:lnTo>
                  <a:pt x="24494" y="76878"/>
                </a:lnTo>
                <a:lnTo>
                  <a:pt x="293369" y="1059306"/>
                </a:lnTo>
                <a:lnTo>
                  <a:pt x="317753" y="1052575"/>
                </a:lnTo>
                <a:lnTo>
                  <a:pt x="49001" y="70187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94" y="76878"/>
                </a:lnTo>
                <a:lnTo>
                  <a:pt x="21145" y="64642"/>
                </a:lnTo>
                <a:lnTo>
                  <a:pt x="45643" y="57912"/>
                </a:lnTo>
                <a:lnTo>
                  <a:pt x="68491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643" y="57912"/>
                </a:moveTo>
                <a:lnTo>
                  <a:pt x="21145" y="64642"/>
                </a:lnTo>
                <a:lnTo>
                  <a:pt x="24494" y="76878"/>
                </a:lnTo>
                <a:lnTo>
                  <a:pt x="49001" y="70187"/>
                </a:lnTo>
                <a:lnTo>
                  <a:pt x="45643" y="57912"/>
                </a:lnTo>
                <a:close/>
              </a:path>
              <a:path w="318134" h="1059814">
                <a:moveTo>
                  <a:pt x="68491" y="57912"/>
                </a:moveTo>
                <a:lnTo>
                  <a:pt x="45643" y="57912"/>
                </a:lnTo>
                <a:lnTo>
                  <a:pt x="49001" y="70187"/>
                </a:lnTo>
                <a:lnTo>
                  <a:pt x="73494" y="63500"/>
                </a:lnTo>
                <a:lnTo>
                  <a:pt x="6849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1D7CC1-A0D7-0E4F-497D-254AAAE11D39}"/>
              </a:ext>
            </a:extLst>
          </p:cNvPr>
          <p:cNvSpPr/>
          <p:nvPr/>
        </p:nvSpPr>
        <p:spPr>
          <a:xfrm>
            <a:off x="3295777" y="4126494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FBB436F-888F-B010-4400-D2C5200D2D74}"/>
              </a:ext>
            </a:extLst>
          </p:cNvPr>
          <p:cNvSpPr/>
          <p:nvPr/>
        </p:nvSpPr>
        <p:spPr>
          <a:xfrm>
            <a:off x="5517769" y="4126494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FA9956A3-80E4-76C4-F69B-6E271CAC84CE}"/>
              </a:ext>
            </a:extLst>
          </p:cNvPr>
          <p:cNvSpPr/>
          <p:nvPr/>
        </p:nvSpPr>
        <p:spPr>
          <a:xfrm>
            <a:off x="7779384" y="414478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261E45C-0873-3379-77C1-FCA1CAFFB376}"/>
              </a:ext>
            </a:extLst>
          </p:cNvPr>
          <p:cNvSpPr/>
          <p:nvPr/>
        </p:nvSpPr>
        <p:spPr>
          <a:xfrm>
            <a:off x="1717548" y="5155956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C370E601-8D27-F0BF-F0C2-54061C80A900}"/>
              </a:ext>
            </a:extLst>
          </p:cNvPr>
          <p:cNvSpPr/>
          <p:nvPr/>
        </p:nvSpPr>
        <p:spPr>
          <a:xfrm>
            <a:off x="1717548" y="515595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555C6611-46B6-B8AF-42F2-1506291D7C76}"/>
              </a:ext>
            </a:extLst>
          </p:cNvPr>
          <p:cNvSpPr/>
          <p:nvPr/>
        </p:nvSpPr>
        <p:spPr>
          <a:xfrm>
            <a:off x="1146047" y="5155956"/>
            <a:ext cx="288035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8A90AB9E-0343-5AC2-42A2-263D8D23993C}"/>
              </a:ext>
            </a:extLst>
          </p:cNvPr>
          <p:cNvSpPr/>
          <p:nvPr/>
        </p:nvSpPr>
        <p:spPr>
          <a:xfrm>
            <a:off x="1146047" y="515595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45566731-0F13-B512-C068-901F59FBA428}"/>
              </a:ext>
            </a:extLst>
          </p:cNvPr>
          <p:cNvSpPr/>
          <p:nvPr/>
        </p:nvSpPr>
        <p:spPr>
          <a:xfrm>
            <a:off x="583691" y="5155956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ED3B3B7C-E929-EB0B-2FE8-011CAEC6B627}"/>
              </a:ext>
            </a:extLst>
          </p:cNvPr>
          <p:cNvSpPr/>
          <p:nvPr/>
        </p:nvSpPr>
        <p:spPr>
          <a:xfrm>
            <a:off x="583691" y="515595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D261F05A-D7C9-CCC7-12B1-549D9A245647}"/>
              </a:ext>
            </a:extLst>
          </p:cNvPr>
          <p:cNvSpPr/>
          <p:nvPr/>
        </p:nvSpPr>
        <p:spPr>
          <a:xfrm>
            <a:off x="3994403" y="5139192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5F1AD726-0E9A-34FC-FFC0-61692BA47A8E}"/>
              </a:ext>
            </a:extLst>
          </p:cNvPr>
          <p:cNvSpPr/>
          <p:nvPr/>
        </p:nvSpPr>
        <p:spPr>
          <a:xfrm>
            <a:off x="3994403" y="513919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B3878892-3CA5-33D0-665B-56D1AA11BCB4}"/>
              </a:ext>
            </a:extLst>
          </p:cNvPr>
          <p:cNvSpPr txBox="1"/>
          <p:nvPr/>
        </p:nvSpPr>
        <p:spPr>
          <a:xfrm>
            <a:off x="3958463" y="5089357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BAD5DE9A-6239-0238-54A7-EC3D435270DD}"/>
              </a:ext>
            </a:extLst>
          </p:cNvPr>
          <p:cNvSpPr/>
          <p:nvPr/>
        </p:nvSpPr>
        <p:spPr>
          <a:xfrm>
            <a:off x="3421379" y="5139192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ABB6F9E1-99E3-A0D3-60E8-0CA72398B849}"/>
              </a:ext>
            </a:extLst>
          </p:cNvPr>
          <p:cNvSpPr/>
          <p:nvPr/>
        </p:nvSpPr>
        <p:spPr>
          <a:xfrm>
            <a:off x="3421379" y="513919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339E7CDF-F58C-5814-18DB-2B3C9743E064}"/>
              </a:ext>
            </a:extLst>
          </p:cNvPr>
          <p:cNvSpPr txBox="1"/>
          <p:nvPr/>
        </p:nvSpPr>
        <p:spPr>
          <a:xfrm>
            <a:off x="3394836" y="5099949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FE4147A6-35DE-C8D7-5653-00DEE5EB20F7}"/>
              </a:ext>
            </a:extLst>
          </p:cNvPr>
          <p:cNvSpPr/>
          <p:nvPr/>
        </p:nvSpPr>
        <p:spPr>
          <a:xfrm>
            <a:off x="2859023" y="5139192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7BCA2E04-1D9B-EC26-96E4-118B14932B67}"/>
              </a:ext>
            </a:extLst>
          </p:cNvPr>
          <p:cNvSpPr/>
          <p:nvPr/>
        </p:nvSpPr>
        <p:spPr>
          <a:xfrm>
            <a:off x="2859023" y="513919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E6A13CFA-8C70-B6C7-846B-63B926BE6BF9}"/>
              </a:ext>
            </a:extLst>
          </p:cNvPr>
          <p:cNvSpPr txBox="1"/>
          <p:nvPr/>
        </p:nvSpPr>
        <p:spPr>
          <a:xfrm>
            <a:off x="2832480" y="5099949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41C420BC-AE94-8E70-C3A9-77C13347CE81}"/>
              </a:ext>
            </a:extLst>
          </p:cNvPr>
          <p:cNvSpPr/>
          <p:nvPr/>
        </p:nvSpPr>
        <p:spPr>
          <a:xfrm>
            <a:off x="6237732" y="5149860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732A5B8F-0ABF-1599-D137-07EC97CCE4F4}"/>
              </a:ext>
            </a:extLst>
          </p:cNvPr>
          <p:cNvSpPr/>
          <p:nvPr/>
        </p:nvSpPr>
        <p:spPr>
          <a:xfrm>
            <a:off x="6237732" y="514986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44531951-96A1-5E22-8B47-00653D622DCE}"/>
              </a:ext>
            </a:extLst>
          </p:cNvPr>
          <p:cNvSpPr txBox="1"/>
          <p:nvPr/>
        </p:nvSpPr>
        <p:spPr>
          <a:xfrm>
            <a:off x="6202934" y="510032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66BED854-960B-1A48-FB22-80B5F71533F2}"/>
              </a:ext>
            </a:extLst>
          </p:cNvPr>
          <p:cNvSpPr/>
          <p:nvPr/>
        </p:nvSpPr>
        <p:spPr>
          <a:xfrm>
            <a:off x="5666232" y="5149860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0F4E243A-D0E5-DF5C-918B-E9EC09CEF74C}"/>
              </a:ext>
            </a:extLst>
          </p:cNvPr>
          <p:cNvSpPr/>
          <p:nvPr/>
        </p:nvSpPr>
        <p:spPr>
          <a:xfrm>
            <a:off x="5666232" y="514986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5DD3CDEE-E74C-38AA-3513-9ACD9E2B6820}"/>
              </a:ext>
            </a:extLst>
          </p:cNvPr>
          <p:cNvSpPr txBox="1"/>
          <p:nvPr/>
        </p:nvSpPr>
        <p:spPr>
          <a:xfrm>
            <a:off x="5639053" y="511061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1EB3A26D-FAA5-70B1-398B-03016CDE8191}"/>
              </a:ext>
            </a:extLst>
          </p:cNvPr>
          <p:cNvSpPr/>
          <p:nvPr/>
        </p:nvSpPr>
        <p:spPr>
          <a:xfrm>
            <a:off x="5103876" y="514986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74B4D7F0-4EF0-78F3-A780-942E44636874}"/>
              </a:ext>
            </a:extLst>
          </p:cNvPr>
          <p:cNvSpPr/>
          <p:nvPr/>
        </p:nvSpPr>
        <p:spPr>
          <a:xfrm>
            <a:off x="5103876" y="514986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C335E489-0E43-281A-234E-5FBBF7AB0B43}"/>
              </a:ext>
            </a:extLst>
          </p:cNvPr>
          <p:cNvSpPr txBox="1"/>
          <p:nvPr/>
        </p:nvSpPr>
        <p:spPr>
          <a:xfrm>
            <a:off x="5077078" y="5110617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6DE84729-9E36-8AD6-CE2F-20C236442951}"/>
              </a:ext>
            </a:extLst>
          </p:cNvPr>
          <p:cNvSpPr/>
          <p:nvPr/>
        </p:nvSpPr>
        <p:spPr>
          <a:xfrm>
            <a:off x="8490204" y="5162051"/>
            <a:ext cx="288035" cy="541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F356B77B-45B9-AEA7-D976-6C446BA719F4}"/>
              </a:ext>
            </a:extLst>
          </p:cNvPr>
          <p:cNvSpPr/>
          <p:nvPr/>
        </p:nvSpPr>
        <p:spPr>
          <a:xfrm>
            <a:off x="8490204" y="516205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897723B7-B706-B93E-B272-5E4E27D7FC6F}"/>
              </a:ext>
            </a:extLst>
          </p:cNvPr>
          <p:cNvSpPr txBox="1"/>
          <p:nvPr/>
        </p:nvSpPr>
        <p:spPr>
          <a:xfrm>
            <a:off x="8456041" y="5114045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1BDB3FA8-6490-847C-7A29-85717DAFF654}"/>
              </a:ext>
            </a:extLst>
          </p:cNvPr>
          <p:cNvSpPr/>
          <p:nvPr/>
        </p:nvSpPr>
        <p:spPr>
          <a:xfrm>
            <a:off x="7918704" y="5162051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9FCC7116-649F-7179-8605-EFA631F267B0}"/>
              </a:ext>
            </a:extLst>
          </p:cNvPr>
          <p:cNvSpPr/>
          <p:nvPr/>
        </p:nvSpPr>
        <p:spPr>
          <a:xfrm>
            <a:off x="7918704" y="516205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AFBF4EC5-C264-86E5-DFBC-904297A24296}"/>
              </a:ext>
            </a:extLst>
          </p:cNvPr>
          <p:cNvSpPr txBox="1"/>
          <p:nvPr/>
        </p:nvSpPr>
        <p:spPr>
          <a:xfrm>
            <a:off x="7892160" y="5123774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7EC7DF3D-B0E6-65A9-D0A0-12FAD7A7205C}"/>
              </a:ext>
            </a:extLst>
          </p:cNvPr>
          <p:cNvSpPr/>
          <p:nvPr/>
        </p:nvSpPr>
        <p:spPr>
          <a:xfrm>
            <a:off x="7356347" y="5162051"/>
            <a:ext cx="288035" cy="5410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58AFC2D8-4720-E736-4CB0-D5CFA3072A33}"/>
              </a:ext>
            </a:extLst>
          </p:cNvPr>
          <p:cNvSpPr/>
          <p:nvPr/>
        </p:nvSpPr>
        <p:spPr>
          <a:xfrm>
            <a:off x="7356347" y="516205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44F756CB-27E4-1695-7562-ED9AD8656E6F}"/>
              </a:ext>
            </a:extLst>
          </p:cNvPr>
          <p:cNvSpPr txBox="1"/>
          <p:nvPr/>
        </p:nvSpPr>
        <p:spPr>
          <a:xfrm>
            <a:off x="7330185" y="5123774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B023CD20-1501-2303-FC63-B69E2ED4EE75}"/>
              </a:ext>
            </a:extLst>
          </p:cNvPr>
          <p:cNvSpPr/>
          <p:nvPr/>
        </p:nvSpPr>
        <p:spPr>
          <a:xfrm>
            <a:off x="937005" y="3960886"/>
            <a:ext cx="192531" cy="1925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01D99084-5C24-8902-7C50-F41ECF43E136}"/>
              </a:ext>
            </a:extLst>
          </p:cNvPr>
          <p:cNvSpPr/>
          <p:nvPr/>
        </p:nvSpPr>
        <p:spPr>
          <a:xfrm>
            <a:off x="3233673" y="3970029"/>
            <a:ext cx="192531" cy="1925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CF1EC37F-FC8D-F307-A7AD-72CB9450BA0F}"/>
              </a:ext>
            </a:extLst>
          </p:cNvPr>
          <p:cNvSpPr/>
          <p:nvPr/>
        </p:nvSpPr>
        <p:spPr>
          <a:xfrm>
            <a:off x="5438902" y="3977649"/>
            <a:ext cx="192532" cy="1940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1EA01F11-EDC5-7400-73B4-D2AF753DB052}"/>
              </a:ext>
            </a:extLst>
          </p:cNvPr>
          <p:cNvSpPr/>
          <p:nvPr/>
        </p:nvSpPr>
        <p:spPr>
          <a:xfrm>
            <a:off x="7689850" y="4003557"/>
            <a:ext cx="192531" cy="1925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203B82B5-23DA-7A50-AB65-DAEBD4F76D44}"/>
              </a:ext>
            </a:extLst>
          </p:cNvPr>
          <p:cNvSpPr/>
          <p:nvPr/>
        </p:nvSpPr>
        <p:spPr>
          <a:xfrm>
            <a:off x="725982" y="4163070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ED1C4D0E-02DE-F045-29BE-3804103DFC8F}"/>
              </a:ext>
            </a:extLst>
          </p:cNvPr>
          <p:cNvSpPr/>
          <p:nvPr/>
        </p:nvSpPr>
        <p:spPr>
          <a:xfrm>
            <a:off x="725144" y="4144147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BB11639E-A94A-2763-C3E7-C753C36AEA8E}"/>
              </a:ext>
            </a:extLst>
          </p:cNvPr>
          <p:cNvSpPr/>
          <p:nvPr/>
        </p:nvSpPr>
        <p:spPr>
          <a:xfrm>
            <a:off x="723150" y="4148719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B6A187B5-B71E-BAAC-2DE7-9D332BB6F232}"/>
              </a:ext>
            </a:extLst>
          </p:cNvPr>
          <p:cNvSpPr/>
          <p:nvPr/>
        </p:nvSpPr>
        <p:spPr>
          <a:xfrm>
            <a:off x="715556" y="4147829"/>
            <a:ext cx="332105" cy="1012190"/>
          </a:xfrm>
          <a:custGeom>
            <a:avLst/>
            <a:gdLst/>
            <a:ahLst/>
            <a:cxnLst/>
            <a:rect l="l" t="t" r="r" b="b"/>
            <a:pathLst>
              <a:path w="332105" h="1012189">
                <a:moveTo>
                  <a:pt x="283211" y="69221"/>
                </a:moveTo>
                <a:lnTo>
                  <a:pt x="0" y="1004442"/>
                </a:lnTo>
                <a:lnTo>
                  <a:pt x="24307" y="1011808"/>
                </a:lnTo>
                <a:lnTo>
                  <a:pt x="307520" y="76586"/>
                </a:lnTo>
                <a:lnTo>
                  <a:pt x="283211" y="69221"/>
                </a:lnTo>
                <a:close/>
              </a:path>
              <a:path w="332105" h="1012189">
                <a:moveTo>
                  <a:pt x="327219" y="57150"/>
                </a:moveTo>
                <a:lnTo>
                  <a:pt x="286867" y="57150"/>
                </a:lnTo>
                <a:lnTo>
                  <a:pt x="311175" y="64515"/>
                </a:lnTo>
                <a:lnTo>
                  <a:pt x="307520" y="76586"/>
                </a:lnTo>
                <a:lnTo>
                  <a:pt x="331812" y="83946"/>
                </a:lnTo>
                <a:lnTo>
                  <a:pt x="327219" y="57150"/>
                </a:lnTo>
                <a:close/>
              </a:path>
              <a:path w="332105" h="1012189">
                <a:moveTo>
                  <a:pt x="286867" y="57150"/>
                </a:moveTo>
                <a:lnTo>
                  <a:pt x="283211" y="69221"/>
                </a:lnTo>
                <a:lnTo>
                  <a:pt x="307520" y="76586"/>
                </a:lnTo>
                <a:lnTo>
                  <a:pt x="311175" y="64515"/>
                </a:lnTo>
                <a:lnTo>
                  <a:pt x="286867" y="57150"/>
                </a:lnTo>
                <a:close/>
              </a:path>
              <a:path w="332105" h="1012189">
                <a:moveTo>
                  <a:pt x="317423" y="0"/>
                </a:moveTo>
                <a:lnTo>
                  <a:pt x="258876" y="61849"/>
                </a:lnTo>
                <a:lnTo>
                  <a:pt x="283211" y="69221"/>
                </a:lnTo>
                <a:lnTo>
                  <a:pt x="286867" y="57150"/>
                </a:lnTo>
                <a:lnTo>
                  <a:pt x="327219" y="57150"/>
                </a:lnTo>
                <a:lnTo>
                  <a:pt x="317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8">
            <a:extLst>
              <a:ext uri="{FF2B5EF4-FFF2-40B4-BE49-F238E27FC236}">
                <a16:creationId xmlns:a16="http://schemas.microsoft.com/office/drawing/2014/main" id="{A69217DB-3823-7A58-286C-A01BEA5CC97E}"/>
              </a:ext>
            </a:extLst>
          </p:cNvPr>
          <p:cNvSpPr txBox="1"/>
          <p:nvPr/>
        </p:nvSpPr>
        <p:spPr>
          <a:xfrm>
            <a:off x="1229563" y="2280930"/>
            <a:ext cx="880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1,1</a:t>
            </a:r>
            <a:r>
              <a:rPr sz="1750" spc="310" dirty="0"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  <a:endParaRPr sz="3600" baseline="11574">
              <a:latin typeface="Cambria Math"/>
              <a:cs typeface="Cambria Math"/>
            </a:endParaRPr>
          </a:p>
        </p:txBody>
      </p:sp>
      <p:sp>
        <p:nvSpPr>
          <p:cNvPr id="54" name="object 49">
            <a:extLst>
              <a:ext uri="{FF2B5EF4-FFF2-40B4-BE49-F238E27FC236}">
                <a16:creationId xmlns:a16="http://schemas.microsoft.com/office/drawing/2014/main" id="{469A4598-B1A6-072A-1AA9-1E87A8E98DDA}"/>
              </a:ext>
            </a:extLst>
          </p:cNvPr>
          <p:cNvSpPr/>
          <p:nvPr/>
        </p:nvSpPr>
        <p:spPr>
          <a:xfrm>
            <a:off x="2918460" y="2161295"/>
            <a:ext cx="288036" cy="5394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10AF2A1A-7877-29E0-E337-A13A2AE7A5E2}"/>
              </a:ext>
            </a:extLst>
          </p:cNvPr>
          <p:cNvSpPr/>
          <p:nvPr/>
        </p:nvSpPr>
        <p:spPr>
          <a:xfrm>
            <a:off x="2918460" y="216129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897D20E9-3899-6FEB-3E00-0CF91C97A485}"/>
              </a:ext>
            </a:extLst>
          </p:cNvPr>
          <p:cNvSpPr txBox="1"/>
          <p:nvPr/>
        </p:nvSpPr>
        <p:spPr>
          <a:xfrm>
            <a:off x="2891282" y="2121113"/>
            <a:ext cx="393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44AFC56D-C406-F3AC-044F-B6648CA62959}"/>
              </a:ext>
            </a:extLst>
          </p:cNvPr>
          <p:cNvSpPr/>
          <p:nvPr/>
        </p:nvSpPr>
        <p:spPr>
          <a:xfrm>
            <a:off x="2237232" y="2275596"/>
            <a:ext cx="539495" cy="288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53613A74-2A2A-3E30-4C28-9AB973310BA0}"/>
              </a:ext>
            </a:extLst>
          </p:cNvPr>
          <p:cNvSpPr txBox="1"/>
          <p:nvPr/>
        </p:nvSpPr>
        <p:spPr>
          <a:xfrm>
            <a:off x="2237232" y="2275596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26BB33A2-3CA8-C3C6-DD0C-07B96CBD3303}"/>
              </a:ext>
            </a:extLst>
          </p:cNvPr>
          <p:cNvSpPr txBox="1"/>
          <p:nvPr/>
        </p:nvSpPr>
        <p:spPr>
          <a:xfrm>
            <a:off x="3455542" y="2299472"/>
            <a:ext cx="880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1,2</a:t>
            </a:r>
            <a:r>
              <a:rPr sz="1750" spc="310" dirty="0"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  <a:endParaRPr sz="3600" baseline="11574">
              <a:latin typeface="Cambria Math"/>
              <a:cs typeface="Cambria Math"/>
            </a:endParaRPr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7298CEE1-1269-FA96-58CC-BC3BE3CF943F}"/>
              </a:ext>
            </a:extLst>
          </p:cNvPr>
          <p:cNvSpPr/>
          <p:nvPr/>
        </p:nvSpPr>
        <p:spPr>
          <a:xfrm>
            <a:off x="5143500" y="2179583"/>
            <a:ext cx="288036" cy="5394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3D586AD7-4087-A961-47BF-4AD1DC08A4C8}"/>
              </a:ext>
            </a:extLst>
          </p:cNvPr>
          <p:cNvSpPr/>
          <p:nvPr/>
        </p:nvSpPr>
        <p:spPr>
          <a:xfrm>
            <a:off x="5143500" y="217958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158E1537-B108-61B7-F882-17D2D3014EA6}"/>
              </a:ext>
            </a:extLst>
          </p:cNvPr>
          <p:cNvSpPr txBox="1"/>
          <p:nvPr/>
        </p:nvSpPr>
        <p:spPr>
          <a:xfrm>
            <a:off x="5116957" y="2140341"/>
            <a:ext cx="39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8A6AC8A9-AC0E-B634-00F3-701F63FD84A0}"/>
              </a:ext>
            </a:extLst>
          </p:cNvPr>
          <p:cNvSpPr/>
          <p:nvPr/>
        </p:nvSpPr>
        <p:spPr>
          <a:xfrm>
            <a:off x="4462271" y="2293883"/>
            <a:ext cx="539496" cy="288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67EDE0EA-EE0B-F757-4568-0429D6118D14}"/>
              </a:ext>
            </a:extLst>
          </p:cNvPr>
          <p:cNvSpPr txBox="1"/>
          <p:nvPr/>
        </p:nvSpPr>
        <p:spPr>
          <a:xfrm>
            <a:off x="4462271" y="2293883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B8EA6D27-1503-AFD5-2BE9-3E258FACAFD4}"/>
              </a:ext>
            </a:extLst>
          </p:cNvPr>
          <p:cNvSpPr/>
          <p:nvPr/>
        </p:nvSpPr>
        <p:spPr>
          <a:xfrm>
            <a:off x="2918460" y="2903483"/>
            <a:ext cx="288036" cy="5394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8BA971C0-56A3-7D2D-BDB7-16D7274C2D43}"/>
              </a:ext>
            </a:extLst>
          </p:cNvPr>
          <p:cNvSpPr/>
          <p:nvPr/>
        </p:nvSpPr>
        <p:spPr>
          <a:xfrm>
            <a:off x="2918460" y="290348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0F34F9D8-52A1-8331-F348-4CDB29654858}"/>
              </a:ext>
            </a:extLst>
          </p:cNvPr>
          <p:cNvSpPr txBox="1"/>
          <p:nvPr/>
        </p:nvSpPr>
        <p:spPr>
          <a:xfrm>
            <a:off x="2891282" y="2863606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C5D83F21-B6A8-41A7-E1C9-1BE996A88790}"/>
              </a:ext>
            </a:extLst>
          </p:cNvPr>
          <p:cNvSpPr/>
          <p:nvPr/>
        </p:nvSpPr>
        <p:spPr>
          <a:xfrm>
            <a:off x="2237232" y="3017783"/>
            <a:ext cx="539495" cy="286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14F5AD9C-2562-373F-3BEF-10CB167C0888}"/>
              </a:ext>
            </a:extLst>
          </p:cNvPr>
          <p:cNvSpPr/>
          <p:nvPr/>
        </p:nvSpPr>
        <p:spPr>
          <a:xfrm>
            <a:off x="2237232" y="3017783"/>
            <a:ext cx="539750" cy="287020"/>
          </a:xfrm>
          <a:custGeom>
            <a:avLst/>
            <a:gdLst/>
            <a:ahLst/>
            <a:cxnLst/>
            <a:rect l="l" t="t" r="r" b="b"/>
            <a:pathLst>
              <a:path w="539750" h="287019">
                <a:moveTo>
                  <a:pt x="0" y="286512"/>
                </a:moveTo>
                <a:lnTo>
                  <a:pt x="539495" y="286512"/>
                </a:lnTo>
                <a:lnTo>
                  <a:pt x="539495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D6E2247D-75AE-DC2D-7575-73EFC8E6C2D0}"/>
              </a:ext>
            </a:extLst>
          </p:cNvPr>
          <p:cNvSpPr txBox="1"/>
          <p:nvPr/>
        </p:nvSpPr>
        <p:spPr>
          <a:xfrm>
            <a:off x="2334132" y="284595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1" name="object 66">
            <a:extLst>
              <a:ext uri="{FF2B5EF4-FFF2-40B4-BE49-F238E27FC236}">
                <a16:creationId xmlns:a16="http://schemas.microsoft.com/office/drawing/2014/main" id="{0EC4207E-3904-FDD4-C703-B51842CB0EA3}"/>
              </a:ext>
            </a:extLst>
          </p:cNvPr>
          <p:cNvSpPr txBox="1"/>
          <p:nvPr/>
        </p:nvSpPr>
        <p:spPr>
          <a:xfrm>
            <a:off x="3438144" y="3040389"/>
            <a:ext cx="880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1,4</a:t>
            </a:r>
            <a:r>
              <a:rPr sz="1750" spc="310" dirty="0"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  <a:endParaRPr sz="3600" baseline="11574">
              <a:latin typeface="Cambria Math"/>
              <a:cs typeface="Cambria Math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AAFE792D-83C3-5C10-4714-892B9B944D37}"/>
              </a:ext>
            </a:extLst>
          </p:cNvPr>
          <p:cNvSpPr/>
          <p:nvPr/>
        </p:nvSpPr>
        <p:spPr>
          <a:xfrm>
            <a:off x="5126735" y="2920247"/>
            <a:ext cx="288036" cy="5394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8">
            <a:extLst>
              <a:ext uri="{FF2B5EF4-FFF2-40B4-BE49-F238E27FC236}">
                <a16:creationId xmlns:a16="http://schemas.microsoft.com/office/drawing/2014/main" id="{4879C20C-0587-7970-0623-EFDD36420C2E}"/>
              </a:ext>
            </a:extLst>
          </p:cNvPr>
          <p:cNvSpPr/>
          <p:nvPr/>
        </p:nvSpPr>
        <p:spPr>
          <a:xfrm>
            <a:off x="5126735" y="292024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9">
            <a:extLst>
              <a:ext uri="{FF2B5EF4-FFF2-40B4-BE49-F238E27FC236}">
                <a16:creationId xmlns:a16="http://schemas.microsoft.com/office/drawing/2014/main" id="{0B53C35D-DDAB-3B59-5774-A81BC7B58C9A}"/>
              </a:ext>
            </a:extLst>
          </p:cNvPr>
          <p:cNvSpPr txBox="1"/>
          <p:nvPr/>
        </p:nvSpPr>
        <p:spPr>
          <a:xfrm>
            <a:off x="5099939" y="2880700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F7E9D3E3-F176-3EBD-A2F2-CB9DAC9E47C9}"/>
              </a:ext>
            </a:extLst>
          </p:cNvPr>
          <p:cNvSpPr/>
          <p:nvPr/>
        </p:nvSpPr>
        <p:spPr>
          <a:xfrm>
            <a:off x="4445508" y="3034548"/>
            <a:ext cx="539496" cy="2880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246AE94B-11BF-F260-901D-33AF54E73C00}"/>
              </a:ext>
            </a:extLst>
          </p:cNvPr>
          <p:cNvSpPr txBox="1"/>
          <p:nvPr/>
        </p:nvSpPr>
        <p:spPr>
          <a:xfrm>
            <a:off x="4445508" y="3034548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1249A924-E51D-6C68-873B-19E87B693495}"/>
              </a:ext>
            </a:extLst>
          </p:cNvPr>
          <p:cNvSpPr/>
          <p:nvPr/>
        </p:nvSpPr>
        <p:spPr>
          <a:xfrm>
            <a:off x="8327135" y="2344175"/>
            <a:ext cx="288035" cy="5394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>
            <a:extLst>
              <a:ext uri="{FF2B5EF4-FFF2-40B4-BE49-F238E27FC236}">
                <a16:creationId xmlns:a16="http://schemas.microsoft.com/office/drawing/2014/main" id="{AAC38A51-DB1E-C068-97CD-FC6E2D41CF3A}"/>
              </a:ext>
            </a:extLst>
          </p:cNvPr>
          <p:cNvSpPr/>
          <p:nvPr/>
        </p:nvSpPr>
        <p:spPr>
          <a:xfrm>
            <a:off x="8327135" y="234417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0318D38C-F4C6-FBE9-9BA6-87D077E8FCE7}"/>
              </a:ext>
            </a:extLst>
          </p:cNvPr>
          <p:cNvSpPr txBox="1"/>
          <p:nvPr/>
        </p:nvSpPr>
        <p:spPr>
          <a:xfrm>
            <a:off x="8327263" y="2416566"/>
            <a:ext cx="21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01AAD555-7586-4240-5A6A-A3983BBCC3DB}"/>
              </a:ext>
            </a:extLst>
          </p:cNvPr>
          <p:cNvSpPr txBox="1"/>
          <p:nvPr/>
        </p:nvSpPr>
        <p:spPr>
          <a:xfrm>
            <a:off x="8511667" y="2387609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1" name="object 76">
            <a:extLst>
              <a:ext uri="{FF2B5EF4-FFF2-40B4-BE49-F238E27FC236}">
                <a16:creationId xmlns:a16="http://schemas.microsoft.com/office/drawing/2014/main" id="{AD865A1C-3654-0F78-2F17-86226F601C46}"/>
              </a:ext>
            </a:extLst>
          </p:cNvPr>
          <p:cNvSpPr/>
          <p:nvPr/>
        </p:nvSpPr>
        <p:spPr>
          <a:xfrm>
            <a:off x="7545323" y="1873259"/>
            <a:ext cx="541020" cy="2880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>
            <a:extLst>
              <a:ext uri="{FF2B5EF4-FFF2-40B4-BE49-F238E27FC236}">
                <a16:creationId xmlns:a16="http://schemas.microsoft.com/office/drawing/2014/main" id="{14493501-F01B-123B-A24A-156AC274A53B}"/>
              </a:ext>
            </a:extLst>
          </p:cNvPr>
          <p:cNvSpPr/>
          <p:nvPr/>
        </p:nvSpPr>
        <p:spPr>
          <a:xfrm>
            <a:off x="7545323" y="1873259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90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9F067BFD-9AC2-697A-4FB8-EB9C290CC80A}"/>
              </a:ext>
            </a:extLst>
          </p:cNvPr>
          <p:cNvSpPr txBox="1"/>
          <p:nvPr/>
        </p:nvSpPr>
        <p:spPr>
          <a:xfrm>
            <a:off x="7643748" y="1701810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4" name="object 79">
            <a:extLst>
              <a:ext uri="{FF2B5EF4-FFF2-40B4-BE49-F238E27FC236}">
                <a16:creationId xmlns:a16="http://schemas.microsoft.com/office/drawing/2014/main" id="{2231DDD6-F06F-8E81-A996-FA28CA4FFD85}"/>
              </a:ext>
            </a:extLst>
          </p:cNvPr>
          <p:cNvSpPr/>
          <p:nvPr/>
        </p:nvSpPr>
        <p:spPr>
          <a:xfrm>
            <a:off x="7545323" y="2286263"/>
            <a:ext cx="541020" cy="2880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6071592D-C22E-EAEB-83B7-72B9811BA1C7}"/>
              </a:ext>
            </a:extLst>
          </p:cNvPr>
          <p:cNvSpPr/>
          <p:nvPr/>
        </p:nvSpPr>
        <p:spPr>
          <a:xfrm>
            <a:off x="7545323" y="2286263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90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4DAE0414-2F68-1609-B464-ABAA5B556D3B}"/>
              </a:ext>
            </a:extLst>
          </p:cNvPr>
          <p:cNvSpPr txBox="1"/>
          <p:nvPr/>
        </p:nvSpPr>
        <p:spPr>
          <a:xfrm>
            <a:off x="7643748" y="211532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7" name="object 82">
            <a:extLst>
              <a:ext uri="{FF2B5EF4-FFF2-40B4-BE49-F238E27FC236}">
                <a16:creationId xmlns:a16="http://schemas.microsoft.com/office/drawing/2014/main" id="{7CD94AEC-50B8-5B7D-D8EF-906DC88E3D89}"/>
              </a:ext>
            </a:extLst>
          </p:cNvPr>
          <p:cNvSpPr/>
          <p:nvPr/>
        </p:nvSpPr>
        <p:spPr>
          <a:xfrm>
            <a:off x="7545323" y="2697744"/>
            <a:ext cx="541020" cy="2880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DB3FBD04-3DF6-9BB6-423F-91A95A591A24}"/>
              </a:ext>
            </a:extLst>
          </p:cNvPr>
          <p:cNvSpPr/>
          <p:nvPr/>
        </p:nvSpPr>
        <p:spPr>
          <a:xfrm>
            <a:off x="7545323" y="2697744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AC4772FF-3111-DD13-8EAC-C018FD0A134F}"/>
              </a:ext>
            </a:extLst>
          </p:cNvPr>
          <p:cNvSpPr txBox="1"/>
          <p:nvPr/>
        </p:nvSpPr>
        <p:spPr>
          <a:xfrm>
            <a:off x="7643748" y="252743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658B26E9-588E-34A2-9964-0CEB4C2F271E}"/>
              </a:ext>
            </a:extLst>
          </p:cNvPr>
          <p:cNvSpPr/>
          <p:nvPr/>
        </p:nvSpPr>
        <p:spPr>
          <a:xfrm>
            <a:off x="7545323" y="3095507"/>
            <a:ext cx="541020" cy="2880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6728FE42-50C4-4136-2D3B-E46E0F4C78AA}"/>
              </a:ext>
            </a:extLst>
          </p:cNvPr>
          <p:cNvSpPr/>
          <p:nvPr/>
        </p:nvSpPr>
        <p:spPr>
          <a:xfrm>
            <a:off x="7545323" y="3095507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9B59F7D7-293D-57A7-EE39-271A7FDC55C6}"/>
              </a:ext>
            </a:extLst>
          </p:cNvPr>
          <p:cNvSpPr txBox="1"/>
          <p:nvPr/>
        </p:nvSpPr>
        <p:spPr>
          <a:xfrm>
            <a:off x="7643748" y="292405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C8BEFDB3-589D-A58D-D91A-B4AD6AA797C6}"/>
              </a:ext>
            </a:extLst>
          </p:cNvPr>
          <p:cNvSpPr txBox="1"/>
          <p:nvPr/>
        </p:nvSpPr>
        <p:spPr>
          <a:xfrm>
            <a:off x="7043673" y="2440314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4" name="object 89">
            <a:extLst>
              <a:ext uri="{FF2B5EF4-FFF2-40B4-BE49-F238E27FC236}">
                <a16:creationId xmlns:a16="http://schemas.microsoft.com/office/drawing/2014/main" id="{3F3D0E83-C692-C517-4685-33BC71EAB58C}"/>
              </a:ext>
            </a:extLst>
          </p:cNvPr>
          <p:cNvSpPr/>
          <p:nvPr/>
        </p:nvSpPr>
        <p:spPr>
          <a:xfrm>
            <a:off x="6373367" y="1758960"/>
            <a:ext cx="461771" cy="3855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0">
            <a:extLst>
              <a:ext uri="{FF2B5EF4-FFF2-40B4-BE49-F238E27FC236}">
                <a16:creationId xmlns:a16="http://schemas.microsoft.com/office/drawing/2014/main" id="{914A23D7-553D-A515-D0D0-2389E1D61691}"/>
              </a:ext>
            </a:extLst>
          </p:cNvPr>
          <p:cNvSpPr txBox="1"/>
          <p:nvPr/>
        </p:nvSpPr>
        <p:spPr>
          <a:xfrm>
            <a:off x="6373367" y="1758960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20"/>
              </a:spcBef>
            </a:pPr>
            <a:r>
              <a:rPr sz="3600" spc="-15" baseline="11574" dirty="0">
                <a:latin typeface="Cambria Math"/>
                <a:cs typeface="Cambria Math"/>
              </a:rPr>
              <a:t>𝛼</a:t>
            </a:r>
            <a:r>
              <a:rPr sz="1750" spc="-10" dirty="0">
                <a:latin typeface="Cambria Math"/>
                <a:cs typeface="Cambria Math"/>
              </a:rPr>
              <a:t>1,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6" name="object 91">
            <a:extLst>
              <a:ext uri="{FF2B5EF4-FFF2-40B4-BE49-F238E27FC236}">
                <a16:creationId xmlns:a16="http://schemas.microsoft.com/office/drawing/2014/main" id="{8618486E-E798-6D03-3587-A048518EE4C5}"/>
              </a:ext>
            </a:extLst>
          </p:cNvPr>
          <p:cNvSpPr txBox="1"/>
          <p:nvPr/>
        </p:nvSpPr>
        <p:spPr>
          <a:xfrm>
            <a:off x="6715506" y="183135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28A649C0-B835-FA98-BC52-2F671D371350}"/>
              </a:ext>
            </a:extLst>
          </p:cNvPr>
          <p:cNvSpPr/>
          <p:nvPr/>
        </p:nvSpPr>
        <p:spPr>
          <a:xfrm>
            <a:off x="6382511" y="2190252"/>
            <a:ext cx="461771" cy="3855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CA44B2D5-519D-C075-8DCC-E28E25546EC7}"/>
              </a:ext>
            </a:extLst>
          </p:cNvPr>
          <p:cNvSpPr txBox="1"/>
          <p:nvPr/>
        </p:nvSpPr>
        <p:spPr>
          <a:xfrm>
            <a:off x="6382511" y="2190252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15"/>
              </a:spcBef>
            </a:pPr>
            <a:r>
              <a:rPr sz="3600" spc="-15" baseline="11574" dirty="0">
                <a:latin typeface="Cambria Math"/>
                <a:cs typeface="Cambria Math"/>
              </a:rPr>
              <a:t>𝛼</a:t>
            </a:r>
            <a:r>
              <a:rPr sz="1750" spc="-10" dirty="0">
                <a:latin typeface="Cambria Math"/>
                <a:cs typeface="Cambria Math"/>
              </a:rPr>
              <a:t>1,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190E1CA9-49F1-584F-9C05-767BBAB5B406}"/>
              </a:ext>
            </a:extLst>
          </p:cNvPr>
          <p:cNvSpPr txBox="1"/>
          <p:nvPr/>
        </p:nvSpPr>
        <p:spPr>
          <a:xfrm>
            <a:off x="6724268" y="226226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C0180C94-C2AA-1768-3A66-FC392461B725}"/>
              </a:ext>
            </a:extLst>
          </p:cNvPr>
          <p:cNvSpPr/>
          <p:nvPr/>
        </p:nvSpPr>
        <p:spPr>
          <a:xfrm>
            <a:off x="6382511" y="2623068"/>
            <a:ext cx="461771" cy="3855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DB367D91-43D1-51D1-7834-09A96E3B5610}"/>
              </a:ext>
            </a:extLst>
          </p:cNvPr>
          <p:cNvSpPr txBox="1"/>
          <p:nvPr/>
        </p:nvSpPr>
        <p:spPr>
          <a:xfrm>
            <a:off x="6347586" y="2612781"/>
            <a:ext cx="556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49BBB6F7-92F0-5C63-5AFF-50C6E25B02A1}"/>
              </a:ext>
            </a:extLst>
          </p:cNvPr>
          <p:cNvSpPr/>
          <p:nvPr/>
        </p:nvSpPr>
        <p:spPr>
          <a:xfrm>
            <a:off x="6382511" y="3051311"/>
            <a:ext cx="461771" cy="3855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BC6B4507-314C-3738-D175-996C7B363711}"/>
              </a:ext>
            </a:extLst>
          </p:cNvPr>
          <p:cNvSpPr/>
          <p:nvPr/>
        </p:nvSpPr>
        <p:spPr>
          <a:xfrm>
            <a:off x="6382511" y="3051311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80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DD39876D-39BB-5CA6-4693-A378CF1EA61B}"/>
              </a:ext>
            </a:extLst>
          </p:cNvPr>
          <p:cNvSpPr txBox="1"/>
          <p:nvPr/>
        </p:nvSpPr>
        <p:spPr>
          <a:xfrm>
            <a:off x="6347586" y="3040720"/>
            <a:ext cx="557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baseline="11574" dirty="0">
                <a:latin typeface="Cambria Math"/>
                <a:cs typeface="Cambria Math"/>
              </a:rPr>
              <a:t>𝛼</a:t>
            </a:r>
            <a:r>
              <a:rPr sz="1750" dirty="0">
                <a:latin typeface="Cambria Math"/>
                <a:cs typeface="Cambria Math"/>
              </a:rPr>
              <a:t>1,4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5" name="object 101">
            <a:extLst>
              <a:ext uri="{FF2B5EF4-FFF2-40B4-BE49-F238E27FC236}">
                <a16:creationId xmlns:a16="http://schemas.microsoft.com/office/drawing/2014/main" id="{0F1AA745-DBD8-94D4-5315-84413E7B27F3}"/>
              </a:ext>
            </a:extLst>
          </p:cNvPr>
          <p:cNvSpPr txBox="1"/>
          <p:nvPr/>
        </p:nvSpPr>
        <p:spPr>
          <a:xfrm>
            <a:off x="3130550" y="3632972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6" name="object 102">
            <a:extLst>
              <a:ext uri="{FF2B5EF4-FFF2-40B4-BE49-F238E27FC236}">
                <a16:creationId xmlns:a16="http://schemas.microsoft.com/office/drawing/2014/main" id="{1FC40066-29E9-0CF0-C19F-D51BB8018295}"/>
              </a:ext>
            </a:extLst>
          </p:cNvPr>
          <p:cNvSpPr txBox="1"/>
          <p:nvPr/>
        </p:nvSpPr>
        <p:spPr>
          <a:xfrm>
            <a:off x="5282184" y="3632972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7" name="object 103">
            <a:extLst>
              <a:ext uri="{FF2B5EF4-FFF2-40B4-BE49-F238E27FC236}">
                <a16:creationId xmlns:a16="http://schemas.microsoft.com/office/drawing/2014/main" id="{61DAEA88-3DE2-716F-3C3A-5C1F7B6C9CE5}"/>
              </a:ext>
            </a:extLst>
          </p:cNvPr>
          <p:cNvSpPr txBox="1"/>
          <p:nvPr/>
        </p:nvSpPr>
        <p:spPr>
          <a:xfrm>
            <a:off x="7638288" y="3648796"/>
            <a:ext cx="554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11574" dirty="0">
                <a:latin typeface="Cambria Math"/>
                <a:cs typeface="Cambria Math"/>
              </a:rPr>
              <a:t>𝛼</a:t>
            </a:r>
            <a:r>
              <a:rPr sz="1750" dirty="0">
                <a:latin typeface="Cambria Math"/>
                <a:cs typeface="Cambria Math"/>
              </a:rPr>
              <a:t>1,4</a:t>
            </a:r>
            <a:endParaRPr sz="175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637428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59FB803D-0FED-2E6F-8D25-20D4E5ACB8EF}"/>
              </a:ext>
            </a:extLst>
          </p:cNvPr>
          <p:cNvSpPr/>
          <p:nvPr/>
        </p:nvSpPr>
        <p:spPr>
          <a:xfrm>
            <a:off x="3289680" y="2941948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3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3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215223F-11F3-113B-FFA1-074C2DD9A425}"/>
              </a:ext>
            </a:extLst>
          </p:cNvPr>
          <p:cNvSpPr/>
          <p:nvPr/>
        </p:nvSpPr>
        <p:spPr>
          <a:xfrm>
            <a:off x="1096517" y="2905372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2909" y="25548"/>
                </a:moveTo>
                <a:lnTo>
                  <a:pt x="60696" y="47783"/>
                </a:lnTo>
                <a:lnTo>
                  <a:pt x="1933320" y="1076579"/>
                </a:lnTo>
                <a:lnTo>
                  <a:pt x="1945513" y="1054227"/>
                </a:lnTo>
                <a:lnTo>
                  <a:pt x="72909" y="25548"/>
                </a:lnTo>
                <a:close/>
              </a:path>
              <a:path w="1945639" h="1076960">
                <a:moveTo>
                  <a:pt x="0" y="0"/>
                </a:moveTo>
                <a:lnTo>
                  <a:pt x="48437" y="70103"/>
                </a:lnTo>
                <a:lnTo>
                  <a:pt x="60696" y="47783"/>
                </a:lnTo>
                <a:lnTo>
                  <a:pt x="49542" y="41655"/>
                </a:lnTo>
                <a:lnTo>
                  <a:pt x="61772" y="19430"/>
                </a:lnTo>
                <a:lnTo>
                  <a:pt x="76269" y="19430"/>
                </a:lnTo>
                <a:lnTo>
                  <a:pt x="85128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1772" y="19430"/>
                </a:moveTo>
                <a:lnTo>
                  <a:pt x="49542" y="41655"/>
                </a:lnTo>
                <a:lnTo>
                  <a:pt x="60696" y="47783"/>
                </a:lnTo>
                <a:lnTo>
                  <a:pt x="72909" y="25548"/>
                </a:lnTo>
                <a:lnTo>
                  <a:pt x="61772" y="19430"/>
                </a:lnTo>
                <a:close/>
              </a:path>
              <a:path w="1945639" h="1076960">
                <a:moveTo>
                  <a:pt x="76269" y="19430"/>
                </a:moveTo>
                <a:lnTo>
                  <a:pt x="61772" y="19430"/>
                </a:lnTo>
                <a:lnTo>
                  <a:pt x="72909" y="25548"/>
                </a:lnTo>
                <a:lnTo>
                  <a:pt x="76269" y="1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A5B940A-0E1A-B92F-6133-DA84B89AF1B9}"/>
              </a:ext>
            </a:extLst>
          </p:cNvPr>
          <p:cNvSpPr/>
          <p:nvPr/>
        </p:nvSpPr>
        <p:spPr>
          <a:xfrm>
            <a:off x="5517769" y="2909944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6C33ADE-DA51-2D9E-F69B-71C81A4DBEBC}"/>
              </a:ext>
            </a:extLst>
          </p:cNvPr>
          <p:cNvSpPr/>
          <p:nvPr/>
        </p:nvSpPr>
        <p:spPr>
          <a:xfrm>
            <a:off x="7779384" y="292823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2204F8A2-1435-8119-A55E-8A54E113BA40}"/>
              </a:ext>
            </a:extLst>
          </p:cNvPr>
          <p:cNvSpPr/>
          <p:nvPr/>
        </p:nvSpPr>
        <p:spPr>
          <a:xfrm>
            <a:off x="937005" y="2744336"/>
            <a:ext cx="192531" cy="19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DDFE842-07B2-564F-BF6F-D61B07F25333}"/>
              </a:ext>
            </a:extLst>
          </p:cNvPr>
          <p:cNvSpPr/>
          <p:nvPr/>
        </p:nvSpPr>
        <p:spPr>
          <a:xfrm>
            <a:off x="3233673" y="2753479"/>
            <a:ext cx="192531" cy="19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32C92E1-C839-7EFC-920F-9A4698432732}"/>
              </a:ext>
            </a:extLst>
          </p:cNvPr>
          <p:cNvSpPr/>
          <p:nvPr/>
        </p:nvSpPr>
        <p:spPr>
          <a:xfrm>
            <a:off x="5438902" y="2761099"/>
            <a:ext cx="192532" cy="194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D57EFCA8-0850-4BF6-8699-5411764FC1CE}"/>
              </a:ext>
            </a:extLst>
          </p:cNvPr>
          <p:cNvSpPr/>
          <p:nvPr/>
        </p:nvSpPr>
        <p:spPr>
          <a:xfrm>
            <a:off x="7689850" y="2787007"/>
            <a:ext cx="192531" cy="19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BDB44195-0C4A-61A1-1154-369B90D80507}"/>
              </a:ext>
            </a:extLst>
          </p:cNvPr>
          <p:cNvSpPr/>
          <p:nvPr/>
        </p:nvSpPr>
        <p:spPr>
          <a:xfrm>
            <a:off x="3002152" y="2951345"/>
            <a:ext cx="4785995" cy="983615"/>
          </a:xfrm>
          <a:custGeom>
            <a:avLst/>
            <a:gdLst/>
            <a:ahLst/>
            <a:cxnLst/>
            <a:rect l="l" t="t" r="r" b="b"/>
            <a:pathLst>
              <a:path w="4785995" h="983614">
                <a:moveTo>
                  <a:pt x="4708273" y="24946"/>
                </a:moveTo>
                <a:lnTo>
                  <a:pt x="0" y="958723"/>
                </a:lnTo>
                <a:lnTo>
                  <a:pt x="4826" y="983614"/>
                </a:lnTo>
                <a:lnTo>
                  <a:pt x="4713218" y="49840"/>
                </a:lnTo>
                <a:lnTo>
                  <a:pt x="4708273" y="24946"/>
                </a:lnTo>
                <a:close/>
              </a:path>
              <a:path w="4785995" h="983614">
                <a:moveTo>
                  <a:pt x="4785025" y="22478"/>
                </a:moveTo>
                <a:lnTo>
                  <a:pt x="4720717" y="22478"/>
                </a:lnTo>
                <a:lnTo>
                  <a:pt x="4725670" y="47371"/>
                </a:lnTo>
                <a:lnTo>
                  <a:pt x="4713218" y="49840"/>
                </a:lnTo>
                <a:lnTo>
                  <a:pt x="4718177" y="74802"/>
                </a:lnTo>
                <a:lnTo>
                  <a:pt x="4785487" y="22605"/>
                </a:lnTo>
                <a:lnTo>
                  <a:pt x="4785025" y="22478"/>
                </a:lnTo>
                <a:close/>
              </a:path>
              <a:path w="4785995" h="983614">
                <a:moveTo>
                  <a:pt x="4720717" y="22478"/>
                </a:moveTo>
                <a:lnTo>
                  <a:pt x="4708273" y="24946"/>
                </a:lnTo>
                <a:lnTo>
                  <a:pt x="4713218" y="49840"/>
                </a:lnTo>
                <a:lnTo>
                  <a:pt x="4725670" y="47371"/>
                </a:lnTo>
                <a:lnTo>
                  <a:pt x="4720717" y="22478"/>
                </a:lnTo>
                <a:close/>
              </a:path>
              <a:path w="4785995" h="983614">
                <a:moveTo>
                  <a:pt x="4703318" y="0"/>
                </a:moveTo>
                <a:lnTo>
                  <a:pt x="4708273" y="24946"/>
                </a:lnTo>
                <a:lnTo>
                  <a:pt x="4720717" y="22478"/>
                </a:lnTo>
                <a:lnTo>
                  <a:pt x="4785025" y="22478"/>
                </a:lnTo>
                <a:lnTo>
                  <a:pt x="4703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472B771-B3BE-A7F3-C5D4-B16EF2A14567}"/>
              </a:ext>
            </a:extLst>
          </p:cNvPr>
          <p:cNvSpPr/>
          <p:nvPr/>
        </p:nvSpPr>
        <p:spPr>
          <a:xfrm>
            <a:off x="2999994" y="2941313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61026" y="23760"/>
                </a:moveTo>
                <a:lnTo>
                  <a:pt x="0" y="970280"/>
                </a:lnTo>
                <a:lnTo>
                  <a:pt x="9143" y="994029"/>
                </a:lnTo>
                <a:lnTo>
                  <a:pt x="2470168" y="47461"/>
                </a:lnTo>
                <a:lnTo>
                  <a:pt x="2461026" y="23760"/>
                </a:lnTo>
                <a:close/>
              </a:path>
              <a:path w="2536825" h="994410">
                <a:moveTo>
                  <a:pt x="2526724" y="19176"/>
                </a:moveTo>
                <a:lnTo>
                  <a:pt x="2472944" y="19176"/>
                </a:lnTo>
                <a:lnTo>
                  <a:pt x="2481960" y="42925"/>
                </a:lnTo>
                <a:lnTo>
                  <a:pt x="2470168" y="47461"/>
                </a:lnTo>
                <a:lnTo>
                  <a:pt x="2479294" y="71120"/>
                </a:lnTo>
                <a:lnTo>
                  <a:pt x="2526724" y="19176"/>
                </a:lnTo>
                <a:close/>
              </a:path>
              <a:path w="2536825" h="994410">
                <a:moveTo>
                  <a:pt x="2472944" y="19176"/>
                </a:moveTo>
                <a:lnTo>
                  <a:pt x="2461026" y="23760"/>
                </a:lnTo>
                <a:lnTo>
                  <a:pt x="2470168" y="47461"/>
                </a:lnTo>
                <a:lnTo>
                  <a:pt x="2481960" y="42925"/>
                </a:lnTo>
                <a:lnTo>
                  <a:pt x="2472944" y="19176"/>
                </a:lnTo>
                <a:close/>
              </a:path>
              <a:path w="2536825" h="994410">
                <a:moveTo>
                  <a:pt x="2451861" y="0"/>
                </a:moveTo>
                <a:lnTo>
                  <a:pt x="2461026" y="23760"/>
                </a:lnTo>
                <a:lnTo>
                  <a:pt x="2472944" y="19176"/>
                </a:lnTo>
                <a:lnTo>
                  <a:pt x="2526724" y="19176"/>
                </a:lnTo>
                <a:lnTo>
                  <a:pt x="2536697" y="8255"/>
                </a:lnTo>
                <a:lnTo>
                  <a:pt x="2451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6141DFE2-6E98-E917-349A-1AEB5E93BCBD}"/>
              </a:ext>
            </a:extLst>
          </p:cNvPr>
          <p:cNvSpPr/>
          <p:nvPr/>
        </p:nvSpPr>
        <p:spPr>
          <a:xfrm>
            <a:off x="2992501" y="2940423"/>
            <a:ext cx="351155" cy="986790"/>
          </a:xfrm>
          <a:custGeom>
            <a:avLst/>
            <a:gdLst/>
            <a:ahLst/>
            <a:cxnLst/>
            <a:rect l="l" t="t" r="r" b="b"/>
            <a:pathLst>
              <a:path w="351154" h="986789">
                <a:moveTo>
                  <a:pt x="302697" y="68316"/>
                </a:moveTo>
                <a:lnTo>
                  <a:pt x="0" y="978789"/>
                </a:lnTo>
                <a:lnTo>
                  <a:pt x="24130" y="986790"/>
                </a:lnTo>
                <a:lnTo>
                  <a:pt x="326822" y="76330"/>
                </a:lnTo>
                <a:lnTo>
                  <a:pt x="302697" y="68316"/>
                </a:lnTo>
                <a:close/>
              </a:path>
              <a:path w="351154" h="986789">
                <a:moveTo>
                  <a:pt x="346885" y="56261"/>
                </a:moveTo>
                <a:lnTo>
                  <a:pt x="306704" y="56261"/>
                </a:lnTo>
                <a:lnTo>
                  <a:pt x="330835" y="64262"/>
                </a:lnTo>
                <a:lnTo>
                  <a:pt x="326822" y="76330"/>
                </a:lnTo>
                <a:lnTo>
                  <a:pt x="350900" y="84327"/>
                </a:lnTo>
                <a:lnTo>
                  <a:pt x="346885" y="56261"/>
                </a:lnTo>
                <a:close/>
              </a:path>
              <a:path w="351154" h="986789">
                <a:moveTo>
                  <a:pt x="306704" y="56261"/>
                </a:moveTo>
                <a:lnTo>
                  <a:pt x="302697" y="68316"/>
                </a:lnTo>
                <a:lnTo>
                  <a:pt x="326822" y="76330"/>
                </a:lnTo>
                <a:lnTo>
                  <a:pt x="330835" y="64262"/>
                </a:lnTo>
                <a:lnTo>
                  <a:pt x="306704" y="56261"/>
                </a:lnTo>
                <a:close/>
              </a:path>
              <a:path w="351154" h="986789">
                <a:moveTo>
                  <a:pt x="338836" y="0"/>
                </a:moveTo>
                <a:lnTo>
                  <a:pt x="278638" y="60325"/>
                </a:lnTo>
                <a:lnTo>
                  <a:pt x="302697" y="68316"/>
                </a:lnTo>
                <a:lnTo>
                  <a:pt x="306704" y="56261"/>
                </a:lnTo>
                <a:lnTo>
                  <a:pt x="346885" y="56261"/>
                </a:lnTo>
                <a:lnTo>
                  <a:pt x="338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61FDB7E1-9540-F498-12A4-B95C660E27D6}"/>
              </a:ext>
            </a:extLst>
          </p:cNvPr>
          <p:cNvSpPr/>
          <p:nvPr/>
        </p:nvSpPr>
        <p:spPr>
          <a:xfrm>
            <a:off x="1017079" y="2931279"/>
            <a:ext cx="278130" cy="926465"/>
          </a:xfrm>
          <a:custGeom>
            <a:avLst/>
            <a:gdLst/>
            <a:ahLst/>
            <a:cxnLst/>
            <a:rect l="l" t="t" r="r" b="b"/>
            <a:pathLst>
              <a:path w="278130" h="926464">
                <a:moveTo>
                  <a:pt x="49031" y="70235"/>
                </a:moveTo>
                <a:lnTo>
                  <a:pt x="24507" y="76839"/>
                </a:lnTo>
                <a:lnTo>
                  <a:pt x="253301" y="925956"/>
                </a:lnTo>
                <a:lnTo>
                  <a:pt x="277812" y="919352"/>
                </a:lnTo>
                <a:lnTo>
                  <a:pt x="49031" y="70235"/>
                </a:lnTo>
                <a:close/>
              </a:path>
              <a:path w="278130" h="926464">
                <a:moveTo>
                  <a:pt x="16954" y="0"/>
                </a:moveTo>
                <a:lnTo>
                  <a:pt x="0" y="83438"/>
                </a:lnTo>
                <a:lnTo>
                  <a:pt x="24507" y="76839"/>
                </a:lnTo>
                <a:lnTo>
                  <a:pt x="21221" y="64642"/>
                </a:lnTo>
                <a:lnTo>
                  <a:pt x="45745" y="58038"/>
                </a:lnTo>
                <a:lnTo>
                  <a:pt x="68598" y="58038"/>
                </a:lnTo>
                <a:lnTo>
                  <a:pt x="16954" y="0"/>
                </a:lnTo>
                <a:close/>
              </a:path>
              <a:path w="278130" h="926464">
                <a:moveTo>
                  <a:pt x="45745" y="58038"/>
                </a:moveTo>
                <a:lnTo>
                  <a:pt x="21221" y="64642"/>
                </a:lnTo>
                <a:lnTo>
                  <a:pt x="24507" y="76839"/>
                </a:lnTo>
                <a:lnTo>
                  <a:pt x="49031" y="70235"/>
                </a:lnTo>
                <a:lnTo>
                  <a:pt x="45745" y="58038"/>
                </a:lnTo>
                <a:close/>
              </a:path>
              <a:path w="278130" h="926464">
                <a:moveTo>
                  <a:pt x="68598" y="58038"/>
                </a:moveTo>
                <a:lnTo>
                  <a:pt x="45745" y="58038"/>
                </a:lnTo>
                <a:lnTo>
                  <a:pt x="49031" y="70235"/>
                </a:lnTo>
                <a:lnTo>
                  <a:pt x="73571" y="63626"/>
                </a:lnTo>
                <a:lnTo>
                  <a:pt x="68598" y="58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BE3FF60A-4715-2D83-8A3E-030B2D36DC91}"/>
              </a:ext>
            </a:extLst>
          </p:cNvPr>
          <p:cNvSpPr/>
          <p:nvPr/>
        </p:nvSpPr>
        <p:spPr>
          <a:xfrm>
            <a:off x="1717548" y="3939406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845600B-53FB-8206-49EC-3188314B682F}"/>
              </a:ext>
            </a:extLst>
          </p:cNvPr>
          <p:cNvSpPr/>
          <p:nvPr/>
        </p:nvSpPr>
        <p:spPr>
          <a:xfrm>
            <a:off x="1717548" y="393940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04E5C152-5E88-3BA4-D4BB-58C4CFA90311}"/>
              </a:ext>
            </a:extLst>
          </p:cNvPr>
          <p:cNvSpPr txBox="1"/>
          <p:nvPr/>
        </p:nvSpPr>
        <p:spPr>
          <a:xfrm>
            <a:off x="1681860" y="389012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AD652F9A-9DA3-53DE-0464-1B0405F6228D}"/>
              </a:ext>
            </a:extLst>
          </p:cNvPr>
          <p:cNvSpPr/>
          <p:nvPr/>
        </p:nvSpPr>
        <p:spPr>
          <a:xfrm>
            <a:off x="1146047" y="3939406"/>
            <a:ext cx="288035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3AE8F8E0-DE7C-9F7D-A830-6FEE881AC68D}"/>
              </a:ext>
            </a:extLst>
          </p:cNvPr>
          <p:cNvSpPr/>
          <p:nvPr/>
        </p:nvSpPr>
        <p:spPr>
          <a:xfrm>
            <a:off x="1146047" y="393940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1E4F0836-D88C-8B6F-848E-ED8D04D67DD4}"/>
              </a:ext>
            </a:extLst>
          </p:cNvPr>
          <p:cNvSpPr txBox="1"/>
          <p:nvPr/>
        </p:nvSpPr>
        <p:spPr>
          <a:xfrm>
            <a:off x="1118006" y="3900543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DF3DF741-890A-CAF0-4FA4-E4663EE067FC}"/>
              </a:ext>
            </a:extLst>
          </p:cNvPr>
          <p:cNvSpPr/>
          <p:nvPr/>
        </p:nvSpPr>
        <p:spPr>
          <a:xfrm>
            <a:off x="583691" y="3939406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0FADDE76-60BF-851F-984E-C43041DE3C15}"/>
              </a:ext>
            </a:extLst>
          </p:cNvPr>
          <p:cNvSpPr/>
          <p:nvPr/>
        </p:nvSpPr>
        <p:spPr>
          <a:xfrm>
            <a:off x="583691" y="393940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257C4601-F4A7-BE21-5DEB-A4D21E137BD3}"/>
              </a:ext>
            </a:extLst>
          </p:cNvPr>
          <p:cNvSpPr txBox="1"/>
          <p:nvPr/>
        </p:nvSpPr>
        <p:spPr>
          <a:xfrm>
            <a:off x="555955" y="3900543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1C53078-13EA-69F9-0EA2-058C776172BF}"/>
              </a:ext>
            </a:extLst>
          </p:cNvPr>
          <p:cNvSpPr/>
          <p:nvPr/>
        </p:nvSpPr>
        <p:spPr>
          <a:xfrm>
            <a:off x="3994403" y="3922642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184140A6-BAD4-2FA9-C652-B5FA41D0005F}"/>
              </a:ext>
            </a:extLst>
          </p:cNvPr>
          <p:cNvSpPr/>
          <p:nvPr/>
        </p:nvSpPr>
        <p:spPr>
          <a:xfrm>
            <a:off x="3994403" y="392264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B5477F9-54EE-3963-1EB6-C2934F212314}"/>
              </a:ext>
            </a:extLst>
          </p:cNvPr>
          <p:cNvSpPr txBox="1"/>
          <p:nvPr/>
        </p:nvSpPr>
        <p:spPr>
          <a:xfrm>
            <a:off x="3958463" y="3872807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D1C57394-8324-8419-DB7E-B3B37A771AC5}"/>
              </a:ext>
            </a:extLst>
          </p:cNvPr>
          <p:cNvSpPr/>
          <p:nvPr/>
        </p:nvSpPr>
        <p:spPr>
          <a:xfrm>
            <a:off x="3421379" y="3922642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74D4F7E1-485C-6E1F-866C-EFDDF0119947}"/>
              </a:ext>
            </a:extLst>
          </p:cNvPr>
          <p:cNvSpPr/>
          <p:nvPr/>
        </p:nvSpPr>
        <p:spPr>
          <a:xfrm>
            <a:off x="3421379" y="392264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88306102-73FF-4615-D005-9BB25BC77A66}"/>
              </a:ext>
            </a:extLst>
          </p:cNvPr>
          <p:cNvSpPr txBox="1"/>
          <p:nvPr/>
        </p:nvSpPr>
        <p:spPr>
          <a:xfrm>
            <a:off x="3394836" y="3883399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2E74A6C7-466F-15F5-5FF1-9B2FA505AB6C}"/>
              </a:ext>
            </a:extLst>
          </p:cNvPr>
          <p:cNvSpPr/>
          <p:nvPr/>
        </p:nvSpPr>
        <p:spPr>
          <a:xfrm>
            <a:off x="2859023" y="3922642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30006E6E-808F-797D-F115-22047FD349AB}"/>
              </a:ext>
            </a:extLst>
          </p:cNvPr>
          <p:cNvSpPr/>
          <p:nvPr/>
        </p:nvSpPr>
        <p:spPr>
          <a:xfrm>
            <a:off x="2859023" y="392264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190DDC51-8C5D-FAC0-19D6-F5896BD2860B}"/>
              </a:ext>
            </a:extLst>
          </p:cNvPr>
          <p:cNvSpPr txBox="1"/>
          <p:nvPr/>
        </p:nvSpPr>
        <p:spPr>
          <a:xfrm>
            <a:off x="2744723" y="3814437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4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C71E09EC-7D24-B59F-9974-3DC039E64B7F}"/>
              </a:ext>
            </a:extLst>
          </p:cNvPr>
          <p:cNvSpPr/>
          <p:nvPr/>
        </p:nvSpPr>
        <p:spPr>
          <a:xfrm>
            <a:off x="6237732" y="393331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>
            <a:extLst>
              <a:ext uri="{FF2B5EF4-FFF2-40B4-BE49-F238E27FC236}">
                <a16:creationId xmlns:a16="http://schemas.microsoft.com/office/drawing/2014/main" id="{0E7D96B9-C86D-569B-DF97-7AA0BC009CA2}"/>
              </a:ext>
            </a:extLst>
          </p:cNvPr>
          <p:cNvSpPr/>
          <p:nvPr/>
        </p:nvSpPr>
        <p:spPr>
          <a:xfrm>
            <a:off x="6237732" y="393331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66DBF10E-463D-EC57-303C-E1E2581AE399}"/>
              </a:ext>
            </a:extLst>
          </p:cNvPr>
          <p:cNvSpPr txBox="1"/>
          <p:nvPr/>
        </p:nvSpPr>
        <p:spPr>
          <a:xfrm>
            <a:off x="6202934" y="388377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1A48A0B4-C48B-20B0-9218-1746388B6ADA}"/>
              </a:ext>
            </a:extLst>
          </p:cNvPr>
          <p:cNvSpPr/>
          <p:nvPr/>
        </p:nvSpPr>
        <p:spPr>
          <a:xfrm>
            <a:off x="5666232" y="3933310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7">
            <a:extLst>
              <a:ext uri="{FF2B5EF4-FFF2-40B4-BE49-F238E27FC236}">
                <a16:creationId xmlns:a16="http://schemas.microsoft.com/office/drawing/2014/main" id="{C7ED4C57-C755-1826-121A-343C8D61F6C4}"/>
              </a:ext>
            </a:extLst>
          </p:cNvPr>
          <p:cNvSpPr/>
          <p:nvPr/>
        </p:nvSpPr>
        <p:spPr>
          <a:xfrm>
            <a:off x="5666232" y="393331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>
            <a:extLst>
              <a:ext uri="{FF2B5EF4-FFF2-40B4-BE49-F238E27FC236}">
                <a16:creationId xmlns:a16="http://schemas.microsoft.com/office/drawing/2014/main" id="{D15F1ABE-3271-4D74-14E3-DE6062B29874}"/>
              </a:ext>
            </a:extLst>
          </p:cNvPr>
          <p:cNvSpPr txBox="1"/>
          <p:nvPr/>
        </p:nvSpPr>
        <p:spPr>
          <a:xfrm>
            <a:off x="5639053" y="389406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4" name="object 39">
            <a:extLst>
              <a:ext uri="{FF2B5EF4-FFF2-40B4-BE49-F238E27FC236}">
                <a16:creationId xmlns:a16="http://schemas.microsoft.com/office/drawing/2014/main" id="{6D569492-B797-8491-B9F4-1CA253CC0289}"/>
              </a:ext>
            </a:extLst>
          </p:cNvPr>
          <p:cNvSpPr/>
          <p:nvPr/>
        </p:nvSpPr>
        <p:spPr>
          <a:xfrm>
            <a:off x="5103876" y="3933310"/>
            <a:ext cx="288036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0">
            <a:extLst>
              <a:ext uri="{FF2B5EF4-FFF2-40B4-BE49-F238E27FC236}">
                <a16:creationId xmlns:a16="http://schemas.microsoft.com/office/drawing/2014/main" id="{9F585A83-44B2-4E32-67F3-565494A3350E}"/>
              </a:ext>
            </a:extLst>
          </p:cNvPr>
          <p:cNvSpPr/>
          <p:nvPr/>
        </p:nvSpPr>
        <p:spPr>
          <a:xfrm>
            <a:off x="5103876" y="393331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2C4C48B0-7496-3723-25D5-37E7EF30B18B}"/>
              </a:ext>
            </a:extLst>
          </p:cNvPr>
          <p:cNvSpPr txBox="1"/>
          <p:nvPr/>
        </p:nvSpPr>
        <p:spPr>
          <a:xfrm>
            <a:off x="5077078" y="3894067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7" name="object 42">
            <a:extLst>
              <a:ext uri="{FF2B5EF4-FFF2-40B4-BE49-F238E27FC236}">
                <a16:creationId xmlns:a16="http://schemas.microsoft.com/office/drawing/2014/main" id="{36EE18D0-D51D-6526-CB1B-1C1581252171}"/>
              </a:ext>
            </a:extLst>
          </p:cNvPr>
          <p:cNvSpPr/>
          <p:nvPr/>
        </p:nvSpPr>
        <p:spPr>
          <a:xfrm>
            <a:off x="8490204" y="3945501"/>
            <a:ext cx="288035" cy="541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FD3B60CF-AF62-9CDB-6206-C76418C9E6DA}"/>
              </a:ext>
            </a:extLst>
          </p:cNvPr>
          <p:cNvSpPr/>
          <p:nvPr/>
        </p:nvSpPr>
        <p:spPr>
          <a:xfrm>
            <a:off x="8490204" y="394550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4">
            <a:extLst>
              <a:ext uri="{FF2B5EF4-FFF2-40B4-BE49-F238E27FC236}">
                <a16:creationId xmlns:a16="http://schemas.microsoft.com/office/drawing/2014/main" id="{202C38D3-1244-A14D-5DDC-C1B0130CD5E8}"/>
              </a:ext>
            </a:extLst>
          </p:cNvPr>
          <p:cNvSpPr txBox="1"/>
          <p:nvPr/>
        </p:nvSpPr>
        <p:spPr>
          <a:xfrm>
            <a:off x="8456041" y="3897495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6E090D38-CED1-8984-0B9E-1C58BD643DF4}"/>
              </a:ext>
            </a:extLst>
          </p:cNvPr>
          <p:cNvSpPr/>
          <p:nvPr/>
        </p:nvSpPr>
        <p:spPr>
          <a:xfrm>
            <a:off x="7918704" y="3945501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BE656A89-8947-6F35-188B-170919DF1037}"/>
              </a:ext>
            </a:extLst>
          </p:cNvPr>
          <p:cNvSpPr/>
          <p:nvPr/>
        </p:nvSpPr>
        <p:spPr>
          <a:xfrm>
            <a:off x="7918704" y="394550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FC258696-FD8F-2E12-4607-8245BB16C4BA}"/>
              </a:ext>
            </a:extLst>
          </p:cNvPr>
          <p:cNvSpPr txBox="1"/>
          <p:nvPr/>
        </p:nvSpPr>
        <p:spPr>
          <a:xfrm>
            <a:off x="7892160" y="3907224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3" name="object 48">
            <a:extLst>
              <a:ext uri="{FF2B5EF4-FFF2-40B4-BE49-F238E27FC236}">
                <a16:creationId xmlns:a16="http://schemas.microsoft.com/office/drawing/2014/main" id="{35A11CEC-1FB6-CC2B-F0F6-5FDEC01A5EE7}"/>
              </a:ext>
            </a:extLst>
          </p:cNvPr>
          <p:cNvSpPr/>
          <p:nvPr/>
        </p:nvSpPr>
        <p:spPr>
          <a:xfrm>
            <a:off x="7356347" y="3945501"/>
            <a:ext cx="288035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9">
            <a:extLst>
              <a:ext uri="{FF2B5EF4-FFF2-40B4-BE49-F238E27FC236}">
                <a16:creationId xmlns:a16="http://schemas.microsoft.com/office/drawing/2014/main" id="{977260CB-ADB8-5F09-217F-89374F6C9B56}"/>
              </a:ext>
            </a:extLst>
          </p:cNvPr>
          <p:cNvSpPr/>
          <p:nvPr/>
        </p:nvSpPr>
        <p:spPr>
          <a:xfrm>
            <a:off x="7356347" y="394550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AF99D601-03D2-869C-9966-FC2B37B07A62}"/>
              </a:ext>
            </a:extLst>
          </p:cNvPr>
          <p:cNvSpPr txBox="1"/>
          <p:nvPr/>
        </p:nvSpPr>
        <p:spPr>
          <a:xfrm>
            <a:off x="7330185" y="3907224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84D50FF2-A880-2BAE-3B28-94074E00A6D6}"/>
              </a:ext>
            </a:extLst>
          </p:cNvPr>
          <p:cNvSpPr/>
          <p:nvPr/>
        </p:nvSpPr>
        <p:spPr>
          <a:xfrm>
            <a:off x="7203947" y="5420733"/>
            <a:ext cx="286511" cy="5394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154F0DFD-CBA6-D383-7812-7A006E5E9E87}"/>
              </a:ext>
            </a:extLst>
          </p:cNvPr>
          <p:cNvSpPr/>
          <p:nvPr/>
        </p:nvSpPr>
        <p:spPr>
          <a:xfrm>
            <a:off x="7203947" y="5420733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20" h="539750">
                <a:moveTo>
                  <a:pt x="0" y="539496"/>
                </a:moveTo>
                <a:lnTo>
                  <a:pt x="286511" y="539496"/>
                </a:lnTo>
                <a:lnTo>
                  <a:pt x="286511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BC5097A7-2B12-8F99-C686-00A628D72A1B}"/>
              </a:ext>
            </a:extLst>
          </p:cNvPr>
          <p:cNvSpPr txBox="1"/>
          <p:nvPr/>
        </p:nvSpPr>
        <p:spPr>
          <a:xfrm>
            <a:off x="7386573" y="5464371"/>
            <a:ext cx="15875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55DF039C-0DD7-6D31-B0D8-F57DAB717DA4}"/>
              </a:ext>
            </a:extLst>
          </p:cNvPr>
          <p:cNvSpPr/>
          <p:nvPr/>
        </p:nvSpPr>
        <p:spPr>
          <a:xfrm>
            <a:off x="6434328" y="4957437"/>
            <a:ext cx="539496" cy="2865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0A48EE5B-EBC2-E4F9-EAAE-8AEC2BACBD51}"/>
              </a:ext>
            </a:extLst>
          </p:cNvPr>
          <p:cNvSpPr/>
          <p:nvPr/>
        </p:nvSpPr>
        <p:spPr>
          <a:xfrm>
            <a:off x="6434328" y="4957437"/>
            <a:ext cx="539750" cy="287020"/>
          </a:xfrm>
          <a:custGeom>
            <a:avLst/>
            <a:gdLst/>
            <a:ahLst/>
            <a:cxnLst/>
            <a:rect l="l" t="t" r="r" b="b"/>
            <a:pathLst>
              <a:path w="539750" h="287020">
                <a:moveTo>
                  <a:pt x="0" y="286512"/>
                </a:moveTo>
                <a:lnTo>
                  <a:pt x="539496" y="286512"/>
                </a:lnTo>
                <a:lnTo>
                  <a:pt x="53949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23B57BB5-73E9-4460-4626-BF3BE4D0623D}"/>
              </a:ext>
            </a:extLst>
          </p:cNvPr>
          <p:cNvSpPr txBox="1"/>
          <p:nvPr/>
        </p:nvSpPr>
        <p:spPr>
          <a:xfrm>
            <a:off x="6531864" y="478649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3F4FAE42-338C-39A3-35C7-834133A37330}"/>
              </a:ext>
            </a:extLst>
          </p:cNvPr>
          <p:cNvSpPr/>
          <p:nvPr/>
        </p:nvSpPr>
        <p:spPr>
          <a:xfrm>
            <a:off x="6434328" y="5370442"/>
            <a:ext cx="539496" cy="288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2C2BF6B1-DE29-28E5-EA77-AFD1B9169526}"/>
              </a:ext>
            </a:extLst>
          </p:cNvPr>
          <p:cNvSpPr/>
          <p:nvPr/>
        </p:nvSpPr>
        <p:spPr>
          <a:xfrm>
            <a:off x="6434328" y="5370442"/>
            <a:ext cx="539750" cy="288290"/>
          </a:xfrm>
          <a:custGeom>
            <a:avLst/>
            <a:gdLst/>
            <a:ahLst/>
            <a:cxnLst/>
            <a:rect l="l" t="t" r="r" b="b"/>
            <a:pathLst>
              <a:path w="539750" h="288289">
                <a:moveTo>
                  <a:pt x="0" y="288035"/>
                </a:moveTo>
                <a:lnTo>
                  <a:pt x="539496" y="288035"/>
                </a:lnTo>
                <a:lnTo>
                  <a:pt x="539496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874545B0-672A-FE9E-0D5E-31CB8BDB9D06}"/>
              </a:ext>
            </a:extLst>
          </p:cNvPr>
          <p:cNvSpPr txBox="1"/>
          <p:nvPr/>
        </p:nvSpPr>
        <p:spPr>
          <a:xfrm>
            <a:off x="6531864" y="520013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3FD73535-6849-2DA1-ADF9-4A65EC228AE4}"/>
              </a:ext>
            </a:extLst>
          </p:cNvPr>
          <p:cNvSpPr/>
          <p:nvPr/>
        </p:nvSpPr>
        <p:spPr>
          <a:xfrm>
            <a:off x="6434328" y="5781922"/>
            <a:ext cx="539496" cy="2880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2AE10201-2049-D1D5-FE01-7A532F2D1CD2}"/>
              </a:ext>
            </a:extLst>
          </p:cNvPr>
          <p:cNvSpPr/>
          <p:nvPr/>
        </p:nvSpPr>
        <p:spPr>
          <a:xfrm>
            <a:off x="6434328" y="5781922"/>
            <a:ext cx="539750" cy="288290"/>
          </a:xfrm>
          <a:custGeom>
            <a:avLst/>
            <a:gdLst/>
            <a:ahLst/>
            <a:cxnLst/>
            <a:rect l="l" t="t" r="r" b="b"/>
            <a:pathLst>
              <a:path w="539750" h="288289">
                <a:moveTo>
                  <a:pt x="0" y="288036"/>
                </a:moveTo>
                <a:lnTo>
                  <a:pt x="539496" y="288036"/>
                </a:lnTo>
                <a:lnTo>
                  <a:pt x="53949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4FD70F99-E631-BC05-B5A2-5C0E07E20E09}"/>
              </a:ext>
            </a:extLst>
          </p:cNvPr>
          <p:cNvSpPr txBox="1"/>
          <p:nvPr/>
        </p:nvSpPr>
        <p:spPr>
          <a:xfrm>
            <a:off x="6557264" y="5723501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2A06128D-32CD-6CD0-EEA6-9E920334A553}"/>
              </a:ext>
            </a:extLst>
          </p:cNvPr>
          <p:cNvSpPr txBox="1"/>
          <p:nvPr/>
        </p:nvSpPr>
        <p:spPr>
          <a:xfrm>
            <a:off x="6743192" y="5694545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91D44195-D6CA-2792-9AF7-FEC02A44E8D5}"/>
              </a:ext>
            </a:extLst>
          </p:cNvPr>
          <p:cNvSpPr/>
          <p:nvPr/>
        </p:nvSpPr>
        <p:spPr>
          <a:xfrm>
            <a:off x="6434328" y="6178162"/>
            <a:ext cx="539496" cy="2880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645EFC6B-9EFC-196E-C8D4-8CD472ACEB47}"/>
              </a:ext>
            </a:extLst>
          </p:cNvPr>
          <p:cNvSpPr/>
          <p:nvPr/>
        </p:nvSpPr>
        <p:spPr>
          <a:xfrm>
            <a:off x="6434328" y="6178162"/>
            <a:ext cx="539750" cy="288290"/>
          </a:xfrm>
          <a:custGeom>
            <a:avLst/>
            <a:gdLst/>
            <a:ahLst/>
            <a:cxnLst/>
            <a:rect l="l" t="t" r="r" b="b"/>
            <a:pathLst>
              <a:path w="539750" h="288289">
                <a:moveTo>
                  <a:pt x="0" y="288036"/>
                </a:moveTo>
                <a:lnTo>
                  <a:pt x="539496" y="288036"/>
                </a:lnTo>
                <a:lnTo>
                  <a:pt x="53949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6">
            <a:extLst>
              <a:ext uri="{FF2B5EF4-FFF2-40B4-BE49-F238E27FC236}">
                <a16:creationId xmlns:a16="http://schemas.microsoft.com/office/drawing/2014/main" id="{2304BBBF-9DB7-374F-FB35-5CC56B5FE160}"/>
              </a:ext>
            </a:extLst>
          </p:cNvPr>
          <p:cNvSpPr txBox="1"/>
          <p:nvPr/>
        </p:nvSpPr>
        <p:spPr>
          <a:xfrm>
            <a:off x="6557264" y="6120046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09A5BB3D-0F06-45F4-3D37-82C241062F0C}"/>
              </a:ext>
            </a:extLst>
          </p:cNvPr>
          <p:cNvSpPr txBox="1"/>
          <p:nvPr/>
        </p:nvSpPr>
        <p:spPr>
          <a:xfrm>
            <a:off x="6743192" y="6091090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3" name="object 68">
            <a:extLst>
              <a:ext uri="{FF2B5EF4-FFF2-40B4-BE49-F238E27FC236}">
                <a16:creationId xmlns:a16="http://schemas.microsoft.com/office/drawing/2014/main" id="{D592C217-EB52-5989-7D87-1B1B947AA65B}"/>
              </a:ext>
            </a:extLst>
          </p:cNvPr>
          <p:cNvSpPr txBox="1"/>
          <p:nvPr/>
        </p:nvSpPr>
        <p:spPr>
          <a:xfrm>
            <a:off x="5931789" y="5525077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4" name="object 69">
            <a:extLst>
              <a:ext uri="{FF2B5EF4-FFF2-40B4-BE49-F238E27FC236}">
                <a16:creationId xmlns:a16="http://schemas.microsoft.com/office/drawing/2014/main" id="{15CD6E74-A653-E76C-1755-43791119F762}"/>
              </a:ext>
            </a:extLst>
          </p:cNvPr>
          <p:cNvSpPr/>
          <p:nvPr/>
        </p:nvSpPr>
        <p:spPr>
          <a:xfrm>
            <a:off x="3474720" y="4797418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7B18AD9F-7AAE-3BD8-51D9-8CD1855122C8}"/>
              </a:ext>
            </a:extLst>
          </p:cNvPr>
          <p:cNvSpPr txBox="1"/>
          <p:nvPr/>
        </p:nvSpPr>
        <p:spPr>
          <a:xfrm>
            <a:off x="3474720" y="4797418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4445">
              <a:lnSpc>
                <a:spcPct val="100000"/>
              </a:lnSpc>
              <a:spcBef>
                <a:spcPts val="25"/>
              </a:spcBef>
            </a:pPr>
            <a:r>
              <a:rPr sz="3600" spc="-15" baseline="11574" dirty="0">
                <a:latin typeface="Cambria Math"/>
                <a:cs typeface="Cambria Math"/>
              </a:rPr>
              <a:t>𝛼</a:t>
            </a:r>
            <a:r>
              <a:rPr sz="1750" spc="-10" dirty="0">
                <a:latin typeface="Cambria Math"/>
                <a:cs typeface="Cambria Math"/>
              </a:rPr>
              <a:t>1,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DAE39237-70B8-5A02-C626-12CBFB25F896}"/>
              </a:ext>
            </a:extLst>
          </p:cNvPr>
          <p:cNvSpPr txBox="1"/>
          <p:nvPr/>
        </p:nvSpPr>
        <p:spPr>
          <a:xfrm>
            <a:off x="3815841" y="487031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E01DD1FA-B1CF-E41A-20C2-A940CA6C4AE4}"/>
              </a:ext>
            </a:extLst>
          </p:cNvPr>
          <p:cNvSpPr/>
          <p:nvPr/>
        </p:nvSpPr>
        <p:spPr>
          <a:xfrm>
            <a:off x="3482340" y="5228710"/>
            <a:ext cx="463296" cy="385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>
            <a:extLst>
              <a:ext uri="{FF2B5EF4-FFF2-40B4-BE49-F238E27FC236}">
                <a16:creationId xmlns:a16="http://schemas.microsoft.com/office/drawing/2014/main" id="{439F2F94-71A9-351D-E9EA-AFB5F7310B26}"/>
              </a:ext>
            </a:extLst>
          </p:cNvPr>
          <p:cNvSpPr txBox="1"/>
          <p:nvPr/>
        </p:nvSpPr>
        <p:spPr>
          <a:xfrm>
            <a:off x="3482340" y="5228710"/>
            <a:ext cx="50165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20"/>
              </a:spcBef>
            </a:pPr>
            <a:r>
              <a:rPr sz="3600" spc="-89" baseline="11574" dirty="0">
                <a:latin typeface="Cambria Math"/>
                <a:cs typeface="Cambria Math"/>
              </a:rPr>
              <a:t>𝛼</a:t>
            </a: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530041FD-23C5-DF97-46E5-515DD180E750}"/>
              </a:ext>
            </a:extLst>
          </p:cNvPr>
          <p:cNvSpPr/>
          <p:nvPr/>
        </p:nvSpPr>
        <p:spPr>
          <a:xfrm>
            <a:off x="3483864" y="5661525"/>
            <a:ext cx="461772" cy="3855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9AE48BA0-1355-EA37-5917-1C29BBD1893B}"/>
              </a:ext>
            </a:extLst>
          </p:cNvPr>
          <p:cNvSpPr txBox="1"/>
          <p:nvPr/>
        </p:nvSpPr>
        <p:spPr>
          <a:xfrm>
            <a:off x="3448939" y="5651264"/>
            <a:ext cx="5556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3600" baseline="11574" dirty="0">
                <a:latin typeface="Cambria Math"/>
                <a:cs typeface="Cambria Math"/>
              </a:rPr>
              <a:t>𝛼</a:t>
            </a:r>
            <a:r>
              <a:rPr sz="1750" dirty="0">
                <a:latin typeface="Cambria Math"/>
                <a:cs typeface="Cambria Math"/>
              </a:rPr>
              <a:t>1,3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1" name="object 76">
            <a:extLst>
              <a:ext uri="{FF2B5EF4-FFF2-40B4-BE49-F238E27FC236}">
                <a16:creationId xmlns:a16="http://schemas.microsoft.com/office/drawing/2014/main" id="{C85D2CF9-7861-4001-8BAF-82EB437FBD15}"/>
              </a:ext>
            </a:extLst>
          </p:cNvPr>
          <p:cNvSpPr/>
          <p:nvPr/>
        </p:nvSpPr>
        <p:spPr>
          <a:xfrm>
            <a:off x="3483864" y="6089769"/>
            <a:ext cx="461772" cy="3855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>
            <a:extLst>
              <a:ext uri="{FF2B5EF4-FFF2-40B4-BE49-F238E27FC236}">
                <a16:creationId xmlns:a16="http://schemas.microsoft.com/office/drawing/2014/main" id="{B891ABD4-E0B8-F4FE-5716-42F241B3B015}"/>
              </a:ext>
            </a:extLst>
          </p:cNvPr>
          <p:cNvSpPr/>
          <p:nvPr/>
        </p:nvSpPr>
        <p:spPr>
          <a:xfrm>
            <a:off x="3483864" y="6089769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5D316A7D-F3A4-D7D7-A79D-5572DAFE8F94}"/>
              </a:ext>
            </a:extLst>
          </p:cNvPr>
          <p:cNvSpPr txBox="1"/>
          <p:nvPr/>
        </p:nvSpPr>
        <p:spPr>
          <a:xfrm>
            <a:off x="3448939" y="6080118"/>
            <a:ext cx="556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4" name="object 79">
            <a:extLst>
              <a:ext uri="{FF2B5EF4-FFF2-40B4-BE49-F238E27FC236}">
                <a16:creationId xmlns:a16="http://schemas.microsoft.com/office/drawing/2014/main" id="{E0490AE4-B9C6-B08C-E173-5BA298223F9F}"/>
              </a:ext>
            </a:extLst>
          </p:cNvPr>
          <p:cNvSpPr/>
          <p:nvPr/>
        </p:nvSpPr>
        <p:spPr>
          <a:xfrm>
            <a:off x="7658100" y="5428354"/>
            <a:ext cx="288035" cy="539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00EE45C9-F39D-38E8-568D-6C2179180D6A}"/>
              </a:ext>
            </a:extLst>
          </p:cNvPr>
          <p:cNvSpPr/>
          <p:nvPr/>
        </p:nvSpPr>
        <p:spPr>
          <a:xfrm>
            <a:off x="7658100" y="542835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6305CC1C-799D-3225-53E5-2BE32B00B44E}"/>
              </a:ext>
            </a:extLst>
          </p:cNvPr>
          <p:cNvSpPr/>
          <p:nvPr/>
        </p:nvSpPr>
        <p:spPr>
          <a:xfrm>
            <a:off x="4047744" y="4812657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2">
            <a:extLst>
              <a:ext uri="{FF2B5EF4-FFF2-40B4-BE49-F238E27FC236}">
                <a16:creationId xmlns:a16="http://schemas.microsoft.com/office/drawing/2014/main" id="{0D713AF6-EA07-9C5E-AD63-81356499796E}"/>
              </a:ext>
            </a:extLst>
          </p:cNvPr>
          <p:cNvSpPr/>
          <p:nvPr/>
        </p:nvSpPr>
        <p:spPr>
          <a:xfrm>
            <a:off x="4047744" y="481265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820FB217-E5B5-5107-9F77-3A4635CB482E}"/>
              </a:ext>
            </a:extLst>
          </p:cNvPr>
          <p:cNvSpPr txBox="1"/>
          <p:nvPr/>
        </p:nvSpPr>
        <p:spPr>
          <a:xfrm>
            <a:off x="4039870" y="4739963"/>
            <a:ext cx="208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𝛼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05BBB1ED-E065-EAF7-21FB-4C31DF9E11E2}"/>
              </a:ext>
            </a:extLst>
          </p:cNvPr>
          <p:cNvSpPr txBox="1"/>
          <p:nvPr/>
        </p:nvSpPr>
        <p:spPr>
          <a:xfrm>
            <a:off x="4222750" y="4884743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A2E7F2F6-4E97-3495-D606-8B2C0CF012E9}"/>
              </a:ext>
            </a:extLst>
          </p:cNvPr>
          <p:cNvSpPr/>
          <p:nvPr/>
        </p:nvSpPr>
        <p:spPr>
          <a:xfrm>
            <a:off x="4055364" y="5242425"/>
            <a:ext cx="463296" cy="385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A2DFC799-736D-BC6C-834E-43BF54230C45}"/>
              </a:ext>
            </a:extLst>
          </p:cNvPr>
          <p:cNvSpPr txBox="1"/>
          <p:nvPr/>
        </p:nvSpPr>
        <p:spPr>
          <a:xfrm>
            <a:off x="4055364" y="5242425"/>
            <a:ext cx="46355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30"/>
              </a:spcBef>
            </a:pPr>
            <a:r>
              <a:rPr sz="3600" spc="15" baseline="11574" dirty="0">
                <a:latin typeface="Cambria Math"/>
                <a:cs typeface="Cambria Math"/>
              </a:rPr>
              <a:t>𝛼</a:t>
            </a:r>
            <a:r>
              <a:rPr sz="1750" spc="10" dirty="0">
                <a:latin typeface="Cambria Math"/>
                <a:cs typeface="Cambria Math"/>
              </a:rPr>
              <a:t>2,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C61677BB-B28B-D910-E0BE-18C977295762}"/>
              </a:ext>
            </a:extLst>
          </p:cNvPr>
          <p:cNvSpPr txBox="1"/>
          <p:nvPr/>
        </p:nvSpPr>
        <p:spPr>
          <a:xfrm>
            <a:off x="4405376" y="5315958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C594D13F-FD4A-6E32-3B15-6F9A34DBB54C}"/>
              </a:ext>
            </a:extLst>
          </p:cNvPr>
          <p:cNvSpPr/>
          <p:nvPr/>
        </p:nvSpPr>
        <p:spPr>
          <a:xfrm>
            <a:off x="4056888" y="5675242"/>
            <a:ext cx="461772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9">
            <a:extLst>
              <a:ext uri="{FF2B5EF4-FFF2-40B4-BE49-F238E27FC236}">
                <a16:creationId xmlns:a16="http://schemas.microsoft.com/office/drawing/2014/main" id="{42A4CEBC-4065-DA04-F5D1-A4FA2068D6D1}"/>
              </a:ext>
            </a:extLst>
          </p:cNvPr>
          <p:cNvSpPr txBox="1"/>
          <p:nvPr/>
        </p:nvSpPr>
        <p:spPr>
          <a:xfrm>
            <a:off x="4021963" y="5666199"/>
            <a:ext cx="563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3600" spc="22" baseline="11574" dirty="0">
                <a:latin typeface="Cambria Math"/>
                <a:cs typeface="Cambria Math"/>
              </a:rPr>
              <a:t>𝛼</a:t>
            </a:r>
            <a:r>
              <a:rPr sz="1750" spc="15" dirty="0">
                <a:latin typeface="Cambria Math"/>
                <a:cs typeface="Cambria Math"/>
              </a:rPr>
              <a:t>2,3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5" name="object 90">
            <a:extLst>
              <a:ext uri="{FF2B5EF4-FFF2-40B4-BE49-F238E27FC236}">
                <a16:creationId xmlns:a16="http://schemas.microsoft.com/office/drawing/2014/main" id="{8B09559C-26C1-BEBB-536B-DA891E3EB961}"/>
              </a:ext>
            </a:extLst>
          </p:cNvPr>
          <p:cNvSpPr/>
          <p:nvPr/>
        </p:nvSpPr>
        <p:spPr>
          <a:xfrm>
            <a:off x="4056888" y="6103486"/>
            <a:ext cx="461772" cy="3855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1">
            <a:extLst>
              <a:ext uri="{FF2B5EF4-FFF2-40B4-BE49-F238E27FC236}">
                <a16:creationId xmlns:a16="http://schemas.microsoft.com/office/drawing/2014/main" id="{5ACF4288-AFFA-31E6-EF31-20FD594C7FB5}"/>
              </a:ext>
            </a:extLst>
          </p:cNvPr>
          <p:cNvSpPr/>
          <p:nvPr/>
        </p:nvSpPr>
        <p:spPr>
          <a:xfrm>
            <a:off x="4056888" y="6103486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429C44C4-9804-69C2-A300-6A9A4A6A0001}"/>
              </a:ext>
            </a:extLst>
          </p:cNvPr>
          <p:cNvSpPr txBox="1"/>
          <p:nvPr/>
        </p:nvSpPr>
        <p:spPr>
          <a:xfrm>
            <a:off x="4021963" y="6095053"/>
            <a:ext cx="56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3600" spc="30" baseline="11574" dirty="0">
                <a:latin typeface="Cambria Math"/>
                <a:cs typeface="Cambria Math"/>
              </a:rPr>
              <a:t>𝛼</a:t>
            </a:r>
            <a:r>
              <a:rPr sz="1750" spc="20" dirty="0">
                <a:latin typeface="Cambria Math"/>
                <a:cs typeface="Cambria Math"/>
              </a:rPr>
              <a:t>2,4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4825313C-8E70-5938-4A96-A512FCE44610}"/>
              </a:ext>
            </a:extLst>
          </p:cNvPr>
          <p:cNvSpPr/>
          <p:nvPr/>
        </p:nvSpPr>
        <p:spPr>
          <a:xfrm>
            <a:off x="4623815" y="4797418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910D5DC9-4858-46EB-CA42-B4BAB8C61D6C}"/>
              </a:ext>
            </a:extLst>
          </p:cNvPr>
          <p:cNvSpPr/>
          <p:nvPr/>
        </p:nvSpPr>
        <p:spPr>
          <a:xfrm>
            <a:off x="4623815" y="4797418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5C531A3D-8926-5F08-91C4-E9B437B76F33}"/>
              </a:ext>
            </a:extLst>
          </p:cNvPr>
          <p:cNvSpPr txBox="1"/>
          <p:nvPr/>
        </p:nvSpPr>
        <p:spPr>
          <a:xfrm>
            <a:off x="4615941" y="4724977"/>
            <a:ext cx="208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𝛼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F8F76D99-D340-8391-81A9-400729563E45}"/>
              </a:ext>
            </a:extLst>
          </p:cNvPr>
          <p:cNvSpPr txBox="1"/>
          <p:nvPr/>
        </p:nvSpPr>
        <p:spPr>
          <a:xfrm>
            <a:off x="4798821" y="4870316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452BE0DF-28DB-E6D1-39A7-3DC35BE27AFD}"/>
              </a:ext>
            </a:extLst>
          </p:cNvPr>
          <p:cNvSpPr/>
          <p:nvPr/>
        </p:nvSpPr>
        <p:spPr>
          <a:xfrm>
            <a:off x="4631435" y="5228710"/>
            <a:ext cx="463296" cy="3855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3F6F8C64-6B50-A850-B83C-3F0BA3404DCE}"/>
              </a:ext>
            </a:extLst>
          </p:cNvPr>
          <p:cNvSpPr/>
          <p:nvPr/>
        </p:nvSpPr>
        <p:spPr>
          <a:xfrm>
            <a:off x="4631435" y="5228710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2"/>
                </a:moveTo>
                <a:lnTo>
                  <a:pt x="463296" y="385572"/>
                </a:lnTo>
                <a:lnTo>
                  <a:pt x="463296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CA84DF26-410D-BE7F-57E6-51A1E10E991B}"/>
              </a:ext>
            </a:extLst>
          </p:cNvPr>
          <p:cNvSpPr txBox="1"/>
          <p:nvPr/>
        </p:nvSpPr>
        <p:spPr>
          <a:xfrm>
            <a:off x="4624832" y="5156319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𝛼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4AA64942-AA22-0F88-64D5-91EF968D1332}"/>
              </a:ext>
            </a:extLst>
          </p:cNvPr>
          <p:cNvSpPr txBox="1"/>
          <p:nvPr/>
        </p:nvSpPr>
        <p:spPr>
          <a:xfrm>
            <a:off x="4807711" y="5301100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5A368189-5D9C-C4F3-F0E6-37545AC37284}"/>
              </a:ext>
            </a:extLst>
          </p:cNvPr>
          <p:cNvSpPr/>
          <p:nvPr/>
        </p:nvSpPr>
        <p:spPr>
          <a:xfrm>
            <a:off x="4632959" y="5661525"/>
            <a:ext cx="461772" cy="3855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6DFEB753-23F4-9120-A524-B6659AA565F1}"/>
              </a:ext>
            </a:extLst>
          </p:cNvPr>
          <p:cNvSpPr txBox="1"/>
          <p:nvPr/>
        </p:nvSpPr>
        <p:spPr>
          <a:xfrm>
            <a:off x="4598034" y="5651264"/>
            <a:ext cx="563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3600" spc="22" baseline="11574" dirty="0">
                <a:latin typeface="Cambria Math"/>
                <a:cs typeface="Cambria Math"/>
              </a:rPr>
              <a:t>𝛼</a:t>
            </a:r>
            <a:r>
              <a:rPr sz="1750" spc="15" dirty="0">
                <a:latin typeface="Cambria Math"/>
                <a:cs typeface="Cambria Math"/>
              </a:rPr>
              <a:t>3,3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3164CFA0-24EA-385C-D3BA-2564F094E847}"/>
              </a:ext>
            </a:extLst>
          </p:cNvPr>
          <p:cNvSpPr/>
          <p:nvPr/>
        </p:nvSpPr>
        <p:spPr>
          <a:xfrm>
            <a:off x="4632959" y="6089769"/>
            <a:ext cx="461772" cy="3855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32CC6A87-E022-EFCE-0A22-0096C88D61CB}"/>
              </a:ext>
            </a:extLst>
          </p:cNvPr>
          <p:cNvSpPr/>
          <p:nvPr/>
        </p:nvSpPr>
        <p:spPr>
          <a:xfrm>
            <a:off x="4632959" y="6089769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F411968A-DE15-D1DB-21D2-92BA67975620}"/>
              </a:ext>
            </a:extLst>
          </p:cNvPr>
          <p:cNvSpPr txBox="1"/>
          <p:nvPr/>
        </p:nvSpPr>
        <p:spPr>
          <a:xfrm>
            <a:off x="4598034" y="6080118"/>
            <a:ext cx="56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3600" spc="30" baseline="11574" dirty="0">
                <a:latin typeface="Cambria Math"/>
                <a:cs typeface="Cambria Math"/>
              </a:rPr>
              <a:t>𝛼</a:t>
            </a:r>
            <a:r>
              <a:rPr sz="1750" spc="20" dirty="0">
                <a:latin typeface="Cambria Math"/>
                <a:cs typeface="Cambria Math"/>
              </a:rPr>
              <a:t>3,4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F369BCD7-3B94-068F-5F48-EF5F2729576E}"/>
              </a:ext>
            </a:extLst>
          </p:cNvPr>
          <p:cNvSpPr/>
          <p:nvPr/>
        </p:nvSpPr>
        <p:spPr>
          <a:xfrm>
            <a:off x="5180076" y="4823325"/>
            <a:ext cx="461772" cy="3855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7">
            <a:extLst>
              <a:ext uri="{FF2B5EF4-FFF2-40B4-BE49-F238E27FC236}">
                <a16:creationId xmlns:a16="http://schemas.microsoft.com/office/drawing/2014/main" id="{ED085708-0B1E-3143-55A3-428901E80954}"/>
              </a:ext>
            </a:extLst>
          </p:cNvPr>
          <p:cNvSpPr/>
          <p:nvPr/>
        </p:nvSpPr>
        <p:spPr>
          <a:xfrm>
            <a:off x="5180076" y="482332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92A63158-8DC4-64E9-B086-CCDBE4513A29}"/>
              </a:ext>
            </a:extLst>
          </p:cNvPr>
          <p:cNvSpPr txBox="1"/>
          <p:nvPr/>
        </p:nvSpPr>
        <p:spPr>
          <a:xfrm>
            <a:off x="5172836" y="4751443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𝛼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DDD1D8BA-1CA2-D7E9-C168-0621EBF0EC72}"/>
              </a:ext>
            </a:extLst>
          </p:cNvPr>
          <p:cNvSpPr txBox="1"/>
          <p:nvPr/>
        </p:nvSpPr>
        <p:spPr>
          <a:xfrm>
            <a:off x="5355716" y="4896224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DBE7C152-2810-F29A-3FDA-7243763CB7E0}"/>
              </a:ext>
            </a:extLst>
          </p:cNvPr>
          <p:cNvSpPr/>
          <p:nvPr/>
        </p:nvSpPr>
        <p:spPr>
          <a:xfrm>
            <a:off x="5189220" y="5254618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779F1069-AFB9-8CE0-9BC4-652490179767}"/>
              </a:ext>
            </a:extLst>
          </p:cNvPr>
          <p:cNvSpPr/>
          <p:nvPr/>
        </p:nvSpPr>
        <p:spPr>
          <a:xfrm>
            <a:off x="5189220" y="5254618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2CB2DC67-1574-AC0A-6194-B55590A38464}"/>
              </a:ext>
            </a:extLst>
          </p:cNvPr>
          <p:cNvSpPr txBox="1"/>
          <p:nvPr/>
        </p:nvSpPr>
        <p:spPr>
          <a:xfrm>
            <a:off x="5181727" y="5181923"/>
            <a:ext cx="208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𝛼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F326D22D-BD44-83B0-3E19-423C40AD7B69}"/>
              </a:ext>
            </a:extLst>
          </p:cNvPr>
          <p:cNvSpPr txBox="1"/>
          <p:nvPr/>
        </p:nvSpPr>
        <p:spPr>
          <a:xfrm>
            <a:off x="5364607" y="532726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2D86AFA2-EF04-FDE7-ED3A-D781145A82AE}"/>
              </a:ext>
            </a:extLst>
          </p:cNvPr>
          <p:cNvSpPr/>
          <p:nvPr/>
        </p:nvSpPr>
        <p:spPr>
          <a:xfrm>
            <a:off x="5189220" y="5687433"/>
            <a:ext cx="461772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6E81ACC1-A8AE-16F7-EDE5-07F0CF453384}"/>
              </a:ext>
            </a:extLst>
          </p:cNvPr>
          <p:cNvSpPr txBox="1"/>
          <p:nvPr/>
        </p:nvSpPr>
        <p:spPr>
          <a:xfrm>
            <a:off x="5154295" y="5677781"/>
            <a:ext cx="56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3600" spc="30" baseline="11574" dirty="0">
                <a:latin typeface="Cambria Math"/>
                <a:cs typeface="Cambria Math"/>
              </a:rPr>
              <a:t>𝛼</a:t>
            </a:r>
            <a:r>
              <a:rPr sz="1750" spc="20" dirty="0">
                <a:latin typeface="Cambria Math"/>
                <a:cs typeface="Cambria Math"/>
              </a:rPr>
              <a:t>4,3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1" name="object 116">
            <a:extLst>
              <a:ext uri="{FF2B5EF4-FFF2-40B4-BE49-F238E27FC236}">
                <a16:creationId xmlns:a16="http://schemas.microsoft.com/office/drawing/2014/main" id="{13528E9F-5441-185D-9FE7-258B8042CA8D}"/>
              </a:ext>
            </a:extLst>
          </p:cNvPr>
          <p:cNvSpPr/>
          <p:nvPr/>
        </p:nvSpPr>
        <p:spPr>
          <a:xfrm>
            <a:off x="5189220" y="6115677"/>
            <a:ext cx="461772" cy="3855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4C8E807F-E0D3-04EA-1DC9-9048DB1F9BDD}"/>
              </a:ext>
            </a:extLst>
          </p:cNvPr>
          <p:cNvSpPr/>
          <p:nvPr/>
        </p:nvSpPr>
        <p:spPr>
          <a:xfrm>
            <a:off x="5189220" y="611567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AF58FDCA-72E0-FF0D-6055-AA63C9CF5CDB}"/>
              </a:ext>
            </a:extLst>
          </p:cNvPr>
          <p:cNvSpPr txBox="1"/>
          <p:nvPr/>
        </p:nvSpPr>
        <p:spPr>
          <a:xfrm>
            <a:off x="5154295" y="6105721"/>
            <a:ext cx="5645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spc="22" baseline="11574" dirty="0">
                <a:latin typeface="Cambria Math"/>
                <a:cs typeface="Cambria Math"/>
              </a:rPr>
              <a:t>𝛼</a:t>
            </a:r>
            <a:r>
              <a:rPr sz="1750" spc="15" dirty="0">
                <a:latin typeface="Cambria Math"/>
                <a:cs typeface="Cambria Math"/>
              </a:rPr>
              <a:t>4,4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4" name="object 119">
            <a:extLst>
              <a:ext uri="{FF2B5EF4-FFF2-40B4-BE49-F238E27FC236}">
                <a16:creationId xmlns:a16="http://schemas.microsoft.com/office/drawing/2014/main" id="{B4777C62-A276-E661-A7A2-8EBE3D4E219C}"/>
              </a:ext>
            </a:extLst>
          </p:cNvPr>
          <p:cNvSpPr txBox="1"/>
          <p:nvPr/>
        </p:nvSpPr>
        <p:spPr>
          <a:xfrm>
            <a:off x="6497446" y="6344684"/>
            <a:ext cx="502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127" baseline="-19841" dirty="0">
                <a:latin typeface="Cambria Math"/>
                <a:cs typeface="Cambria Math"/>
              </a:rPr>
              <a:t>𝐾</a:t>
            </a:r>
            <a:r>
              <a:rPr sz="2050" spc="85" dirty="0">
                <a:latin typeface="Cambria Math"/>
                <a:cs typeface="Cambria Math"/>
              </a:rPr>
              <a:t>𝑇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25" name="object 121">
            <a:extLst>
              <a:ext uri="{FF2B5EF4-FFF2-40B4-BE49-F238E27FC236}">
                <a16:creationId xmlns:a16="http://schemas.microsoft.com/office/drawing/2014/main" id="{F431C55C-7E13-D919-3D84-93EDF90C98ED}"/>
              </a:ext>
            </a:extLst>
          </p:cNvPr>
          <p:cNvSpPr txBox="1"/>
          <p:nvPr/>
        </p:nvSpPr>
        <p:spPr>
          <a:xfrm>
            <a:off x="7824343" y="5981057"/>
            <a:ext cx="26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𝑄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6" name="object 122">
            <a:extLst>
              <a:ext uri="{FF2B5EF4-FFF2-40B4-BE49-F238E27FC236}">
                <a16:creationId xmlns:a16="http://schemas.microsoft.com/office/drawing/2014/main" id="{3407741E-A4E6-C15E-778C-C83EF20C92DA}"/>
              </a:ext>
            </a:extLst>
          </p:cNvPr>
          <p:cNvSpPr/>
          <p:nvPr/>
        </p:nvSpPr>
        <p:spPr>
          <a:xfrm>
            <a:off x="8098535" y="5428354"/>
            <a:ext cx="288035" cy="54102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3">
            <a:extLst>
              <a:ext uri="{FF2B5EF4-FFF2-40B4-BE49-F238E27FC236}">
                <a16:creationId xmlns:a16="http://schemas.microsoft.com/office/drawing/2014/main" id="{E7E7788E-DA40-DB52-5EB8-162831310963}"/>
              </a:ext>
            </a:extLst>
          </p:cNvPr>
          <p:cNvSpPr/>
          <p:nvPr/>
        </p:nvSpPr>
        <p:spPr>
          <a:xfrm>
            <a:off x="8098535" y="542835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4">
            <a:extLst>
              <a:ext uri="{FF2B5EF4-FFF2-40B4-BE49-F238E27FC236}">
                <a16:creationId xmlns:a16="http://schemas.microsoft.com/office/drawing/2014/main" id="{59C07287-1636-DEBF-CC2C-EA1613C070CF}"/>
              </a:ext>
            </a:extLst>
          </p:cNvPr>
          <p:cNvSpPr txBox="1"/>
          <p:nvPr/>
        </p:nvSpPr>
        <p:spPr>
          <a:xfrm>
            <a:off x="7202169" y="5501607"/>
            <a:ext cx="1104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7359" algn="l"/>
                <a:tab pos="907415" algn="l"/>
              </a:tabLst>
            </a:pPr>
            <a:r>
              <a:rPr sz="3600" baseline="1157" dirty="0">
                <a:latin typeface="Cambria Math"/>
                <a:cs typeface="Cambria Math"/>
              </a:rPr>
              <a:t>𝒒	</a:t>
            </a:r>
            <a:r>
              <a:rPr sz="2400" dirty="0">
                <a:latin typeface="Cambria Math"/>
                <a:cs typeface="Cambria Math"/>
              </a:rPr>
              <a:t>𝒒	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9" name="object 125">
            <a:extLst>
              <a:ext uri="{FF2B5EF4-FFF2-40B4-BE49-F238E27FC236}">
                <a16:creationId xmlns:a16="http://schemas.microsoft.com/office/drawing/2014/main" id="{EF5A7298-3CFA-BCF3-7697-A46F26A056A9}"/>
              </a:ext>
            </a:extLst>
          </p:cNvPr>
          <p:cNvSpPr/>
          <p:nvPr/>
        </p:nvSpPr>
        <p:spPr>
          <a:xfrm>
            <a:off x="8552688" y="5435974"/>
            <a:ext cx="288035" cy="5394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6">
            <a:extLst>
              <a:ext uri="{FF2B5EF4-FFF2-40B4-BE49-F238E27FC236}">
                <a16:creationId xmlns:a16="http://schemas.microsoft.com/office/drawing/2014/main" id="{1C32D3A6-3745-CCE4-709C-CABB818975DB}"/>
              </a:ext>
            </a:extLst>
          </p:cNvPr>
          <p:cNvSpPr/>
          <p:nvPr/>
        </p:nvSpPr>
        <p:spPr>
          <a:xfrm>
            <a:off x="8552688" y="543597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7">
            <a:extLst>
              <a:ext uri="{FF2B5EF4-FFF2-40B4-BE49-F238E27FC236}">
                <a16:creationId xmlns:a16="http://schemas.microsoft.com/office/drawing/2014/main" id="{CB070999-6DE8-72CC-9D73-56D259B1C9CD}"/>
              </a:ext>
            </a:extLst>
          </p:cNvPr>
          <p:cNvSpPr txBox="1"/>
          <p:nvPr/>
        </p:nvSpPr>
        <p:spPr>
          <a:xfrm>
            <a:off x="8552180" y="5509227"/>
            <a:ext cx="21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2" name="object 128">
            <a:extLst>
              <a:ext uri="{FF2B5EF4-FFF2-40B4-BE49-F238E27FC236}">
                <a16:creationId xmlns:a16="http://schemas.microsoft.com/office/drawing/2014/main" id="{F5E09385-DDF4-961C-987A-A64426653A8F}"/>
              </a:ext>
            </a:extLst>
          </p:cNvPr>
          <p:cNvSpPr txBox="1"/>
          <p:nvPr/>
        </p:nvSpPr>
        <p:spPr>
          <a:xfrm>
            <a:off x="7841742" y="5480297"/>
            <a:ext cx="10534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120" algn="l"/>
                <a:tab pos="907415" algn="l"/>
              </a:tabLst>
            </a:pPr>
            <a:r>
              <a:rPr sz="2625" baseline="1587" dirty="0">
                <a:latin typeface="Cambria Math"/>
                <a:cs typeface="Cambria Math"/>
              </a:rPr>
              <a:t>𝟐	𝟑	</a:t>
            </a:r>
            <a:r>
              <a:rPr sz="1750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3" name="object 129">
            <a:extLst>
              <a:ext uri="{FF2B5EF4-FFF2-40B4-BE49-F238E27FC236}">
                <a16:creationId xmlns:a16="http://schemas.microsoft.com/office/drawing/2014/main" id="{79639801-8D50-E8C9-87AF-A31864BE3257}"/>
              </a:ext>
            </a:extLst>
          </p:cNvPr>
          <p:cNvSpPr/>
          <p:nvPr/>
        </p:nvSpPr>
        <p:spPr>
          <a:xfrm>
            <a:off x="2805683" y="5373489"/>
            <a:ext cx="516890" cy="486409"/>
          </a:xfrm>
          <a:custGeom>
            <a:avLst/>
            <a:gdLst/>
            <a:ahLst/>
            <a:cxnLst/>
            <a:rect l="l" t="t" r="r" b="b"/>
            <a:pathLst>
              <a:path w="516889" h="486410">
                <a:moveTo>
                  <a:pt x="243078" y="0"/>
                </a:moveTo>
                <a:lnTo>
                  <a:pt x="0" y="243077"/>
                </a:lnTo>
                <a:lnTo>
                  <a:pt x="243078" y="486155"/>
                </a:lnTo>
                <a:lnTo>
                  <a:pt x="243078" y="364616"/>
                </a:lnTo>
                <a:lnTo>
                  <a:pt x="516636" y="364616"/>
                </a:lnTo>
                <a:lnTo>
                  <a:pt x="516636" y="121538"/>
                </a:lnTo>
                <a:lnTo>
                  <a:pt x="243078" y="121538"/>
                </a:lnTo>
                <a:lnTo>
                  <a:pt x="2430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0">
            <a:extLst>
              <a:ext uri="{FF2B5EF4-FFF2-40B4-BE49-F238E27FC236}">
                <a16:creationId xmlns:a16="http://schemas.microsoft.com/office/drawing/2014/main" id="{8058F94C-615E-F1BB-51AC-F8AE00F61487}"/>
              </a:ext>
            </a:extLst>
          </p:cNvPr>
          <p:cNvSpPr/>
          <p:nvPr/>
        </p:nvSpPr>
        <p:spPr>
          <a:xfrm>
            <a:off x="2805683" y="5373489"/>
            <a:ext cx="516890" cy="486409"/>
          </a:xfrm>
          <a:custGeom>
            <a:avLst/>
            <a:gdLst/>
            <a:ahLst/>
            <a:cxnLst/>
            <a:rect l="l" t="t" r="r" b="b"/>
            <a:pathLst>
              <a:path w="516889" h="486410">
                <a:moveTo>
                  <a:pt x="516636" y="121538"/>
                </a:moveTo>
                <a:lnTo>
                  <a:pt x="243078" y="121538"/>
                </a:lnTo>
                <a:lnTo>
                  <a:pt x="243078" y="0"/>
                </a:lnTo>
                <a:lnTo>
                  <a:pt x="0" y="243077"/>
                </a:lnTo>
                <a:lnTo>
                  <a:pt x="243078" y="486155"/>
                </a:lnTo>
                <a:lnTo>
                  <a:pt x="243078" y="364616"/>
                </a:lnTo>
                <a:lnTo>
                  <a:pt x="516636" y="364616"/>
                </a:lnTo>
                <a:lnTo>
                  <a:pt x="516636" y="1215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1">
            <a:extLst>
              <a:ext uri="{FF2B5EF4-FFF2-40B4-BE49-F238E27FC236}">
                <a16:creationId xmlns:a16="http://schemas.microsoft.com/office/drawing/2014/main" id="{345AF871-1E33-0B92-6499-43D99E34C5E4}"/>
              </a:ext>
            </a:extLst>
          </p:cNvPr>
          <p:cNvSpPr/>
          <p:nvPr/>
        </p:nvSpPr>
        <p:spPr>
          <a:xfrm>
            <a:off x="498348" y="4768462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2">
            <a:extLst>
              <a:ext uri="{FF2B5EF4-FFF2-40B4-BE49-F238E27FC236}">
                <a16:creationId xmlns:a16="http://schemas.microsoft.com/office/drawing/2014/main" id="{5635E31C-AA96-441D-006F-1E9566896A0E}"/>
              </a:ext>
            </a:extLst>
          </p:cNvPr>
          <p:cNvSpPr/>
          <p:nvPr/>
        </p:nvSpPr>
        <p:spPr>
          <a:xfrm>
            <a:off x="498348" y="4768462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3">
            <a:extLst>
              <a:ext uri="{FF2B5EF4-FFF2-40B4-BE49-F238E27FC236}">
                <a16:creationId xmlns:a16="http://schemas.microsoft.com/office/drawing/2014/main" id="{FFBA8E1E-085B-26B9-A663-8C67EE8F26FB}"/>
              </a:ext>
            </a:extLst>
          </p:cNvPr>
          <p:cNvSpPr txBox="1"/>
          <p:nvPr/>
        </p:nvSpPr>
        <p:spPr>
          <a:xfrm>
            <a:off x="665480" y="4848091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8" name="object 134">
            <a:extLst>
              <a:ext uri="{FF2B5EF4-FFF2-40B4-BE49-F238E27FC236}">
                <a16:creationId xmlns:a16="http://schemas.microsoft.com/office/drawing/2014/main" id="{200EC53E-7C83-43E9-1B9D-71C1142CFE73}"/>
              </a:ext>
            </a:extLst>
          </p:cNvPr>
          <p:cNvSpPr txBox="1"/>
          <p:nvPr/>
        </p:nvSpPr>
        <p:spPr>
          <a:xfrm>
            <a:off x="464819" y="458139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9" name="object 135">
            <a:extLst>
              <a:ext uri="{FF2B5EF4-FFF2-40B4-BE49-F238E27FC236}">
                <a16:creationId xmlns:a16="http://schemas.microsoft.com/office/drawing/2014/main" id="{A82AB567-582A-7078-6E4E-D389C95BE0F2}"/>
              </a:ext>
            </a:extLst>
          </p:cNvPr>
          <p:cNvSpPr/>
          <p:nvPr/>
        </p:nvSpPr>
        <p:spPr>
          <a:xfrm>
            <a:off x="507491" y="5199754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6">
            <a:extLst>
              <a:ext uri="{FF2B5EF4-FFF2-40B4-BE49-F238E27FC236}">
                <a16:creationId xmlns:a16="http://schemas.microsoft.com/office/drawing/2014/main" id="{D57B1307-1410-00CC-F42C-D6ADAED93837}"/>
              </a:ext>
            </a:extLst>
          </p:cNvPr>
          <p:cNvSpPr/>
          <p:nvPr/>
        </p:nvSpPr>
        <p:spPr>
          <a:xfrm>
            <a:off x="507491" y="5199754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37">
            <a:extLst>
              <a:ext uri="{FF2B5EF4-FFF2-40B4-BE49-F238E27FC236}">
                <a16:creationId xmlns:a16="http://schemas.microsoft.com/office/drawing/2014/main" id="{55ED2068-D5F3-1560-2FE9-2ADD4C686D12}"/>
              </a:ext>
            </a:extLst>
          </p:cNvPr>
          <p:cNvSpPr txBox="1"/>
          <p:nvPr/>
        </p:nvSpPr>
        <p:spPr>
          <a:xfrm>
            <a:off x="674319" y="527874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2" name="object 138">
            <a:extLst>
              <a:ext uri="{FF2B5EF4-FFF2-40B4-BE49-F238E27FC236}">
                <a16:creationId xmlns:a16="http://schemas.microsoft.com/office/drawing/2014/main" id="{A7F7D696-63CC-83FA-D3AD-573CECFB24C9}"/>
              </a:ext>
            </a:extLst>
          </p:cNvPr>
          <p:cNvSpPr txBox="1"/>
          <p:nvPr/>
        </p:nvSpPr>
        <p:spPr>
          <a:xfrm>
            <a:off x="473659" y="50120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3" name="object 139">
            <a:extLst>
              <a:ext uri="{FF2B5EF4-FFF2-40B4-BE49-F238E27FC236}">
                <a16:creationId xmlns:a16="http://schemas.microsoft.com/office/drawing/2014/main" id="{6E2B6C5F-43CC-814D-B8B6-85FC7DF49B98}"/>
              </a:ext>
            </a:extLst>
          </p:cNvPr>
          <p:cNvSpPr/>
          <p:nvPr/>
        </p:nvSpPr>
        <p:spPr>
          <a:xfrm>
            <a:off x="507491" y="5632569"/>
            <a:ext cx="461771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0">
            <a:extLst>
              <a:ext uri="{FF2B5EF4-FFF2-40B4-BE49-F238E27FC236}">
                <a16:creationId xmlns:a16="http://schemas.microsoft.com/office/drawing/2014/main" id="{C861B8C2-149D-ED97-5CAF-F89E873E69FE}"/>
              </a:ext>
            </a:extLst>
          </p:cNvPr>
          <p:cNvSpPr/>
          <p:nvPr/>
        </p:nvSpPr>
        <p:spPr>
          <a:xfrm>
            <a:off x="507491" y="5632569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1" y="385571"/>
                </a:lnTo>
                <a:lnTo>
                  <a:pt x="461771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1">
            <a:extLst>
              <a:ext uri="{FF2B5EF4-FFF2-40B4-BE49-F238E27FC236}">
                <a16:creationId xmlns:a16="http://schemas.microsoft.com/office/drawing/2014/main" id="{0239AE21-EED4-2B16-A525-E4C24A675B05}"/>
              </a:ext>
            </a:extLst>
          </p:cNvPr>
          <p:cNvSpPr txBox="1"/>
          <p:nvPr/>
        </p:nvSpPr>
        <p:spPr>
          <a:xfrm>
            <a:off x="707136" y="5711919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6" name="object 142">
            <a:extLst>
              <a:ext uri="{FF2B5EF4-FFF2-40B4-BE49-F238E27FC236}">
                <a16:creationId xmlns:a16="http://schemas.microsoft.com/office/drawing/2014/main" id="{7CF68B58-7E5A-6CB6-65B4-4C0C550C4FB8}"/>
              </a:ext>
            </a:extLst>
          </p:cNvPr>
          <p:cNvSpPr txBox="1"/>
          <p:nvPr/>
        </p:nvSpPr>
        <p:spPr>
          <a:xfrm>
            <a:off x="506476" y="5445219"/>
            <a:ext cx="34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7" name="object 143">
            <a:extLst>
              <a:ext uri="{FF2B5EF4-FFF2-40B4-BE49-F238E27FC236}">
                <a16:creationId xmlns:a16="http://schemas.microsoft.com/office/drawing/2014/main" id="{80C7AD6F-1B9F-19F8-F74D-9F28F61AB591}"/>
              </a:ext>
            </a:extLst>
          </p:cNvPr>
          <p:cNvSpPr/>
          <p:nvPr/>
        </p:nvSpPr>
        <p:spPr>
          <a:xfrm>
            <a:off x="507491" y="6060813"/>
            <a:ext cx="461771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4">
            <a:extLst>
              <a:ext uri="{FF2B5EF4-FFF2-40B4-BE49-F238E27FC236}">
                <a16:creationId xmlns:a16="http://schemas.microsoft.com/office/drawing/2014/main" id="{6C5A297A-12FD-FC23-0CC0-0732A37A6CB4}"/>
              </a:ext>
            </a:extLst>
          </p:cNvPr>
          <p:cNvSpPr/>
          <p:nvPr/>
        </p:nvSpPr>
        <p:spPr>
          <a:xfrm>
            <a:off x="507491" y="606081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1" y="385571"/>
                </a:lnTo>
                <a:lnTo>
                  <a:pt x="461771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5">
            <a:extLst>
              <a:ext uri="{FF2B5EF4-FFF2-40B4-BE49-F238E27FC236}">
                <a16:creationId xmlns:a16="http://schemas.microsoft.com/office/drawing/2014/main" id="{90E5E857-8F7E-52CA-2155-0926278A694B}"/>
              </a:ext>
            </a:extLst>
          </p:cNvPr>
          <p:cNvSpPr txBox="1"/>
          <p:nvPr/>
        </p:nvSpPr>
        <p:spPr>
          <a:xfrm>
            <a:off x="687628" y="6140163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0" name="object 146">
            <a:extLst>
              <a:ext uri="{FF2B5EF4-FFF2-40B4-BE49-F238E27FC236}">
                <a16:creationId xmlns:a16="http://schemas.microsoft.com/office/drawing/2014/main" id="{6D695D74-23DB-36A4-565F-C9D43BC7BDDA}"/>
              </a:ext>
            </a:extLst>
          </p:cNvPr>
          <p:cNvSpPr txBox="1"/>
          <p:nvPr/>
        </p:nvSpPr>
        <p:spPr>
          <a:xfrm>
            <a:off x="486968" y="5873463"/>
            <a:ext cx="34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1" name="object 147">
            <a:extLst>
              <a:ext uri="{FF2B5EF4-FFF2-40B4-BE49-F238E27FC236}">
                <a16:creationId xmlns:a16="http://schemas.microsoft.com/office/drawing/2014/main" id="{4162BB09-02B2-18B4-2FA9-81B82CA82F7E}"/>
              </a:ext>
            </a:extLst>
          </p:cNvPr>
          <p:cNvSpPr/>
          <p:nvPr/>
        </p:nvSpPr>
        <p:spPr>
          <a:xfrm>
            <a:off x="1071372" y="4783701"/>
            <a:ext cx="461772" cy="3855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48">
            <a:extLst>
              <a:ext uri="{FF2B5EF4-FFF2-40B4-BE49-F238E27FC236}">
                <a16:creationId xmlns:a16="http://schemas.microsoft.com/office/drawing/2014/main" id="{48498FED-BACE-8509-49FF-405502A4CFE2}"/>
              </a:ext>
            </a:extLst>
          </p:cNvPr>
          <p:cNvSpPr/>
          <p:nvPr/>
        </p:nvSpPr>
        <p:spPr>
          <a:xfrm>
            <a:off x="1071372" y="4783701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49">
            <a:extLst>
              <a:ext uri="{FF2B5EF4-FFF2-40B4-BE49-F238E27FC236}">
                <a16:creationId xmlns:a16="http://schemas.microsoft.com/office/drawing/2014/main" id="{8880B7A7-2F94-DBCE-D7E7-CC0966131ED5}"/>
              </a:ext>
            </a:extLst>
          </p:cNvPr>
          <p:cNvSpPr txBox="1"/>
          <p:nvPr/>
        </p:nvSpPr>
        <p:spPr>
          <a:xfrm>
            <a:off x="1279905" y="4863076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4" name="object 150">
            <a:extLst>
              <a:ext uri="{FF2B5EF4-FFF2-40B4-BE49-F238E27FC236}">
                <a16:creationId xmlns:a16="http://schemas.microsoft.com/office/drawing/2014/main" id="{0409B659-05AF-F634-0D35-541C3D6E8464}"/>
              </a:ext>
            </a:extLst>
          </p:cNvPr>
          <p:cNvSpPr txBox="1"/>
          <p:nvPr/>
        </p:nvSpPr>
        <p:spPr>
          <a:xfrm>
            <a:off x="1071676" y="4596376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5" name="object 151">
            <a:extLst>
              <a:ext uri="{FF2B5EF4-FFF2-40B4-BE49-F238E27FC236}">
                <a16:creationId xmlns:a16="http://schemas.microsoft.com/office/drawing/2014/main" id="{109CEA62-AA32-964A-F650-81B071CF19AA}"/>
              </a:ext>
            </a:extLst>
          </p:cNvPr>
          <p:cNvSpPr/>
          <p:nvPr/>
        </p:nvSpPr>
        <p:spPr>
          <a:xfrm>
            <a:off x="1080516" y="5214993"/>
            <a:ext cx="461772" cy="385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2">
            <a:extLst>
              <a:ext uri="{FF2B5EF4-FFF2-40B4-BE49-F238E27FC236}">
                <a16:creationId xmlns:a16="http://schemas.microsoft.com/office/drawing/2014/main" id="{B1C3371A-EE38-47D9-54AC-888D93CE8856}"/>
              </a:ext>
            </a:extLst>
          </p:cNvPr>
          <p:cNvSpPr/>
          <p:nvPr/>
        </p:nvSpPr>
        <p:spPr>
          <a:xfrm>
            <a:off x="1080516" y="521499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3">
            <a:extLst>
              <a:ext uri="{FF2B5EF4-FFF2-40B4-BE49-F238E27FC236}">
                <a16:creationId xmlns:a16="http://schemas.microsoft.com/office/drawing/2014/main" id="{B90FB45C-E4BD-4711-FD3E-1AAEF7EC82C0}"/>
              </a:ext>
            </a:extLst>
          </p:cNvPr>
          <p:cNvSpPr txBox="1"/>
          <p:nvPr/>
        </p:nvSpPr>
        <p:spPr>
          <a:xfrm>
            <a:off x="1288541" y="5293733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8" name="object 154">
            <a:extLst>
              <a:ext uri="{FF2B5EF4-FFF2-40B4-BE49-F238E27FC236}">
                <a16:creationId xmlns:a16="http://schemas.microsoft.com/office/drawing/2014/main" id="{B4536175-8586-53C9-53E4-D3D44ACFD85D}"/>
              </a:ext>
            </a:extLst>
          </p:cNvPr>
          <p:cNvSpPr txBox="1"/>
          <p:nvPr/>
        </p:nvSpPr>
        <p:spPr>
          <a:xfrm>
            <a:off x="1080211" y="5027033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9" name="object 155">
            <a:extLst>
              <a:ext uri="{FF2B5EF4-FFF2-40B4-BE49-F238E27FC236}">
                <a16:creationId xmlns:a16="http://schemas.microsoft.com/office/drawing/2014/main" id="{A1CBDE20-CF96-904F-A11D-2FC5F674B817}"/>
              </a:ext>
            </a:extLst>
          </p:cNvPr>
          <p:cNvSpPr/>
          <p:nvPr/>
        </p:nvSpPr>
        <p:spPr>
          <a:xfrm>
            <a:off x="1080516" y="5647810"/>
            <a:ext cx="461772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6">
            <a:extLst>
              <a:ext uri="{FF2B5EF4-FFF2-40B4-BE49-F238E27FC236}">
                <a16:creationId xmlns:a16="http://schemas.microsoft.com/office/drawing/2014/main" id="{D7CC168C-ECC9-01BC-44E9-ED74AEB3CF0B}"/>
              </a:ext>
            </a:extLst>
          </p:cNvPr>
          <p:cNvSpPr/>
          <p:nvPr/>
        </p:nvSpPr>
        <p:spPr>
          <a:xfrm>
            <a:off x="1080516" y="5647810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57">
            <a:extLst>
              <a:ext uri="{FF2B5EF4-FFF2-40B4-BE49-F238E27FC236}">
                <a16:creationId xmlns:a16="http://schemas.microsoft.com/office/drawing/2014/main" id="{3665BD74-336D-E735-2B5E-7E7C292DCAD5}"/>
              </a:ext>
            </a:extLst>
          </p:cNvPr>
          <p:cNvSpPr txBox="1"/>
          <p:nvPr/>
        </p:nvSpPr>
        <p:spPr>
          <a:xfrm>
            <a:off x="1283208" y="5726854"/>
            <a:ext cx="3168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2" name="object 158">
            <a:extLst>
              <a:ext uri="{FF2B5EF4-FFF2-40B4-BE49-F238E27FC236}">
                <a16:creationId xmlns:a16="http://schemas.microsoft.com/office/drawing/2014/main" id="{A0528589-156C-5898-72B0-2C235D600CA0}"/>
              </a:ext>
            </a:extLst>
          </p:cNvPr>
          <p:cNvSpPr txBox="1"/>
          <p:nvPr/>
        </p:nvSpPr>
        <p:spPr>
          <a:xfrm>
            <a:off x="1074927" y="5460154"/>
            <a:ext cx="34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3" name="object 159">
            <a:extLst>
              <a:ext uri="{FF2B5EF4-FFF2-40B4-BE49-F238E27FC236}">
                <a16:creationId xmlns:a16="http://schemas.microsoft.com/office/drawing/2014/main" id="{809DF856-B820-5AD5-C4A9-BAC9049CA7F4}"/>
              </a:ext>
            </a:extLst>
          </p:cNvPr>
          <p:cNvSpPr/>
          <p:nvPr/>
        </p:nvSpPr>
        <p:spPr>
          <a:xfrm>
            <a:off x="1080516" y="6076054"/>
            <a:ext cx="461772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0">
            <a:extLst>
              <a:ext uri="{FF2B5EF4-FFF2-40B4-BE49-F238E27FC236}">
                <a16:creationId xmlns:a16="http://schemas.microsoft.com/office/drawing/2014/main" id="{E597BE1F-6BB9-5144-590F-8F2112406292}"/>
              </a:ext>
            </a:extLst>
          </p:cNvPr>
          <p:cNvSpPr/>
          <p:nvPr/>
        </p:nvSpPr>
        <p:spPr>
          <a:xfrm>
            <a:off x="1080516" y="6076054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1">
            <a:extLst>
              <a:ext uri="{FF2B5EF4-FFF2-40B4-BE49-F238E27FC236}">
                <a16:creationId xmlns:a16="http://schemas.microsoft.com/office/drawing/2014/main" id="{003F4D10-C570-D8E3-A388-07401A0D644E}"/>
              </a:ext>
            </a:extLst>
          </p:cNvPr>
          <p:cNvSpPr txBox="1"/>
          <p:nvPr/>
        </p:nvSpPr>
        <p:spPr>
          <a:xfrm>
            <a:off x="1268272" y="6155098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6" name="object 162">
            <a:extLst>
              <a:ext uri="{FF2B5EF4-FFF2-40B4-BE49-F238E27FC236}">
                <a16:creationId xmlns:a16="http://schemas.microsoft.com/office/drawing/2014/main" id="{B5A9067F-48C4-4992-4117-7D4015313A91}"/>
              </a:ext>
            </a:extLst>
          </p:cNvPr>
          <p:cNvSpPr txBox="1"/>
          <p:nvPr/>
        </p:nvSpPr>
        <p:spPr>
          <a:xfrm>
            <a:off x="1059992" y="5888398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7" name="object 163">
            <a:extLst>
              <a:ext uri="{FF2B5EF4-FFF2-40B4-BE49-F238E27FC236}">
                <a16:creationId xmlns:a16="http://schemas.microsoft.com/office/drawing/2014/main" id="{64E08A37-FA3C-D0A1-D244-E95CBB52E1BD}"/>
              </a:ext>
            </a:extLst>
          </p:cNvPr>
          <p:cNvSpPr/>
          <p:nvPr/>
        </p:nvSpPr>
        <p:spPr>
          <a:xfrm>
            <a:off x="1647444" y="4768462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4">
            <a:extLst>
              <a:ext uri="{FF2B5EF4-FFF2-40B4-BE49-F238E27FC236}">
                <a16:creationId xmlns:a16="http://schemas.microsoft.com/office/drawing/2014/main" id="{5B1C8941-8009-82F1-9AD6-51A1DCE17D87}"/>
              </a:ext>
            </a:extLst>
          </p:cNvPr>
          <p:cNvSpPr/>
          <p:nvPr/>
        </p:nvSpPr>
        <p:spPr>
          <a:xfrm>
            <a:off x="1647444" y="4768462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5">
            <a:extLst>
              <a:ext uri="{FF2B5EF4-FFF2-40B4-BE49-F238E27FC236}">
                <a16:creationId xmlns:a16="http://schemas.microsoft.com/office/drawing/2014/main" id="{80B37839-A418-9B89-5A4F-475B6CFBD23E}"/>
              </a:ext>
            </a:extLst>
          </p:cNvPr>
          <p:cNvSpPr txBox="1"/>
          <p:nvPr/>
        </p:nvSpPr>
        <p:spPr>
          <a:xfrm>
            <a:off x="1840738" y="4848091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0" name="object 166">
            <a:extLst>
              <a:ext uri="{FF2B5EF4-FFF2-40B4-BE49-F238E27FC236}">
                <a16:creationId xmlns:a16="http://schemas.microsoft.com/office/drawing/2014/main" id="{D63C8C4D-6A1B-7779-FC4F-7A47CDEE3642}"/>
              </a:ext>
            </a:extLst>
          </p:cNvPr>
          <p:cNvSpPr txBox="1"/>
          <p:nvPr/>
        </p:nvSpPr>
        <p:spPr>
          <a:xfrm>
            <a:off x="1632457" y="458139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1" name="object 167">
            <a:extLst>
              <a:ext uri="{FF2B5EF4-FFF2-40B4-BE49-F238E27FC236}">
                <a16:creationId xmlns:a16="http://schemas.microsoft.com/office/drawing/2014/main" id="{82B873AE-D08E-3CD0-A445-E8A06D7BAB04}"/>
              </a:ext>
            </a:extLst>
          </p:cNvPr>
          <p:cNvSpPr/>
          <p:nvPr/>
        </p:nvSpPr>
        <p:spPr>
          <a:xfrm>
            <a:off x="1656588" y="5199754"/>
            <a:ext cx="461772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68">
            <a:extLst>
              <a:ext uri="{FF2B5EF4-FFF2-40B4-BE49-F238E27FC236}">
                <a16:creationId xmlns:a16="http://schemas.microsoft.com/office/drawing/2014/main" id="{5CDD7C8D-A923-3F0A-D3BD-6966AA918483}"/>
              </a:ext>
            </a:extLst>
          </p:cNvPr>
          <p:cNvSpPr/>
          <p:nvPr/>
        </p:nvSpPr>
        <p:spPr>
          <a:xfrm>
            <a:off x="1656588" y="5199754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69">
            <a:extLst>
              <a:ext uri="{FF2B5EF4-FFF2-40B4-BE49-F238E27FC236}">
                <a16:creationId xmlns:a16="http://schemas.microsoft.com/office/drawing/2014/main" id="{15A9690E-AD28-63F7-E70D-AD125BCB9E2D}"/>
              </a:ext>
            </a:extLst>
          </p:cNvPr>
          <p:cNvSpPr txBox="1"/>
          <p:nvPr/>
        </p:nvSpPr>
        <p:spPr>
          <a:xfrm>
            <a:off x="1846326" y="5278748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4" name="object 170">
            <a:extLst>
              <a:ext uri="{FF2B5EF4-FFF2-40B4-BE49-F238E27FC236}">
                <a16:creationId xmlns:a16="http://schemas.microsoft.com/office/drawing/2014/main" id="{579C5E41-A9CD-1949-5FCB-974534A1E2D4}"/>
              </a:ext>
            </a:extLst>
          </p:cNvPr>
          <p:cNvSpPr txBox="1"/>
          <p:nvPr/>
        </p:nvSpPr>
        <p:spPr>
          <a:xfrm>
            <a:off x="1638045" y="50120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5" name="object 171">
            <a:extLst>
              <a:ext uri="{FF2B5EF4-FFF2-40B4-BE49-F238E27FC236}">
                <a16:creationId xmlns:a16="http://schemas.microsoft.com/office/drawing/2014/main" id="{C744C43B-0A1A-4B33-EA5C-E8FB95BE09E3}"/>
              </a:ext>
            </a:extLst>
          </p:cNvPr>
          <p:cNvSpPr/>
          <p:nvPr/>
        </p:nvSpPr>
        <p:spPr>
          <a:xfrm>
            <a:off x="1656588" y="5632569"/>
            <a:ext cx="461772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2">
            <a:extLst>
              <a:ext uri="{FF2B5EF4-FFF2-40B4-BE49-F238E27FC236}">
                <a16:creationId xmlns:a16="http://schemas.microsoft.com/office/drawing/2014/main" id="{40933A81-DF30-727C-BBBA-3CD9612A612C}"/>
              </a:ext>
            </a:extLst>
          </p:cNvPr>
          <p:cNvSpPr/>
          <p:nvPr/>
        </p:nvSpPr>
        <p:spPr>
          <a:xfrm>
            <a:off x="1656588" y="5632569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3">
            <a:extLst>
              <a:ext uri="{FF2B5EF4-FFF2-40B4-BE49-F238E27FC236}">
                <a16:creationId xmlns:a16="http://schemas.microsoft.com/office/drawing/2014/main" id="{3A4F966B-67FC-0CE2-B1C9-B2C56DDCD689}"/>
              </a:ext>
            </a:extLst>
          </p:cNvPr>
          <p:cNvSpPr txBox="1"/>
          <p:nvPr/>
        </p:nvSpPr>
        <p:spPr>
          <a:xfrm>
            <a:off x="1859279" y="5711919"/>
            <a:ext cx="31750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8" name="object 174">
            <a:extLst>
              <a:ext uri="{FF2B5EF4-FFF2-40B4-BE49-F238E27FC236}">
                <a16:creationId xmlns:a16="http://schemas.microsoft.com/office/drawing/2014/main" id="{705488FF-4394-0BB5-3C7B-0BABD048F2D1}"/>
              </a:ext>
            </a:extLst>
          </p:cNvPr>
          <p:cNvSpPr txBox="1"/>
          <p:nvPr/>
        </p:nvSpPr>
        <p:spPr>
          <a:xfrm>
            <a:off x="1651000" y="5445219"/>
            <a:ext cx="34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9" name="object 175">
            <a:extLst>
              <a:ext uri="{FF2B5EF4-FFF2-40B4-BE49-F238E27FC236}">
                <a16:creationId xmlns:a16="http://schemas.microsoft.com/office/drawing/2014/main" id="{AF027DAD-D0D6-C0F5-C476-E2504F817959}"/>
              </a:ext>
            </a:extLst>
          </p:cNvPr>
          <p:cNvSpPr/>
          <p:nvPr/>
        </p:nvSpPr>
        <p:spPr>
          <a:xfrm>
            <a:off x="1656588" y="6060813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76">
            <a:extLst>
              <a:ext uri="{FF2B5EF4-FFF2-40B4-BE49-F238E27FC236}">
                <a16:creationId xmlns:a16="http://schemas.microsoft.com/office/drawing/2014/main" id="{CA485691-3FC5-92F0-7481-2CACBFB221A1}"/>
              </a:ext>
            </a:extLst>
          </p:cNvPr>
          <p:cNvSpPr/>
          <p:nvPr/>
        </p:nvSpPr>
        <p:spPr>
          <a:xfrm>
            <a:off x="1656588" y="606081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77">
            <a:extLst>
              <a:ext uri="{FF2B5EF4-FFF2-40B4-BE49-F238E27FC236}">
                <a16:creationId xmlns:a16="http://schemas.microsoft.com/office/drawing/2014/main" id="{4998F78E-BE70-B68C-A339-F2859A13CDDC}"/>
              </a:ext>
            </a:extLst>
          </p:cNvPr>
          <p:cNvSpPr txBox="1"/>
          <p:nvPr/>
        </p:nvSpPr>
        <p:spPr>
          <a:xfrm>
            <a:off x="1844675" y="6140163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2" name="object 178">
            <a:extLst>
              <a:ext uri="{FF2B5EF4-FFF2-40B4-BE49-F238E27FC236}">
                <a16:creationId xmlns:a16="http://schemas.microsoft.com/office/drawing/2014/main" id="{90BB3292-2F56-80C3-B9FA-D2ECE785CD26}"/>
              </a:ext>
            </a:extLst>
          </p:cNvPr>
          <p:cNvSpPr txBox="1"/>
          <p:nvPr/>
        </p:nvSpPr>
        <p:spPr>
          <a:xfrm>
            <a:off x="1636014" y="5873463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3" name="object 179">
            <a:extLst>
              <a:ext uri="{FF2B5EF4-FFF2-40B4-BE49-F238E27FC236}">
                <a16:creationId xmlns:a16="http://schemas.microsoft.com/office/drawing/2014/main" id="{23D77D95-6C46-7E45-D4A0-0245BE49349A}"/>
              </a:ext>
            </a:extLst>
          </p:cNvPr>
          <p:cNvSpPr/>
          <p:nvPr/>
        </p:nvSpPr>
        <p:spPr>
          <a:xfrm>
            <a:off x="2203704" y="4795893"/>
            <a:ext cx="461771" cy="385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0">
            <a:extLst>
              <a:ext uri="{FF2B5EF4-FFF2-40B4-BE49-F238E27FC236}">
                <a16:creationId xmlns:a16="http://schemas.microsoft.com/office/drawing/2014/main" id="{2B144B66-94D7-252F-251C-95AE60B3093E}"/>
              </a:ext>
            </a:extLst>
          </p:cNvPr>
          <p:cNvSpPr/>
          <p:nvPr/>
        </p:nvSpPr>
        <p:spPr>
          <a:xfrm>
            <a:off x="2203704" y="479589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1" y="385571"/>
                </a:lnTo>
                <a:lnTo>
                  <a:pt x="461771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1">
            <a:extLst>
              <a:ext uri="{FF2B5EF4-FFF2-40B4-BE49-F238E27FC236}">
                <a16:creationId xmlns:a16="http://schemas.microsoft.com/office/drawing/2014/main" id="{A871E163-D6E8-A73F-55F9-71383232A184}"/>
              </a:ext>
            </a:extLst>
          </p:cNvPr>
          <p:cNvSpPr txBox="1"/>
          <p:nvPr/>
        </p:nvSpPr>
        <p:spPr>
          <a:xfrm>
            <a:off x="2397632" y="4874380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6" name="object 182">
            <a:extLst>
              <a:ext uri="{FF2B5EF4-FFF2-40B4-BE49-F238E27FC236}">
                <a16:creationId xmlns:a16="http://schemas.microsoft.com/office/drawing/2014/main" id="{44F6AD4B-D339-3C3E-5A49-AEFE605AC74D}"/>
              </a:ext>
            </a:extLst>
          </p:cNvPr>
          <p:cNvSpPr txBox="1"/>
          <p:nvPr/>
        </p:nvSpPr>
        <p:spPr>
          <a:xfrm>
            <a:off x="2189352" y="4607679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7" name="object 183">
            <a:extLst>
              <a:ext uri="{FF2B5EF4-FFF2-40B4-BE49-F238E27FC236}">
                <a16:creationId xmlns:a16="http://schemas.microsoft.com/office/drawing/2014/main" id="{23D8F82A-C5D9-48B9-E508-1F10A3A83C0A}"/>
              </a:ext>
            </a:extLst>
          </p:cNvPr>
          <p:cNvSpPr/>
          <p:nvPr/>
        </p:nvSpPr>
        <p:spPr>
          <a:xfrm>
            <a:off x="2212848" y="5225662"/>
            <a:ext cx="461772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4">
            <a:extLst>
              <a:ext uri="{FF2B5EF4-FFF2-40B4-BE49-F238E27FC236}">
                <a16:creationId xmlns:a16="http://schemas.microsoft.com/office/drawing/2014/main" id="{2E90CBA6-BE2F-881A-3E57-E83F35DAA0AE}"/>
              </a:ext>
            </a:extLst>
          </p:cNvPr>
          <p:cNvSpPr/>
          <p:nvPr/>
        </p:nvSpPr>
        <p:spPr>
          <a:xfrm>
            <a:off x="2212848" y="5225662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5">
            <a:extLst>
              <a:ext uri="{FF2B5EF4-FFF2-40B4-BE49-F238E27FC236}">
                <a16:creationId xmlns:a16="http://schemas.microsoft.com/office/drawing/2014/main" id="{BCE1792F-8038-6FCC-96B9-154CA736ECC1}"/>
              </a:ext>
            </a:extLst>
          </p:cNvPr>
          <p:cNvSpPr txBox="1"/>
          <p:nvPr/>
        </p:nvSpPr>
        <p:spPr>
          <a:xfrm>
            <a:off x="2403094" y="5305037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0" name="object 186">
            <a:extLst>
              <a:ext uri="{FF2B5EF4-FFF2-40B4-BE49-F238E27FC236}">
                <a16:creationId xmlns:a16="http://schemas.microsoft.com/office/drawing/2014/main" id="{A0515ADB-32B7-3015-ABE6-8920528C66A7}"/>
              </a:ext>
            </a:extLst>
          </p:cNvPr>
          <p:cNvSpPr txBox="1"/>
          <p:nvPr/>
        </p:nvSpPr>
        <p:spPr>
          <a:xfrm>
            <a:off x="2194814" y="5038337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1" name="object 187">
            <a:extLst>
              <a:ext uri="{FF2B5EF4-FFF2-40B4-BE49-F238E27FC236}">
                <a16:creationId xmlns:a16="http://schemas.microsoft.com/office/drawing/2014/main" id="{5D9CB25F-422D-4CFA-7507-7C3FB663EC21}"/>
              </a:ext>
            </a:extLst>
          </p:cNvPr>
          <p:cNvSpPr/>
          <p:nvPr/>
        </p:nvSpPr>
        <p:spPr>
          <a:xfrm>
            <a:off x="2212848" y="5658477"/>
            <a:ext cx="461772" cy="3855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88">
            <a:extLst>
              <a:ext uri="{FF2B5EF4-FFF2-40B4-BE49-F238E27FC236}">
                <a16:creationId xmlns:a16="http://schemas.microsoft.com/office/drawing/2014/main" id="{01BD6D10-43D2-ABE6-4B32-DF7525B492FC}"/>
              </a:ext>
            </a:extLst>
          </p:cNvPr>
          <p:cNvSpPr/>
          <p:nvPr/>
        </p:nvSpPr>
        <p:spPr>
          <a:xfrm>
            <a:off x="2212848" y="565847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89">
            <a:extLst>
              <a:ext uri="{FF2B5EF4-FFF2-40B4-BE49-F238E27FC236}">
                <a16:creationId xmlns:a16="http://schemas.microsoft.com/office/drawing/2014/main" id="{FA32D142-E9D5-8C8F-10AA-5FA38E3F6C25}"/>
              </a:ext>
            </a:extLst>
          </p:cNvPr>
          <p:cNvSpPr txBox="1"/>
          <p:nvPr/>
        </p:nvSpPr>
        <p:spPr>
          <a:xfrm>
            <a:off x="2416175" y="5738132"/>
            <a:ext cx="31750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4" name="object 190">
            <a:extLst>
              <a:ext uri="{FF2B5EF4-FFF2-40B4-BE49-F238E27FC236}">
                <a16:creationId xmlns:a16="http://schemas.microsoft.com/office/drawing/2014/main" id="{FF1AD39E-3F7D-7CDD-B744-5E8E2C5CF5FB}"/>
              </a:ext>
            </a:extLst>
          </p:cNvPr>
          <p:cNvSpPr txBox="1"/>
          <p:nvPr/>
        </p:nvSpPr>
        <p:spPr>
          <a:xfrm>
            <a:off x="2207895" y="5471127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5" name="object 191">
            <a:extLst>
              <a:ext uri="{FF2B5EF4-FFF2-40B4-BE49-F238E27FC236}">
                <a16:creationId xmlns:a16="http://schemas.microsoft.com/office/drawing/2014/main" id="{3490A0EC-B328-9330-2FA3-B0E3A65F4572}"/>
              </a:ext>
            </a:extLst>
          </p:cNvPr>
          <p:cNvSpPr/>
          <p:nvPr/>
        </p:nvSpPr>
        <p:spPr>
          <a:xfrm>
            <a:off x="2212848" y="6086722"/>
            <a:ext cx="463295" cy="3855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2">
            <a:extLst>
              <a:ext uri="{FF2B5EF4-FFF2-40B4-BE49-F238E27FC236}">
                <a16:creationId xmlns:a16="http://schemas.microsoft.com/office/drawing/2014/main" id="{461FCFDD-78E9-0EFD-54D4-23C8CCAEA076}"/>
              </a:ext>
            </a:extLst>
          </p:cNvPr>
          <p:cNvSpPr/>
          <p:nvPr/>
        </p:nvSpPr>
        <p:spPr>
          <a:xfrm>
            <a:off x="2212848" y="6086722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2"/>
                </a:moveTo>
                <a:lnTo>
                  <a:pt x="463295" y="385572"/>
                </a:lnTo>
                <a:lnTo>
                  <a:pt x="463295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3">
            <a:extLst>
              <a:ext uri="{FF2B5EF4-FFF2-40B4-BE49-F238E27FC236}">
                <a16:creationId xmlns:a16="http://schemas.microsoft.com/office/drawing/2014/main" id="{C4E919CF-9F4F-9351-38B8-472CFEDB9FB8}"/>
              </a:ext>
            </a:extLst>
          </p:cNvPr>
          <p:cNvSpPr txBox="1"/>
          <p:nvPr/>
        </p:nvSpPr>
        <p:spPr>
          <a:xfrm>
            <a:off x="2401570" y="6164852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8" name="object 194">
            <a:extLst>
              <a:ext uri="{FF2B5EF4-FFF2-40B4-BE49-F238E27FC236}">
                <a16:creationId xmlns:a16="http://schemas.microsoft.com/office/drawing/2014/main" id="{17E4A283-37D8-ABC1-D5B9-1EC8995F018B}"/>
              </a:ext>
            </a:extLst>
          </p:cNvPr>
          <p:cNvSpPr txBox="1"/>
          <p:nvPr/>
        </p:nvSpPr>
        <p:spPr>
          <a:xfrm>
            <a:off x="2192908" y="5899676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9" name="object 196">
            <a:extLst>
              <a:ext uri="{FF2B5EF4-FFF2-40B4-BE49-F238E27FC236}">
                <a16:creationId xmlns:a16="http://schemas.microsoft.com/office/drawing/2014/main" id="{1D6E9978-939D-D7AE-9DBD-DAF240415BCE}"/>
              </a:ext>
            </a:extLst>
          </p:cNvPr>
          <p:cNvSpPr txBox="1"/>
          <p:nvPr/>
        </p:nvSpPr>
        <p:spPr>
          <a:xfrm>
            <a:off x="1229563" y="1064380"/>
            <a:ext cx="880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1,1</a:t>
            </a:r>
            <a:r>
              <a:rPr sz="1750" spc="310" dirty="0"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  <a:endParaRPr sz="3600" baseline="11574">
              <a:latin typeface="Cambria Math"/>
              <a:cs typeface="Cambria Math"/>
            </a:endParaRPr>
          </a:p>
        </p:txBody>
      </p:sp>
      <p:sp>
        <p:nvSpPr>
          <p:cNvPr id="200" name="object 197">
            <a:extLst>
              <a:ext uri="{FF2B5EF4-FFF2-40B4-BE49-F238E27FC236}">
                <a16:creationId xmlns:a16="http://schemas.microsoft.com/office/drawing/2014/main" id="{91B0E8F4-6CEE-42F5-F1BF-DCAE357D4F05}"/>
              </a:ext>
            </a:extLst>
          </p:cNvPr>
          <p:cNvSpPr/>
          <p:nvPr/>
        </p:nvSpPr>
        <p:spPr>
          <a:xfrm>
            <a:off x="2918460" y="944745"/>
            <a:ext cx="288036" cy="5394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98">
            <a:extLst>
              <a:ext uri="{FF2B5EF4-FFF2-40B4-BE49-F238E27FC236}">
                <a16:creationId xmlns:a16="http://schemas.microsoft.com/office/drawing/2014/main" id="{02A93969-5805-B8C3-AE58-1A27C7FEB45B}"/>
              </a:ext>
            </a:extLst>
          </p:cNvPr>
          <p:cNvSpPr/>
          <p:nvPr/>
        </p:nvSpPr>
        <p:spPr>
          <a:xfrm>
            <a:off x="2918460" y="94474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99">
            <a:extLst>
              <a:ext uri="{FF2B5EF4-FFF2-40B4-BE49-F238E27FC236}">
                <a16:creationId xmlns:a16="http://schemas.microsoft.com/office/drawing/2014/main" id="{57CB3BB4-BA02-74BE-2CA1-7E2571489A55}"/>
              </a:ext>
            </a:extLst>
          </p:cNvPr>
          <p:cNvSpPr txBox="1"/>
          <p:nvPr/>
        </p:nvSpPr>
        <p:spPr>
          <a:xfrm>
            <a:off x="2891282" y="904563"/>
            <a:ext cx="393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3" name="object 200">
            <a:extLst>
              <a:ext uri="{FF2B5EF4-FFF2-40B4-BE49-F238E27FC236}">
                <a16:creationId xmlns:a16="http://schemas.microsoft.com/office/drawing/2014/main" id="{904B971F-079C-23F0-E8F0-A91F6DE69C09}"/>
              </a:ext>
            </a:extLst>
          </p:cNvPr>
          <p:cNvSpPr/>
          <p:nvPr/>
        </p:nvSpPr>
        <p:spPr>
          <a:xfrm>
            <a:off x="2237232" y="1059046"/>
            <a:ext cx="539495" cy="2880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1">
            <a:extLst>
              <a:ext uri="{FF2B5EF4-FFF2-40B4-BE49-F238E27FC236}">
                <a16:creationId xmlns:a16="http://schemas.microsoft.com/office/drawing/2014/main" id="{AE6535EF-BB47-B27E-671F-7D81A059336D}"/>
              </a:ext>
            </a:extLst>
          </p:cNvPr>
          <p:cNvSpPr txBox="1"/>
          <p:nvPr/>
        </p:nvSpPr>
        <p:spPr>
          <a:xfrm>
            <a:off x="2237232" y="1059046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5" name="object 202">
            <a:extLst>
              <a:ext uri="{FF2B5EF4-FFF2-40B4-BE49-F238E27FC236}">
                <a16:creationId xmlns:a16="http://schemas.microsoft.com/office/drawing/2014/main" id="{7662F2F8-BF46-FEBB-A124-63939575EBA6}"/>
              </a:ext>
            </a:extLst>
          </p:cNvPr>
          <p:cNvSpPr txBox="1"/>
          <p:nvPr/>
        </p:nvSpPr>
        <p:spPr>
          <a:xfrm>
            <a:off x="3455542" y="1082922"/>
            <a:ext cx="880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1,2</a:t>
            </a:r>
            <a:r>
              <a:rPr sz="1750" spc="310" dirty="0"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  <a:endParaRPr sz="3600" baseline="11574">
              <a:latin typeface="Cambria Math"/>
              <a:cs typeface="Cambria Math"/>
            </a:endParaRPr>
          </a:p>
        </p:txBody>
      </p:sp>
      <p:sp>
        <p:nvSpPr>
          <p:cNvPr id="206" name="object 203">
            <a:extLst>
              <a:ext uri="{FF2B5EF4-FFF2-40B4-BE49-F238E27FC236}">
                <a16:creationId xmlns:a16="http://schemas.microsoft.com/office/drawing/2014/main" id="{42A132B8-3386-76B0-A2DA-9463C6478AB8}"/>
              </a:ext>
            </a:extLst>
          </p:cNvPr>
          <p:cNvSpPr/>
          <p:nvPr/>
        </p:nvSpPr>
        <p:spPr>
          <a:xfrm>
            <a:off x="5143500" y="963033"/>
            <a:ext cx="288036" cy="5394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4">
            <a:extLst>
              <a:ext uri="{FF2B5EF4-FFF2-40B4-BE49-F238E27FC236}">
                <a16:creationId xmlns:a16="http://schemas.microsoft.com/office/drawing/2014/main" id="{19A3626B-390E-FD6B-E300-5693BF8A670B}"/>
              </a:ext>
            </a:extLst>
          </p:cNvPr>
          <p:cNvSpPr/>
          <p:nvPr/>
        </p:nvSpPr>
        <p:spPr>
          <a:xfrm>
            <a:off x="5143500" y="96303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5">
            <a:extLst>
              <a:ext uri="{FF2B5EF4-FFF2-40B4-BE49-F238E27FC236}">
                <a16:creationId xmlns:a16="http://schemas.microsoft.com/office/drawing/2014/main" id="{984B500D-DCED-78DB-84F1-D212D6092781}"/>
              </a:ext>
            </a:extLst>
          </p:cNvPr>
          <p:cNvSpPr txBox="1"/>
          <p:nvPr/>
        </p:nvSpPr>
        <p:spPr>
          <a:xfrm>
            <a:off x="5116957" y="923791"/>
            <a:ext cx="39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9" name="object 206">
            <a:extLst>
              <a:ext uri="{FF2B5EF4-FFF2-40B4-BE49-F238E27FC236}">
                <a16:creationId xmlns:a16="http://schemas.microsoft.com/office/drawing/2014/main" id="{186E6281-866B-1B9A-888B-66415158F784}"/>
              </a:ext>
            </a:extLst>
          </p:cNvPr>
          <p:cNvSpPr/>
          <p:nvPr/>
        </p:nvSpPr>
        <p:spPr>
          <a:xfrm>
            <a:off x="4462271" y="1077333"/>
            <a:ext cx="539496" cy="28803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07">
            <a:extLst>
              <a:ext uri="{FF2B5EF4-FFF2-40B4-BE49-F238E27FC236}">
                <a16:creationId xmlns:a16="http://schemas.microsoft.com/office/drawing/2014/main" id="{F8C9B823-F898-1B34-328A-8A95B3CA64A0}"/>
              </a:ext>
            </a:extLst>
          </p:cNvPr>
          <p:cNvSpPr txBox="1"/>
          <p:nvPr/>
        </p:nvSpPr>
        <p:spPr>
          <a:xfrm>
            <a:off x="4462271" y="1077333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1" name="object 208">
            <a:extLst>
              <a:ext uri="{FF2B5EF4-FFF2-40B4-BE49-F238E27FC236}">
                <a16:creationId xmlns:a16="http://schemas.microsoft.com/office/drawing/2014/main" id="{209D9CFA-6F84-4B93-B94E-687946034DAC}"/>
              </a:ext>
            </a:extLst>
          </p:cNvPr>
          <p:cNvSpPr/>
          <p:nvPr/>
        </p:nvSpPr>
        <p:spPr>
          <a:xfrm>
            <a:off x="2918460" y="1686933"/>
            <a:ext cx="288036" cy="53949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09">
            <a:extLst>
              <a:ext uri="{FF2B5EF4-FFF2-40B4-BE49-F238E27FC236}">
                <a16:creationId xmlns:a16="http://schemas.microsoft.com/office/drawing/2014/main" id="{2D5612C0-1037-9C08-583D-4B0C8F183FAB}"/>
              </a:ext>
            </a:extLst>
          </p:cNvPr>
          <p:cNvSpPr/>
          <p:nvPr/>
        </p:nvSpPr>
        <p:spPr>
          <a:xfrm>
            <a:off x="2918460" y="168693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0">
            <a:extLst>
              <a:ext uri="{FF2B5EF4-FFF2-40B4-BE49-F238E27FC236}">
                <a16:creationId xmlns:a16="http://schemas.microsoft.com/office/drawing/2014/main" id="{CE611E18-E524-8689-9185-54142BACF467}"/>
              </a:ext>
            </a:extLst>
          </p:cNvPr>
          <p:cNvSpPr txBox="1"/>
          <p:nvPr/>
        </p:nvSpPr>
        <p:spPr>
          <a:xfrm>
            <a:off x="2891282" y="1647056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</a:p>
        </p:txBody>
      </p:sp>
      <p:sp>
        <p:nvSpPr>
          <p:cNvPr id="214" name="object 211">
            <a:extLst>
              <a:ext uri="{FF2B5EF4-FFF2-40B4-BE49-F238E27FC236}">
                <a16:creationId xmlns:a16="http://schemas.microsoft.com/office/drawing/2014/main" id="{40BBA942-069C-9833-04E3-FB55BA11011D}"/>
              </a:ext>
            </a:extLst>
          </p:cNvPr>
          <p:cNvSpPr/>
          <p:nvPr/>
        </p:nvSpPr>
        <p:spPr>
          <a:xfrm>
            <a:off x="2237232" y="1801233"/>
            <a:ext cx="539495" cy="2865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2">
            <a:extLst>
              <a:ext uri="{FF2B5EF4-FFF2-40B4-BE49-F238E27FC236}">
                <a16:creationId xmlns:a16="http://schemas.microsoft.com/office/drawing/2014/main" id="{1B01791E-BA46-4AF9-E7AF-D38FD3794BC0}"/>
              </a:ext>
            </a:extLst>
          </p:cNvPr>
          <p:cNvSpPr/>
          <p:nvPr/>
        </p:nvSpPr>
        <p:spPr>
          <a:xfrm>
            <a:off x="2237232" y="1801233"/>
            <a:ext cx="539750" cy="287020"/>
          </a:xfrm>
          <a:custGeom>
            <a:avLst/>
            <a:gdLst/>
            <a:ahLst/>
            <a:cxnLst/>
            <a:rect l="l" t="t" r="r" b="b"/>
            <a:pathLst>
              <a:path w="539750" h="287019">
                <a:moveTo>
                  <a:pt x="0" y="286512"/>
                </a:moveTo>
                <a:lnTo>
                  <a:pt x="539495" y="286512"/>
                </a:lnTo>
                <a:lnTo>
                  <a:pt x="539495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3">
            <a:extLst>
              <a:ext uri="{FF2B5EF4-FFF2-40B4-BE49-F238E27FC236}">
                <a16:creationId xmlns:a16="http://schemas.microsoft.com/office/drawing/2014/main" id="{C4F724C4-F8EA-5D84-99CB-FF3BFC383D1C}"/>
              </a:ext>
            </a:extLst>
          </p:cNvPr>
          <p:cNvSpPr txBox="1"/>
          <p:nvPr/>
        </p:nvSpPr>
        <p:spPr>
          <a:xfrm>
            <a:off x="2334132" y="162940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7" name="object 214">
            <a:extLst>
              <a:ext uri="{FF2B5EF4-FFF2-40B4-BE49-F238E27FC236}">
                <a16:creationId xmlns:a16="http://schemas.microsoft.com/office/drawing/2014/main" id="{BC37E3CA-9ED0-FEAA-A824-A9DA23BEC990}"/>
              </a:ext>
            </a:extLst>
          </p:cNvPr>
          <p:cNvSpPr txBox="1"/>
          <p:nvPr/>
        </p:nvSpPr>
        <p:spPr>
          <a:xfrm>
            <a:off x="3438144" y="1823839"/>
            <a:ext cx="880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1,4</a:t>
            </a:r>
            <a:r>
              <a:rPr sz="1750" spc="310" dirty="0"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  <a:endParaRPr sz="3600" baseline="11574">
              <a:latin typeface="Cambria Math"/>
              <a:cs typeface="Cambria Math"/>
            </a:endParaRPr>
          </a:p>
        </p:txBody>
      </p:sp>
      <p:sp>
        <p:nvSpPr>
          <p:cNvPr id="218" name="object 215">
            <a:extLst>
              <a:ext uri="{FF2B5EF4-FFF2-40B4-BE49-F238E27FC236}">
                <a16:creationId xmlns:a16="http://schemas.microsoft.com/office/drawing/2014/main" id="{F797B557-8F83-6FE8-DD6D-E11607173E18}"/>
              </a:ext>
            </a:extLst>
          </p:cNvPr>
          <p:cNvSpPr/>
          <p:nvPr/>
        </p:nvSpPr>
        <p:spPr>
          <a:xfrm>
            <a:off x="5126735" y="1703697"/>
            <a:ext cx="288036" cy="53949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6">
            <a:extLst>
              <a:ext uri="{FF2B5EF4-FFF2-40B4-BE49-F238E27FC236}">
                <a16:creationId xmlns:a16="http://schemas.microsoft.com/office/drawing/2014/main" id="{C50C8296-CF18-A0B1-3AEF-D3B21C0648C4}"/>
              </a:ext>
            </a:extLst>
          </p:cNvPr>
          <p:cNvSpPr/>
          <p:nvPr/>
        </p:nvSpPr>
        <p:spPr>
          <a:xfrm>
            <a:off x="5126735" y="170369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17">
            <a:extLst>
              <a:ext uri="{FF2B5EF4-FFF2-40B4-BE49-F238E27FC236}">
                <a16:creationId xmlns:a16="http://schemas.microsoft.com/office/drawing/2014/main" id="{C9675C43-0766-31A7-3C87-CDC61894ACEE}"/>
              </a:ext>
            </a:extLst>
          </p:cNvPr>
          <p:cNvSpPr txBox="1"/>
          <p:nvPr/>
        </p:nvSpPr>
        <p:spPr>
          <a:xfrm>
            <a:off x="5099939" y="1664150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1" name="object 218">
            <a:extLst>
              <a:ext uri="{FF2B5EF4-FFF2-40B4-BE49-F238E27FC236}">
                <a16:creationId xmlns:a16="http://schemas.microsoft.com/office/drawing/2014/main" id="{BB7BD957-FADA-69D2-857A-B3AAB2BCB28B}"/>
              </a:ext>
            </a:extLst>
          </p:cNvPr>
          <p:cNvSpPr/>
          <p:nvPr/>
        </p:nvSpPr>
        <p:spPr>
          <a:xfrm>
            <a:off x="4445508" y="1817998"/>
            <a:ext cx="539496" cy="28803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19">
            <a:extLst>
              <a:ext uri="{FF2B5EF4-FFF2-40B4-BE49-F238E27FC236}">
                <a16:creationId xmlns:a16="http://schemas.microsoft.com/office/drawing/2014/main" id="{C78BFC15-E675-5DCF-8CA8-6B16AB92ADE7}"/>
              </a:ext>
            </a:extLst>
          </p:cNvPr>
          <p:cNvSpPr txBox="1"/>
          <p:nvPr/>
        </p:nvSpPr>
        <p:spPr>
          <a:xfrm>
            <a:off x="4445508" y="1817998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3" name="object 220">
            <a:extLst>
              <a:ext uri="{FF2B5EF4-FFF2-40B4-BE49-F238E27FC236}">
                <a16:creationId xmlns:a16="http://schemas.microsoft.com/office/drawing/2014/main" id="{A26E9900-402A-0222-D6C2-7CE7E93C2E92}"/>
              </a:ext>
            </a:extLst>
          </p:cNvPr>
          <p:cNvSpPr/>
          <p:nvPr/>
        </p:nvSpPr>
        <p:spPr>
          <a:xfrm>
            <a:off x="8327135" y="1127625"/>
            <a:ext cx="288035" cy="53949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1">
            <a:extLst>
              <a:ext uri="{FF2B5EF4-FFF2-40B4-BE49-F238E27FC236}">
                <a16:creationId xmlns:a16="http://schemas.microsoft.com/office/drawing/2014/main" id="{9D8045A5-B5EE-F200-A600-285AE1A45806}"/>
              </a:ext>
            </a:extLst>
          </p:cNvPr>
          <p:cNvSpPr/>
          <p:nvPr/>
        </p:nvSpPr>
        <p:spPr>
          <a:xfrm>
            <a:off x="8327135" y="112762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2">
            <a:extLst>
              <a:ext uri="{FF2B5EF4-FFF2-40B4-BE49-F238E27FC236}">
                <a16:creationId xmlns:a16="http://schemas.microsoft.com/office/drawing/2014/main" id="{3B94FAE7-5BD9-7137-FEEC-047040727E6B}"/>
              </a:ext>
            </a:extLst>
          </p:cNvPr>
          <p:cNvSpPr txBox="1"/>
          <p:nvPr/>
        </p:nvSpPr>
        <p:spPr>
          <a:xfrm>
            <a:off x="8327263" y="1200016"/>
            <a:ext cx="21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6" name="object 223">
            <a:extLst>
              <a:ext uri="{FF2B5EF4-FFF2-40B4-BE49-F238E27FC236}">
                <a16:creationId xmlns:a16="http://schemas.microsoft.com/office/drawing/2014/main" id="{67DFFCAF-11FF-A136-E2E6-56785E40B93B}"/>
              </a:ext>
            </a:extLst>
          </p:cNvPr>
          <p:cNvSpPr txBox="1"/>
          <p:nvPr/>
        </p:nvSpPr>
        <p:spPr>
          <a:xfrm>
            <a:off x="8511667" y="1171059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7" name="object 224">
            <a:extLst>
              <a:ext uri="{FF2B5EF4-FFF2-40B4-BE49-F238E27FC236}">
                <a16:creationId xmlns:a16="http://schemas.microsoft.com/office/drawing/2014/main" id="{C672BBC4-F6EF-197D-26D4-A4B03F60ECA7}"/>
              </a:ext>
            </a:extLst>
          </p:cNvPr>
          <p:cNvSpPr/>
          <p:nvPr/>
        </p:nvSpPr>
        <p:spPr>
          <a:xfrm>
            <a:off x="7545323" y="656709"/>
            <a:ext cx="541020" cy="2880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5">
            <a:extLst>
              <a:ext uri="{FF2B5EF4-FFF2-40B4-BE49-F238E27FC236}">
                <a16:creationId xmlns:a16="http://schemas.microsoft.com/office/drawing/2014/main" id="{EC152C3F-330A-45A0-1D8B-93A3A93E3F5E}"/>
              </a:ext>
            </a:extLst>
          </p:cNvPr>
          <p:cNvSpPr/>
          <p:nvPr/>
        </p:nvSpPr>
        <p:spPr>
          <a:xfrm>
            <a:off x="7545323" y="656709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90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6">
            <a:extLst>
              <a:ext uri="{FF2B5EF4-FFF2-40B4-BE49-F238E27FC236}">
                <a16:creationId xmlns:a16="http://schemas.microsoft.com/office/drawing/2014/main" id="{89DBCF5F-B3B5-2AAC-2762-A08202493AA2}"/>
              </a:ext>
            </a:extLst>
          </p:cNvPr>
          <p:cNvSpPr txBox="1"/>
          <p:nvPr/>
        </p:nvSpPr>
        <p:spPr>
          <a:xfrm>
            <a:off x="7643748" y="485260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0" name="object 227">
            <a:extLst>
              <a:ext uri="{FF2B5EF4-FFF2-40B4-BE49-F238E27FC236}">
                <a16:creationId xmlns:a16="http://schemas.microsoft.com/office/drawing/2014/main" id="{921CAE90-4034-1737-81F0-46E90A3B240B}"/>
              </a:ext>
            </a:extLst>
          </p:cNvPr>
          <p:cNvSpPr/>
          <p:nvPr/>
        </p:nvSpPr>
        <p:spPr>
          <a:xfrm>
            <a:off x="7545323" y="1069713"/>
            <a:ext cx="541020" cy="2880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28">
            <a:extLst>
              <a:ext uri="{FF2B5EF4-FFF2-40B4-BE49-F238E27FC236}">
                <a16:creationId xmlns:a16="http://schemas.microsoft.com/office/drawing/2014/main" id="{E7D8ACAC-F22D-79F7-0CD6-0606B7DEFE85}"/>
              </a:ext>
            </a:extLst>
          </p:cNvPr>
          <p:cNvSpPr/>
          <p:nvPr/>
        </p:nvSpPr>
        <p:spPr>
          <a:xfrm>
            <a:off x="7545323" y="1069713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90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29">
            <a:extLst>
              <a:ext uri="{FF2B5EF4-FFF2-40B4-BE49-F238E27FC236}">
                <a16:creationId xmlns:a16="http://schemas.microsoft.com/office/drawing/2014/main" id="{7D032F04-5EAE-BA7B-E9BC-279030C67446}"/>
              </a:ext>
            </a:extLst>
          </p:cNvPr>
          <p:cNvSpPr txBox="1"/>
          <p:nvPr/>
        </p:nvSpPr>
        <p:spPr>
          <a:xfrm>
            <a:off x="7643748" y="89877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3" name="object 230">
            <a:extLst>
              <a:ext uri="{FF2B5EF4-FFF2-40B4-BE49-F238E27FC236}">
                <a16:creationId xmlns:a16="http://schemas.microsoft.com/office/drawing/2014/main" id="{6F6D0FF5-46F1-4EBB-33C2-07590D865C39}"/>
              </a:ext>
            </a:extLst>
          </p:cNvPr>
          <p:cNvSpPr/>
          <p:nvPr/>
        </p:nvSpPr>
        <p:spPr>
          <a:xfrm>
            <a:off x="7545323" y="1481194"/>
            <a:ext cx="541020" cy="2880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1">
            <a:extLst>
              <a:ext uri="{FF2B5EF4-FFF2-40B4-BE49-F238E27FC236}">
                <a16:creationId xmlns:a16="http://schemas.microsoft.com/office/drawing/2014/main" id="{77B9CEB9-6E64-5929-1399-01CB3D9A6EF7}"/>
              </a:ext>
            </a:extLst>
          </p:cNvPr>
          <p:cNvSpPr/>
          <p:nvPr/>
        </p:nvSpPr>
        <p:spPr>
          <a:xfrm>
            <a:off x="7545323" y="1481194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2">
            <a:extLst>
              <a:ext uri="{FF2B5EF4-FFF2-40B4-BE49-F238E27FC236}">
                <a16:creationId xmlns:a16="http://schemas.microsoft.com/office/drawing/2014/main" id="{4C931569-446A-A6A0-A016-A921A4CD8B58}"/>
              </a:ext>
            </a:extLst>
          </p:cNvPr>
          <p:cNvSpPr txBox="1"/>
          <p:nvPr/>
        </p:nvSpPr>
        <p:spPr>
          <a:xfrm>
            <a:off x="7643748" y="131088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6" name="object 233">
            <a:extLst>
              <a:ext uri="{FF2B5EF4-FFF2-40B4-BE49-F238E27FC236}">
                <a16:creationId xmlns:a16="http://schemas.microsoft.com/office/drawing/2014/main" id="{FD705D55-F042-526D-EB3E-F763B40F80D9}"/>
              </a:ext>
            </a:extLst>
          </p:cNvPr>
          <p:cNvSpPr/>
          <p:nvPr/>
        </p:nvSpPr>
        <p:spPr>
          <a:xfrm>
            <a:off x="7545323" y="1878957"/>
            <a:ext cx="541020" cy="2880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4">
            <a:extLst>
              <a:ext uri="{FF2B5EF4-FFF2-40B4-BE49-F238E27FC236}">
                <a16:creationId xmlns:a16="http://schemas.microsoft.com/office/drawing/2014/main" id="{59E022B8-E305-2CD8-590A-9D42EA9D5353}"/>
              </a:ext>
            </a:extLst>
          </p:cNvPr>
          <p:cNvSpPr/>
          <p:nvPr/>
        </p:nvSpPr>
        <p:spPr>
          <a:xfrm>
            <a:off x="7545323" y="1878957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5">
            <a:extLst>
              <a:ext uri="{FF2B5EF4-FFF2-40B4-BE49-F238E27FC236}">
                <a16:creationId xmlns:a16="http://schemas.microsoft.com/office/drawing/2014/main" id="{510B114E-9724-8BFE-47C1-6FA6FA74E98A}"/>
              </a:ext>
            </a:extLst>
          </p:cNvPr>
          <p:cNvSpPr txBox="1"/>
          <p:nvPr/>
        </p:nvSpPr>
        <p:spPr>
          <a:xfrm>
            <a:off x="7643748" y="170750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9" name="object 236">
            <a:extLst>
              <a:ext uri="{FF2B5EF4-FFF2-40B4-BE49-F238E27FC236}">
                <a16:creationId xmlns:a16="http://schemas.microsoft.com/office/drawing/2014/main" id="{441A848B-1FA0-0DE2-2FD2-9DFF921D4308}"/>
              </a:ext>
            </a:extLst>
          </p:cNvPr>
          <p:cNvSpPr txBox="1"/>
          <p:nvPr/>
        </p:nvSpPr>
        <p:spPr>
          <a:xfrm>
            <a:off x="7043673" y="1223764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0" name="object 237">
            <a:extLst>
              <a:ext uri="{FF2B5EF4-FFF2-40B4-BE49-F238E27FC236}">
                <a16:creationId xmlns:a16="http://schemas.microsoft.com/office/drawing/2014/main" id="{B319249D-4CDD-6E0F-6BE2-49F76DBAB2E7}"/>
              </a:ext>
            </a:extLst>
          </p:cNvPr>
          <p:cNvSpPr/>
          <p:nvPr/>
        </p:nvSpPr>
        <p:spPr>
          <a:xfrm>
            <a:off x="6373367" y="542410"/>
            <a:ext cx="461771" cy="3855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38">
            <a:extLst>
              <a:ext uri="{FF2B5EF4-FFF2-40B4-BE49-F238E27FC236}">
                <a16:creationId xmlns:a16="http://schemas.microsoft.com/office/drawing/2014/main" id="{9E0BBF7B-E65A-0DEA-A9FD-2DF7BEEB8DE9}"/>
              </a:ext>
            </a:extLst>
          </p:cNvPr>
          <p:cNvSpPr txBox="1"/>
          <p:nvPr/>
        </p:nvSpPr>
        <p:spPr>
          <a:xfrm>
            <a:off x="6373367" y="542410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20"/>
              </a:spcBef>
            </a:pPr>
            <a:r>
              <a:rPr sz="3600" spc="-15" baseline="11574" dirty="0">
                <a:latin typeface="Cambria Math"/>
                <a:cs typeface="Cambria Math"/>
              </a:rPr>
              <a:t>𝛼</a:t>
            </a:r>
            <a:r>
              <a:rPr sz="1750" spc="-10" dirty="0">
                <a:latin typeface="Cambria Math"/>
                <a:cs typeface="Cambria Math"/>
              </a:rPr>
              <a:t>1,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2" name="object 239">
            <a:extLst>
              <a:ext uri="{FF2B5EF4-FFF2-40B4-BE49-F238E27FC236}">
                <a16:creationId xmlns:a16="http://schemas.microsoft.com/office/drawing/2014/main" id="{D03592C3-C054-EC2A-AC94-FCDB91DADED7}"/>
              </a:ext>
            </a:extLst>
          </p:cNvPr>
          <p:cNvSpPr txBox="1"/>
          <p:nvPr/>
        </p:nvSpPr>
        <p:spPr>
          <a:xfrm>
            <a:off x="6715506" y="61480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3" name="object 240">
            <a:extLst>
              <a:ext uri="{FF2B5EF4-FFF2-40B4-BE49-F238E27FC236}">
                <a16:creationId xmlns:a16="http://schemas.microsoft.com/office/drawing/2014/main" id="{6E37D229-DDB8-3BB7-E993-C4C2EAEB2B16}"/>
              </a:ext>
            </a:extLst>
          </p:cNvPr>
          <p:cNvSpPr/>
          <p:nvPr/>
        </p:nvSpPr>
        <p:spPr>
          <a:xfrm>
            <a:off x="6382511" y="973702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1">
            <a:extLst>
              <a:ext uri="{FF2B5EF4-FFF2-40B4-BE49-F238E27FC236}">
                <a16:creationId xmlns:a16="http://schemas.microsoft.com/office/drawing/2014/main" id="{BE827B20-55D6-AD06-CFC4-CF1567372F13}"/>
              </a:ext>
            </a:extLst>
          </p:cNvPr>
          <p:cNvSpPr txBox="1"/>
          <p:nvPr/>
        </p:nvSpPr>
        <p:spPr>
          <a:xfrm>
            <a:off x="6382511" y="973702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15"/>
              </a:spcBef>
            </a:pPr>
            <a:r>
              <a:rPr sz="3600" spc="-15" baseline="11574" dirty="0">
                <a:latin typeface="Cambria Math"/>
                <a:cs typeface="Cambria Math"/>
              </a:rPr>
              <a:t>𝛼</a:t>
            </a:r>
            <a:r>
              <a:rPr sz="1750" spc="-10" dirty="0">
                <a:latin typeface="Cambria Math"/>
                <a:cs typeface="Cambria Math"/>
              </a:rPr>
              <a:t>1,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5" name="object 242">
            <a:extLst>
              <a:ext uri="{FF2B5EF4-FFF2-40B4-BE49-F238E27FC236}">
                <a16:creationId xmlns:a16="http://schemas.microsoft.com/office/drawing/2014/main" id="{B4E00039-37AD-2CA0-E947-E086C0BAA12B}"/>
              </a:ext>
            </a:extLst>
          </p:cNvPr>
          <p:cNvSpPr txBox="1"/>
          <p:nvPr/>
        </p:nvSpPr>
        <p:spPr>
          <a:xfrm>
            <a:off x="6724268" y="104571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6" name="object 243">
            <a:extLst>
              <a:ext uri="{FF2B5EF4-FFF2-40B4-BE49-F238E27FC236}">
                <a16:creationId xmlns:a16="http://schemas.microsoft.com/office/drawing/2014/main" id="{6D66D879-1377-5A29-63BF-0548BC593D53}"/>
              </a:ext>
            </a:extLst>
          </p:cNvPr>
          <p:cNvSpPr/>
          <p:nvPr/>
        </p:nvSpPr>
        <p:spPr>
          <a:xfrm>
            <a:off x="6382511" y="1406518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4">
            <a:extLst>
              <a:ext uri="{FF2B5EF4-FFF2-40B4-BE49-F238E27FC236}">
                <a16:creationId xmlns:a16="http://schemas.microsoft.com/office/drawing/2014/main" id="{3E8AD421-A44C-8209-4102-2ADCB77FE6D6}"/>
              </a:ext>
            </a:extLst>
          </p:cNvPr>
          <p:cNvSpPr txBox="1"/>
          <p:nvPr/>
        </p:nvSpPr>
        <p:spPr>
          <a:xfrm>
            <a:off x="6347586" y="1396231"/>
            <a:ext cx="556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8" name="object 245">
            <a:extLst>
              <a:ext uri="{FF2B5EF4-FFF2-40B4-BE49-F238E27FC236}">
                <a16:creationId xmlns:a16="http://schemas.microsoft.com/office/drawing/2014/main" id="{CEAFCC18-50A8-85D4-0CFD-BBD27A714C29}"/>
              </a:ext>
            </a:extLst>
          </p:cNvPr>
          <p:cNvSpPr/>
          <p:nvPr/>
        </p:nvSpPr>
        <p:spPr>
          <a:xfrm>
            <a:off x="6382511" y="1834761"/>
            <a:ext cx="461771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6">
            <a:extLst>
              <a:ext uri="{FF2B5EF4-FFF2-40B4-BE49-F238E27FC236}">
                <a16:creationId xmlns:a16="http://schemas.microsoft.com/office/drawing/2014/main" id="{C62D98E6-3B43-9D81-8461-9D4C13EB39D6}"/>
              </a:ext>
            </a:extLst>
          </p:cNvPr>
          <p:cNvSpPr/>
          <p:nvPr/>
        </p:nvSpPr>
        <p:spPr>
          <a:xfrm>
            <a:off x="6382511" y="1834761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80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47">
            <a:extLst>
              <a:ext uri="{FF2B5EF4-FFF2-40B4-BE49-F238E27FC236}">
                <a16:creationId xmlns:a16="http://schemas.microsoft.com/office/drawing/2014/main" id="{47E837C0-1872-8484-7C0D-CBAAC9964B59}"/>
              </a:ext>
            </a:extLst>
          </p:cNvPr>
          <p:cNvSpPr txBox="1"/>
          <p:nvPr/>
        </p:nvSpPr>
        <p:spPr>
          <a:xfrm>
            <a:off x="6347586" y="1824170"/>
            <a:ext cx="557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baseline="11574" dirty="0">
                <a:latin typeface="Cambria Math"/>
                <a:cs typeface="Cambria Math"/>
              </a:rPr>
              <a:t>𝛼</a:t>
            </a:r>
            <a:r>
              <a:rPr sz="1750" dirty="0">
                <a:latin typeface="Cambria Math"/>
                <a:cs typeface="Cambria Math"/>
              </a:rPr>
              <a:t>1,4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1" name="object 248">
            <a:extLst>
              <a:ext uri="{FF2B5EF4-FFF2-40B4-BE49-F238E27FC236}">
                <a16:creationId xmlns:a16="http://schemas.microsoft.com/office/drawing/2014/main" id="{376CC95B-8CF3-86D0-5959-32D7300BE1E3}"/>
              </a:ext>
            </a:extLst>
          </p:cNvPr>
          <p:cNvSpPr txBox="1"/>
          <p:nvPr/>
        </p:nvSpPr>
        <p:spPr>
          <a:xfrm>
            <a:off x="857707" y="1805882"/>
            <a:ext cx="12522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00"/>
              </a:spcBef>
            </a:pPr>
            <a:r>
              <a:rPr sz="3600" spc="7" baseline="11574" dirty="0">
                <a:latin typeface="Cambria Math"/>
                <a:cs typeface="Cambria Math"/>
              </a:rPr>
              <a:t>𝛼</a:t>
            </a:r>
            <a:r>
              <a:rPr sz="1750" spc="5" dirty="0">
                <a:latin typeface="Cambria Math"/>
                <a:cs typeface="Cambria Math"/>
              </a:rPr>
              <a:t>1,3</a:t>
            </a:r>
            <a:r>
              <a:rPr sz="1750" spc="310" dirty="0">
                <a:latin typeface="Cambria Math"/>
                <a:cs typeface="Cambria Math"/>
              </a:rPr>
              <a:t>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</a:p>
          <a:p>
            <a:pPr marL="38100">
              <a:lnSpc>
                <a:spcPct val="100000"/>
              </a:lnSpc>
              <a:spcBef>
                <a:spcPts val="1925"/>
              </a:spcBef>
            </a:pPr>
            <a:r>
              <a:rPr sz="3600" spc="30" baseline="11574" dirty="0">
                <a:latin typeface="Cambria Math"/>
                <a:cs typeface="Cambria Math"/>
              </a:rPr>
              <a:t>𝛼</a:t>
            </a:r>
            <a:r>
              <a:rPr sz="1750" spc="20" dirty="0">
                <a:latin typeface="Cambria Math"/>
                <a:cs typeface="Cambria Math"/>
              </a:rPr>
              <a:t>2,1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252" name="object 249">
            <a:extLst>
              <a:ext uri="{FF2B5EF4-FFF2-40B4-BE49-F238E27FC236}">
                <a16:creationId xmlns:a16="http://schemas.microsoft.com/office/drawing/2014/main" id="{E4CCC168-15AF-34FA-1D4B-73527034DD97}"/>
              </a:ext>
            </a:extLst>
          </p:cNvPr>
          <p:cNvSpPr txBox="1"/>
          <p:nvPr/>
        </p:nvSpPr>
        <p:spPr>
          <a:xfrm>
            <a:off x="3130550" y="2416422"/>
            <a:ext cx="561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11574" dirty="0">
                <a:latin typeface="Cambria Math"/>
                <a:cs typeface="Cambria Math"/>
              </a:rPr>
              <a:t>𝛼</a:t>
            </a:r>
            <a:r>
              <a:rPr sz="1750" spc="20" dirty="0">
                <a:latin typeface="Cambria Math"/>
                <a:cs typeface="Cambria Math"/>
              </a:rPr>
              <a:t>2,2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3" name="object 250">
            <a:extLst>
              <a:ext uri="{FF2B5EF4-FFF2-40B4-BE49-F238E27FC236}">
                <a16:creationId xmlns:a16="http://schemas.microsoft.com/office/drawing/2014/main" id="{7A568CE7-CAA0-19B7-4AB0-5B75D844765D}"/>
              </a:ext>
            </a:extLst>
          </p:cNvPr>
          <p:cNvSpPr txBox="1"/>
          <p:nvPr/>
        </p:nvSpPr>
        <p:spPr>
          <a:xfrm>
            <a:off x="5282184" y="2416422"/>
            <a:ext cx="561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11574" dirty="0">
                <a:latin typeface="Cambria Math"/>
                <a:cs typeface="Cambria Math"/>
              </a:rPr>
              <a:t>𝛼</a:t>
            </a:r>
            <a:r>
              <a:rPr sz="1750" spc="20" dirty="0">
                <a:latin typeface="Cambria Math"/>
                <a:cs typeface="Cambria Math"/>
              </a:rPr>
              <a:t>2,3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4" name="object 251">
            <a:extLst>
              <a:ext uri="{FF2B5EF4-FFF2-40B4-BE49-F238E27FC236}">
                <a16:creationId xmlns:a16="http://schemas.microsoft.com/office/drawing/2014/main" id="{25A9264E-3F73-4CA0-9951-256CA844E844}"/>
              </a:ext>
            </a:extLst>
          </p:cNvPr>
          <p:cNvSpPr txBox="1"/>
          <p:nvPr/>
        </p:nvSpPr>
        <p:spPr>
          <a:xfrm>
            <a:off x="7638288" y="2432246"/>
            <a:ext cx="5619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2" baseline="11574" dirty="0">
                <a:latin typeface="Cambria Math"/>
                <a:cs typeface="Cambria Math"/>
              </a:rPr>
              <a:t>𝛼</a:t>
            </a:r>
            <a:r>
              <a:rPr sz="1750" spc="15" dirty="0">
                <a:latin typeface="Cambria Math"/>
                <a:cs typeface="Cambria Math"/>
              </a:rPr>
              <a:t>2,4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6" name="object 253">
            <a:extLst>
              <a:ext uri="{FF2B5EF4-FFF2-40B4-BE49-F238E27FC236}">
                <a16:creationId xmlns:a16="http://schemas.microsoft.com/office/drawing/2014/main" id="{81D3D2BC-07F1-1ABE-E716-5580D376A22E}"/>
              </a:ext>
            </a:extLst>
          </p:cNvPr>
          <p:cNvSpPr txBox="1"/>
          <p:nvPr/>
        </p:nvSpPr>
        <p:spPr>
          <a:xfrm>
            <a:off x="2534157" y="6444354"/>
            <a:ext cx="1018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662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64" name="object 2">
            <a:extLst>
              <a:ext uri="{FF2B5EF4-FFF2-40B4-BE49-F238E27FC236}">
                <a16:creationId xmlns:a16="http://schemas.microsoft.com/office/drawing/2014/main" id="{1028C3B3-4218-6CA9-13A5-1257192A7A1D}"/>
              </a:ext>
            </a:extLst>
          </p:cNvPr>
          <p:cNvSpPr/>
          <p:nvPr/>
        </p:nvSpPr>
        <p:spPr>
          <a:xfrm>
            <a:off x="5628132" y="4547615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">
            <a:extLst>
              <a:ext uri="{FF2B5EF4-FFF2-40B4-BE49-F238E27FC236}">
                <a16:creationId xmlns:a16="http://schemas.microsoft.com/office/drawing/2014/main" id="{51843486-8C26-34A0-F03A-A99282FCA601}"/>
              </a:ext>
            </a:extLst>
          </p:cNvPr>
          <p:cNvSpPr/>
          <p:nvPr/>
        </p:nvSpPr>
        <p:spPr>
          <a:xfrm>
            <a:off x="5628132" y="454761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4">
            <a:extLst>
              <a:ext uri="{FF2B5EF4-FFF2-40B4-BE49-F238E27FC236}">
                <a16:creationId xmlns:a16="http://schemas.microsoft.com/office/drawing/2014/main" id="{FD369251-3EC4-E7B8-F013-991E1E719B36}"/>
              </a:ext>
            </a:extLst>
          </p:cNvPr>
          <p:cNvSpPr txBox="1"/>
          <p:nvPr/>
        </p:nvSpPr>
        <p:spPr>
          <a:xfrm>
            <a:off x="5795898" y="4627245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7" name="object 5">
            <a:extLst>
              <a:ext uri="{FF2B5EF4-FFF2-40B4-BE49-F238E27FC236}">
                <a16:creationId xmlns:a16="http://schemas.microsoft.com/office/drawing/2014/main" id="{5725D5EC-3762-792D-4ACE-BC2BFB54492C}"/>
              </a:ext>
            </a:extLst>
          </p:cNvPr>
          <p:cNvSpPr txBox="1"/>
          <p:nvPr/>
        </p:nvSpPr>
        <p:spPr>
          <a:xfrm>
            <a:off x="5595239" y="4360545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470B9C85-47DA-640F-B41E-8AB765CBEB68}"/>
              </a:ext>
            </a:extLst>
          </p:cNvPr>
          <p:cNvSpPr/>
          <p:nvPr/>
        </p:nvSpPr>
        <p:spPr>
          <a:xfrm>
            <a:off x="5635752" y="4978908"/>
            <a:ext cx="463296" cy="385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7">
            <a:extLst>
              <a:ext uri="{FF2B5EF4-FFF2-40B4-BE49-F238E27FC236}">
                <a16:creationId xmlns:a16="http://schemas.microsoft.com/office/drawing/2014/main" id="{9B80E33A-C880-727F-CEC7-E6D3AFCE292B}"/>
              </a:ext>
            </a:extLst>
          </p:cNvPr>
          <p:cNvSpPr/>
          <p:nvPr/>
        </p:nvSpPr>
        <p:spPr>
          <a:xfrm>
            <a:off x="5635752" y="4978908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1"/>
                </a:moveTo>
                <a:lnTo>
                  <a:pt x="463296" y="385571"/>
                </a:lnTo>
                <a:lnTo>
                  <a:pt x="463296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8">
            <a:extLst>
              <a:ext uri="{FF2B5EF4-FFF2-40B4-BE49-F238E27FC236}">
                <a16:creationId xmlns:a16="http://schemas.microsoft.com/office/drawing/2014/main" id="{01EF59F5-013D-69E8-4DE3-2D2FFBC5A786}"/>
              </a:ext>
            </a:extLst>
          </p:cNvPr>
          <p:cNvSpPr txBox="1"/>
          <p:nvPr/>
        </p:nvSpPr>
        <p:spPr>
          <a:xfrm>
            <a:off x="5804408" y="505790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1" name="object 9">
            <a:extLst>
              <a:ext uri="{FF2B5EF4-FFF2-40B4-BE49-F238E27FC236}">
                <a16:creationId xmlns:a16="http://schemas.microsoft.com/office/drawing/2014/main" id="{F048155D-454F-274F-FCFF-1A49A7152C80}"/>
              </a:ext>
            </a:extLst>
          </p:cNvPr>
          <p:cNvSpPr txBox="1"/>
          <p:nvPr/>
        </p:nvSpPr>
        <p:spPr>
          <a:xfrm>
            <a:off x="5603747" y="4791202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2" name="object 10">
            <a:extLst>
              <a:ext uri="{FF2B5EF4-FFF2-40B4-BE49-F238E27FC236}">
                <a16:creationId xmlns:a16="http://schemas.microsoft.com/office/drawing/2014/main" id="{90F70D1C-25DB-A90F-A7BF-5B4E6CAE05DE}"/>
              </a:ext>
            </a:extLst>
          </p:cNvPr>
          <p:cNvSpPr/>
          <p:nvPr/>
        </p:nvSpPr>
        <p:spPr>
          <a:xfrm>
            <a:off x="5637276" y="5411723"/>
            <a:ext cx="461772" cy="385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1">
            <a:extLst>
              <a:ext uri="{FF2B5EF4-FFF2-40B4-BE49-F238E27FC236}">
                <a16:creationId xmlns:a16="http://schemas.microsoft.com/office/drawing/2014/main" id="{52ADF165-5320-56EF-00D6-C9AB3554666E}"/>
              </a:ext>
            </a:extLst>
          </p:cNvPr>
          <p:cNvSpPr/>
          <p:nvPr/>
        </p:nvSpPr>
        <p:spPr>
          <a:xfrm>
            <a:off x="5637276" y="541172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2">
            <a:extLst>
              <a:ext uri="{FF2B5EF4-FFF2-40B4-BE49-F238E27FC236}">
                <a16:creationId xmlns:a16="http://schemas.microsoft.com/office/drawing/2014/main" id="{1F77D02F-06D2-C018-9F31-B5D0443AAE13}"/>
              </a:ext>
            </a:extLst>
          </p:cNvPr>
          <p:cNvSpPr txBox="1"/>
          <p:nvPr/>
        </p:nvSpPr>
        <p:spPr>
          <a:xfrm>
            <a:off x="5824854" y="5491073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5" name="object 13">
            <a:extLst>
              <a:ext uri="{FF2B5EF4-FFF2-40B4-BE49-F238E27FC236}">
                <a16:creationId xmlns:a16="http://schemas.microsoft.com/office/drawing/2014/main" id="{0E338686-BE7D-9A3D-92BA-6371722D76FD}"/>
              </a:ext>
            </a:extLst>
          </p:cNvPr>
          <p:cNvSpPr txBox="1"/>
          <p:nvPr/>
        </p:nvSpPr>
        <p:spPr>
          <a:xfrm>
            <a:off x="5623814" y="5224398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6" name="object 14">
            <a:extLst>
              <a:ext uri="{FF2B5EF4-FFF2-40B4-BE49-F238E27FC236}">
                <a16:creationId xmlns:a16="http://schemas.microsoft.com/office/drawing/2014/main" id="{814BE1DC-58FF-CBA5-DD38-92D9FE17F6FA}"/>
              </a:ext>
            </a:extLst>
          </p:cNvPr>
          <p:cNvSpPr/>
          <p:nvPr/>
        </p:nvSpPr>
        <p:spPr>
          <a:xfrm>
            <a:off x="5637276" y="5839967"/>
            <a:ext cx="461772" cy="385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5">
            <a:extLst>
              <a:ext uri="{FF2B5EF4-FFF2-40B4-BE49-F238E27FC236}">
                <a16:creationId xmlns:a16="http://schemas.microsoft.com/office/drawing/2014/main" id="{AD326026-DE00-927F-08CE-453E82E31FC7}"/>
              </a:ext>
            </a:extLst>
          </p:cNvPr>
          <p:cNvSpPr/>
          <p:nvPr/>
        </p:nvSpPr>
        <p:spPr>
          <a:xfrm>
            <a:off x="5637276" y="583996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6">
            <a:extLst>
              <a:ext uri="{FF2B5EF4-FFF2-40B4-BE49-F238E27FC236}">
                <a16:creationId xmlns:a16="http://schemas.microsoft.com/office/drawing/2014/main" id="{A7291595-C472-1F5F-E744-6FF884E65210}"/>
              </a:ext>
            </a:extLst>
          </p:cNvPr>
          <p:cNvSpPr txBox="1"/>
          <p:nvPr/>
        </p:nvSpPr>
        <p:spPr>
          <a:xfrm>
            <a:off x="5805296" y="5919317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9" name="object 17">
            <a:extLst>
              <a:ext uri="{FF2B5EF4-FFF2-40B4-BE49-F238E27FC236}">
                <a16:creationId xmlns:a16="http://schemas.microsoft.com/office/drawing/2014/main" id="{4D212581-B820-5BA2-B056-86C3F207900A}"/>
              </a:ext>
            </a:extLst>
          </p:cNvPr>
          <p:cNvSpPr txBox="1"/>
          <p:nvPr/>
        </p:nvSpPr>
        <p:spPr>
          <a:xfrm>
            <a:off x="5604636" y="5652617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0" name="object 18">
            <a:extLst>
              <a:ext uri="{FF2B5EF4-FFF2-40B4-BE49-F238E27FC236}">
                <a16:creationId xmlns:a16="http://schemas.microsoft.com/office/drawing/2014/main" id="{B7C8D929-D66A-4940-8D1B-04E1952F77F1}"/>
              </a:ext>
            </a:extLst>
          </p:cNvPr>
          <p:cNvSpPr/>
          <p:nvPr/>
        </p:nvSpPr>
        <p:spPr>
          <a:xfrm>
            <a:off x="6201155" y="4562855"/>
            <a:ext cx="461772" cy="385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9">
            <a:extLst>
              <a:ext uri="{FF2B5EF4-FFF2-40B4-BE49-F238E27FC236}">
                <a16:creationId xmlns:a16="http://schemas.microsoft.com/office/drawing/2014/main" id="{4ADA6AD6-BE4E-13E5-BC14-DE8AB0B58212}"/>
              </a:ext>
            </a:extLst>
          </p:cNvPr>
          <p:cNvSpPr/>
          <p:nvPr/>
        </p:nvSpPr>
        <p:spPr>
          <a:xfrm>
            <a:off x="6201155" y="456285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6DBCB6EC-8FEE-1456-DB1A-C7F789E362F4}"/>
              </a:ext>
            </a:extLst>
          </p:cNvPr>
          <p:cNvSpPr txBox="1"/>
          <p:nvPr/>
        </p:nvSpPr>
        <p:spPr>
          <a:xfrm>
            <a:off x="6410071" y="4642230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3" name="object 21">
            <a:extLst>
              <a:ext uri="{FF2B5EF4-FFF2-40B4-BE49-F238E27FC236}">
                <a16:creationId xmlns:a16="http://schemas.microsoft.com/office/drawing/2014/main" id="{98AF3272-8F0F-7644-21F4-BE24FCB9674B}"/>
              </a:ext>
            </a:extLst>
          </p:cNvPr>
          <p:cNvSpPr txBox="1"/>
          <p:nvPr/>
        </p:nvSpPr>
        <p:spPr>
          <a:xfrm>
            <a:off x="6201790" y="4375150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4" name="object 22">
            <a:extLst>
              <a:ext uri="{FF2B5EF4-FFF2-40B4-BE49-F238E27FC236}">
                <a16:creationId xmlns:a16="http://schemas.microsoft.com/office/drawing/2014/main" id="{D7574A39-EEAA-1230-8328-53E6A73CDE16}"/>
              </a:ext>
            </a:extLst>
          </p:cNvPr>
          <p:cNvSpPr/>
          <p:nvPr/>
        </p:nvSpPr>
        <p:spPr>
          <a:xfrm>
            <a:off x="6208776" y="4994147"/>
            <a:ext cx="463296" cy="3855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3">
            <a:extLst>
              <a:ext uri="{FF2B5EF4-FFF2-40B4-BE49-F238E27FC236}">
                <a16:creationId xmlns:a16="http://schemas.microsoft.com/office/drawing/2014/main" id="{62A9E882-9A72-5811-0C20-2637798AFD9A}"/>
              </a:ext>
            </a:extLst>
          </p:cNvPr>
          <p:cNvSpPr/>
          <p:nvPr/>
        </p:nvSpPr>
        <p:spPr>
          <a:xfrm>
            <a:off x="6208776" y="4994147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1"/>
                </a:moveTo>
                <a:lnTo>
                  <a:pt x="463296" y="385571"/>
                </a:lnTo>
                <a:lnTo>
                  <a:pt x="463296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4">
            <a:extLst>
              <a:ext uri="{FF2B5EF4-FFF2-40B4-BE49-F238E27FC236}">
                <a16:creationId xmlns:a16="http://schemas.microsoft.com/office/drawing/2014/main" id="{280B33A3-890F-90D6-8CA8-9A630093519E}"/>
              </a:ext>
            </a:extLst>
          </p:cNvPr>
          <p:cNvSpPr txBox="1"/>
          <p:nvPr/>
        </p:nvSpPr>
        <p:spPr>
          <a:xfrm>
            <a:off x="6418834" y="507288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7" name="object 25">
            <a:extLst>
              <a:ext uri="{FF2B5EF4-FFF2-40B4-BE49-F238E27FC236}">
                <a16:creationId xmlns:a16="http://schemas.microsoft.com/office/drawing/2014/main" id="{2A136514-3A10-EDD0-E0FD-22C0345353DE}"/>
              </a:ext>
            </a:extLst>
          </p:cNvPr>
          <p:cNvSpPr txBox="1"/>
          <p:nvPr/>
        </p:nvSpPr>
        <p:spPr>
          <a:xfrm>
            <a:off x="6210553" y="480618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8" name="object 26">
            <a:extLst>
              <a:ext uri="{FF2B5EF4-FFF2-40B4-BE49-F238E27FC236}">
                <a16:creationId xmlns:a16="http://schemas.microsoft.com/office/drawing/2014/main" id="{DA719558-5877-E8A4-3F82-2B8026750068}"/>
              </a:ext>
            </a:extLst>
          </p:cNvPr>
          <p:cNvSpPr/>
          <p:nvPr/>
        </p:nvSpPr>
        <p:spPr>
          <a:xfrm>
            <a:off x="6210300" y="5426964"/>
            <a:ext cx="461772" cy="3855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7">
            <a:extLst>
              <a:ext uri="{FF2B5EF4-FFF2-40B4-BE49-F238E27FC236}">
                <a16:creationId xmlns:a16="http://schemas.microsoft.com/office/drawing/2014/main" id="{F82DA395-9285-FA39-50F3-962D0797BF8D}"/>
              </a:ext>
            </a:extLst>
          </p:cNvPr>
          <p:cNvSpPr/>
          <p:nvPr/>
        </p:nvSpPr>
        <p:spPr>
          <a:xfrm>
            <a:off x="6210300" y="5426964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8">
            <a:extLst>
              <a:ext uri="{FF2B5EF4-FFF2-40B4-BE49-F238E27FC236}">
                <a16:creationId xmlns:a16="http://schemas.microsoft.com/office/drawing/2014/main" id="{B02E6EC4-BC94-8B66-2708-EF83F1D4776E}"/>
              </a:ext>
            </a:extLst>
          </p:cNvPr>
          <p:cNvSpPr txBox="1"/>
          <p:nvPr/>
        </p:nvSpPr>
        <p:spPr>
          <a:xfrm>
            <a:off x="6400927" y="5506008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1" name="object 29">
            <a:extLst>
              <a:ext uri="{FF2B5EF4-FFF2-40B4-BE49-F238E27FC236}">
                <a16:creationId xmlns:a16="http://schemas.microsoft.com/office/drawing/2014/main" id="{934812D4-45BC-D5B9-18A0-02610918FCF1}"/>
              </a:ext>
            </a:extLst>
          </p:cNvPr>
          <p:cNvSpPr txBox="1"/>
          <p:nvPr/>
        </p:nvSpPr>
        <p:spPr>
          <a:xfrm>
            <a:off x="6192646" y="5239003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2" name="object 30">
            <a:extLst>
              <a:ext uri="{FF2B5EF4-FFF2-40B4-BE49-F238E27FC236}">
                <a16:creationId xmlns:a16="http://schemas.microsoft.com/office/drawing/2014/main" id="{10BC243E-9E1D-22CC-9593-F50FA3B9BCD3}"/>
              </a:ext>
            </a:extLst>
          </p:cNvPr>
          <p:cNvSpPr/>
          <p:nvPr/>
        </p:nvSpPr>
        <p:spPr>
          <a:xfrm>
            <a:off x="6210300" y="5855208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1">
            <a:extLst>
              <a:ext uri="{FF2B5EF4-FFF2-40B4-BE49-F238E27FC236}">
                <a16:creationId xmlns:a16="http://schemas.microsoft.com/office/drawing/2014/main" id="{7834DC63-92A9-6224-4F7B-A667160DB7C6}"/>
              </a:ext>
            </a:extLst>
          </p:cNvPr>
          <p:cNvSpPr/>
          <p:nvPr/>
        </p:nvSpPr>
        <p:spPr>
          <a:xfrm>
            <a:off x="6210300" y="5855208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2">
            <a:extLst>
              <a:ext uri="{FF2B5EF4-FFF2-40B4-BE49-F238E27FC236}">
                <a16:creationId xmlns:a16="http://schemas.microsoft.com/office/drawing/2014/main" id="{8D55CBFB-969D-1A44-95D3-C2BB586A80F6}"/>
              </a:ext>
            </a:extLst>
          </p:cNvPr>
          <p:cNvSpPr txBox="1"/>
          <p:nvPr/>
        </p:nvSpPr>
        <p:spPr>
          <a:xfrm>
            <a:off x="6385940" y="593425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5" name="object 33">
            <a:extLst>
              <a:ext uri="{FF2B5EF4-FFF2-40B4-BE49-F238E27FC236}">
                <a16:creationId xmlns:a16="http://schemas.microsoft.com/office/drawing/2014/main" id="{5A6C75CF-1FAD-F219-FF9E-01640130CFD6}"/>
              </a:ext>
            </a:extLst>
          </p:cNvPr>
          <p:cNvSpPr txBox="1"/>
          <p:nvPr/>
        </p:nvSpPr>
        <p:spPr>
          <a:xfrm>
            <a:off x="6177660" y="5667552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6" name="object 34">
            <a:extLst>
              <a:ext uri="{FF2B5EF4-FFF2-40B4-BE49-F238E27FC236}">
                <a16:creationId xmlns:a16="http://schemas.microsoft.com/office/drawing/2014/main" id="{F205A08F-DBF2-C0A0-BC1B-2D0270F6E38B}"/>
              </a:ext>
            </a:extLst>
          </p:cNvPr>
          <p:cNvSpPr/>
          <p:nvPr/>
        </p:nvSpPr>
        <p:spPr>
          <a:xfrm>
            <a:off x="6777228" y="4547615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5">
            <a:extLst>
              <a:ext uri="{FF2B5EF4-FFF2-40B4-BE49-F238E27FC236}">
                <a16:creationId xmlns:a16="http://schemas.microsoft.com/office/drawing/2014/main" id="{51675B7A-F708-3DFB-2B9D-E1B280F3351C}"/>
              </a:ext>
            </a:extLst>
          </p:cNvPr>
          <p:cNvSpPr/>
          <p:nvPr/>
        </p:nvSpPr>
        <p:spPr>
          <a:xfrm>
            <a:off x="6777228" y="454761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6">
            <a:extLst>
              <a:ext uri="{FF2B5EF4-FFF2-40B4-BE49-F238E27FC236}">
                <a16:creationId xmlns:a16="http://schemas.microsoft.com/office/drawing/2014/main" id="{F499ED3F-772A-432D-9DF4-93D9D015606F}"/>
              </a:ext>
            </a:extLst>
          </p:cNvPr>
          <p:cNvSpPr txBox="1"/>
          <p:nvPr/>
        </p:nvSpPr>
        <p:spPr>
          <a:xfrm>
            <a:off x="6970903" y="4627245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9" name="object 37">
            <a:extLst>
              <a:ext uri="{FF2B5EF4-FFF2-40B4-BE49-F238E27FC236}">
                <a16:creationId xmlns:a16="http://schemas.microsoft.com/office/drawing/2014/main" id="{7E174A54-0FBE-51BF-42B2-F9A43B73BDF3}"/>
              </a:ext>
            </a:extLst>
          </p:cNvPr>
          <p:cNvSpPr txBox="1"/>
          <p:nvPr/>
        </p:nvSpPr>
        <p:spPr>
          <a:xfrm>
            <a:off x="6762622" y="4360545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0" name="object 38">
            <a:extLst>
              <a:ext uri="{FF2B5EF4-FFF2-40B4-BE49-F238E27FC236}">
                <a16:creationId xmlns:a16="http://schemas.microsoft.com/office/drawing/2014/main" id="{CCA8D7F7-79A8-10FB-2101-EBCAD951AEE8}"/>
              </a:ext>
            </a:extLst>
          </p:cNvPr>
          <p:cNvSpPr/>
          <p:nvPr/>
        </p:nvSpPr>
        <p:spPr>
          <a:xfrm>
            <a:off x="6784847" y="4978908"/>
            <a:ext cx="463296" cy="385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39">
            <a:extLst>
              <a:ext uri="{FF2B5EF4-FFF2-40B4-BE49-F238E27FC236}">
                <a16:creationId xmlns:a16="http://schemas.microsoft.com/office/drawing/2014/main" id="{4D03735F-037E-4290-FFC7-6DD6C34B47AE}"/>
              </a:ext>
            </a:extLst>
          </p:cNvPr>
          <p:cNvSpPr/>
          <p:nvPr/>
        </p:nvSpPr>
        <p:spPr>
          <a:xfrm>
            <a:off x="6784847" y="4978908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1"/>
                </a:moveTo>
                <a:lnTo>
                  <a:pt x="463296" y="385571"/>
                </a:lnTo>
                <a:lnTo>
                  <a:pt x="463296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40">
            <a:extLst>
              <a:ext uri="{FF2B5EF4-FFF2-40B4-BE49-F238E27FC236}">
                <a16:creationId xmlns:a16="http://schemas.microsoft.com/office/drawing/2014/main" id="{27CE8C93-5E06-9D19-6FD1-9E16C8861675}"/>
              </a:ext>
            </a:extLst>
          </p:cNvPr>
          <p:cNvSpPr txBox="1"/>
          <p:nvPr/>
        </p:nvSpPr>
        <p:spPr>
          <a:xfrm>
            <a:off x="6976618" y="5057902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3" name="object 41">
            <a:extLst>
              <a:ext uri="{FF2B5EF4-FFF2-40B4-BE49-F238E27FC236}">
                <a16:creationId xmlns:a16="http://schemas.microsoft.com/office/drawing/2014/main" id="{857F7AD0-2DAD-4471-D64B-AF36187E98B7}"/>
              </a:ext>
            </a:extLst>
          </p:cNvPr>
          <p:cNvSpPr txBox="1"/>
          <p:nvPr/>
        </p:nvSpPr>
        <p:spPr>
          <a:xfrm>
            <a:off x="6768338" y="4791202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4" name="object 42">
            <a:extLst>
              <a:ext uri="{FF2B5EF4-FFF2-40B4-BE49-F238E27FC236}">
                <a16:creationId xmlns:a16="http://schemas.microsoft.com/office/drawing/2014/main" id="{F1869E31-8F87-67D4-FF8E-C28C69BCEB2D}"/>
              </a:ext>
            </a:extLst>
          </p:cNvPr>
          <p:cNvSpPr/>
          <p:nvPr/>
        </p:nvSpPr>
        <p:spPr>
          <a:xfrm>
            <a:off x="6786371" y="5411723"/>
            <a:ext cx="461772" cy="385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43">
            <a:extLst>
              <a:ext uri="{FF2B5EF4-FFF2-40B4-BE49-F238E27FC236}">
                <a16:creationId xmlns:a16="http://schemas.microsoft.com/office/drawing/2014/main" id="{231BE506-2D26-6D18-FED4-CD45B796B051}"/>
              </a:ext>
            </a:extLst>
          </p:cNvPr>
          <p:cNvSpPr/>
          <p:nvPr/>
        </p:nvSpPr>
        <p:spPr>
          <a:xfrm>
            <a:off x="6786371" y="541172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44">
            <a:extLst>
              <a:ext uri="{FF2B5EF4-FFF2-40B4-BE49-F238E27FC236}">
                <a16:creationId xmlns:a16="http://schemas.microsoft.com/office/drawing/2014/main" id="{ACB5C9A6-AA41-5163-514B-3A475A401D30}"/>
              </a:ext>
            </a:extLst>
          </p:cNvPr>
          <p:cNvSpPr txBox="1"/>
          <p:nvPr/>
        </p:nvSpPr>
        <p:spPr>
          <a:xfrm>
            <a:off x="6976998" y="5491073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7" name="object 45">
            <a:extLst>
              <a:ext uri="{FF2B5EF4-FFF2-40B4-BE49-F238E27FC236}">
                <a16:creationId xmlns:a16="http://schemas.microsoft.com/office/drawing/2014/main" id="{9F3E73E8-1263-6679-C3F8-D1E655294210}"/>
              </a:ext>
            </a:extLst>
          </p:cNvPr>
          <p:cNvSpPr txBox="1"/>
          <p:nvPr/>
        </p:nvSpPr>
        <p:spPr>
          <a:xfrm>
            <a:off x="6768718" y="522439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8" name="object 46">
            <a:extLst>
              <a:ext uri="{FF2B5EF4-FFF2-40B4-BE49-F238E27FC236}">
                <a16:creationId xmlns:a16="http://schemas.microsoft.com/office/drawing/2014/main" id="{37DD6BEB-5616-8D7E-0C6D-2BA6F467B440}"/>
              </a:ext>
            </a:extLst>
          </p:cNvPr>
          <p:cNvSpPr/>
          <p:nvPr/>
        </p:nvSpPr>
        <p:spPr>
          <a:xfrm>
            <a:off x="6786371" y="5839967"/>
            <a:ext cx="461772" cy="385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47">
            <a:extLst>
              <a:ext uri="{FF2B5EF4-FFF2-40B4-BE49-F238E27FC236}">
                <a16:creationId xmlns:a16="http://schemas.microsoft.com/office/drawing/2014/main" id="{B84913FD-5FE6-EC5A-123D-602283183C6C}"/>
              </a:ext>
            </a:extLst>
          </p:cNvPr>
          <p:cNvSpPr/>
          <p:nvPr/>
        </p:nvSpPr>
        <p:spPr>
          <a:xfrm>
            <a:off x="6786371" y="583996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8">
            <a:extLst>
              <a:ext uri="{FF2B5EF4-FFF2-40B4-BE49-F238E27FC236}">
                <a16:creationId xmlns:a16="http://schemas.microsoft.com/office/drawing/2014/main" id="{B7BC0BD7-FAC7-1985-3869-1330D2D97071}"/>
              </a:ext>
            </a:extLst>
          </p:cNvPr>
          <p:cNvSpPr txBox="1"/>
          <p:nvPr/>
        </p:nvSpPr>
        <p:spPr>
          <a:xfrm>
            <a:off x="6962013" y="5919317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1" name="object 49">
            <a:extLst>
              <a:ext uri="{FF2B5EF4-FFF2-40B4-BE49-F238E27FC236}">
                <a16:creationId xmlns:a16="http://schemas.microsoft.com/office/drawing/2014/main" id="{33E7BC04-E8D1-B101-ED72-EB4E0B1E28C3}"/>
              </a:ext>
            </a:extLst>
          </p:cNvPr>
          <p:cNvSpPr txBox="1"/>
          <p:nvPr/>
        </p:nvSpPr>
        <p:spPr>
          <a:xfrm>
            <a:off x="6753732" y="5652617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2" name="object 50">
            <a:extLst>
              <a:ext uri="{FF2B5EF4-FFF2-40B4-BE49-F238E27FC236}">
                <a16:creationId xmlns:a16="http://schemas.microsoft.com/office/drawing/2014/main" id="{85BDB481-7540-785F-83F9-BA3728E7FD9C}"/>
              </a:ext>
            </a:extLst>
          </p:cNvPr>
          <p:cNvSpPr/>
          <p:nvPr/>
        </p:nvSpPr>
        <p:spPr>
          <a:xfrm>
            <a:off x="7333488" y="4575047"/>
            <a:ext cx="461772" cy="3855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1">
            <a:extLst>
              <a:ext uri="{FF2B5EF4-FFF2-40B4-BE49-F238E27FC236}">
                <a16:creationId xmlns:a16="http://schemas.microsoft.com/office/drawing/2014/main" id="{3CB0B3DB-795B-DCAB-8C13-DC83C16E8B5E}"/>
              </a:ext>
            </a:extLst>
          </p:cNvPr>
          <p:cNvSpPr/>
          <p:nvPr/>
        </p:nvSpPr>
        <p:spPr>
          <a:xfrm>
            <a:off x="7333488" y="457504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2">
            <a:extLst>
              <a:ext uri="{FF2B5EF4-FFF2-40B4-BE49-F238E27FC236}">
                <a16:creationId xmlns:a16="http://schemas.microsoft.com/office/drawing/2014/main" id="{46D21BCE-9A09-E229-8B5B-57E68B282682}"/>
              </a:ext>
            </a:extLst>
          </p:cNvPr>
          <p:cNvSpPr txBox="1"/>
          <p:nvPr/>
        </p:nvSpPr>
        <p:spPr>
          <a:xfrm>
            <a:off x="7527797" y="4652848"/>
            <a:ext cx="3302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45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5" name="object 53">
            <a:extLst>
              <a:ext uri="{FF2B5EF4-FFF2-40B4-BE49-F238E27FC236}">
                <a16:creationId xmlns:a16="http://schemas.microsoft.com/office/drawing/2014/main" id="{7270C08A-ECAA-1EE7-15BD-523CE577FA83}"/>
              </a:ext>
            </a:extLst>
          </p:cNvPr>
          <p:cNvSpPr txBox="1"/>
          <p:nvPr/>
        </p:nvSpPr>
        <p:spPr>
          <a:xfrm>
            <a:off x="7319518" y="4386148"/>
            <a:ext cx="353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6" name="object 54">
            <a:extLst>
              <a:ext uri="{FF2B5EF4-FFF2-40B4-BE49-F238E27FC236}">
                <a16:creationId xmlns:a16="http://schemas.microsoft.com/office/drawing/2014/main" id="{762F512E-E37B-A713-16A9-74A1D9299968}"/>
              </a:ext>
            </a:extLst>
          </p:cNvPr>
          <p:cNvSpPr/>
          <p:nvPr/>
        </p:nvSpPr>
        <p:spPr>
          <a:xfrm>
            <a:off x="7342631" y="5004815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55">
            <a:extLst>
              <a:ext uri="{FF2B5EF4-FFF2-40B4-BE49-F238E27FC236}">
                <a16:creationId xmlns:a16="http://schemas.microsoft.com/office/drawing/2014/main" id="{1A882BDE-DFB2-0E32-77C0-1908F13E51CF}"/>
              </a:ext>
            </a:extLst>
          </p:cNvPr>
          <p:cNvSpPr/>
          <p:nvPr/>
        </p:nvSpPr>
        <p:spPr>
          <a:xfrm>
            <a:off x="7342631" y="500481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56">
            <a:extLst>
              <a:ext uri="{FF2B5EF4-FFF2-40B4-BE49-F238E27FC236}">
                <a16:creationId xmlns:a16="http://schemas.microsoft.com/office/drawing/2014/main" id="{A22F4E4E-EC56-8DAD-0408-FFBDB7B71F90}"/>
              </a:ext>
            </a:extLst>
          </p:cNvPr>
          <p:cNvSpPr txBox="1"/>
          <p:nvPr/>
        </p:nvSpPr>
        <p:spPr>
          <a:xfrm>
            <a:off x="7533513" y="5084190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9" name="object 57">
            <a:extLst>
              <a:ext uri="{FF2B5EF4-FFF2-40B4-BE49-F238E27FC236}">
                <a16:creationId xmlns:a16="http://schemas.microsoft.com/office/drawing/2014/main" id="{AE1F2D6F-67DC-7743-2F9F-FE5FE1B68915}"/>
              </a:ext>
            </a:extLst>
          </p:cNvPr>
          <p:cNvSpPr txBox="1"/>
          <p:nvPr/>
        </p:nvSpPr>
        <p:spPr>
          <a:xfrm>
            <a:off x="7325232" y="481749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0" name="object 58">
            <a:extLst>
              <a:ext uri="{FF2B5EF4-FFF2-40B4-BE49-F238E27FC236}">
                <a16:creationId xmlns:a16="http://schemas.microsoft.com/office/drawing/2014/main" id="{767C6DA6-B2AD-F580-E00D-D1D960DF9C6D}"/>
              </a:ext>
            </a:extLst>
          </p:cNvPr>
          <p:cNvSpPr/>
          <p:nvPr/>
        </p:nvSpPr>
        <p:spPr>
          <a:xfrm>
            <a:off x="7342631" y="5437632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59">
            <a:extLst>
              <a:ext uri="{FF2B5EF4-FFF2-40B4-BE49-F238E27FC236}">
                <a16:creationId xmlns:a16="http://schemas.microsoft.com/office/drawing/2014/main" id="{19457308-468F-26F4-EC73-458AEBBE6BA3}"/>
              </a:ext>
            </a:extLst>
          </p:cNvPr>
          <p:cNvSpPr/>
          <p:nvPr/>
        </p:nvSpPr>
        <p:spPr>
          <a:xfrm>
            <a:off x="7342631" y="5437632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60">
            <a:extLst>
              <a:ext uri="{FF2B5EF4-FFF2-40B4-BE49-F238E27FC236}">
                <a16:creationId xmlns:a16="http://schemas.microsoft.com/office/drawing/2014/main" id="{3FA6AF89-38A3-44EA-7CEC-9E36A0B347ED}"/>
              </a:ext>
            </a:extLst>
          </p:cNvPr>
          <p:cNvSpPr txBox="1"/>
          <p:nvPr/>
        </p:nvSpPr>
        <p:spPr>
          <a:xfrm>
            <a:off x="7533893" y="5516676"/>
            <a:ext cx="3302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45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3" name="object 61">
            <a:extLst>
              <a:ext uri="{FF2B5EF4-FFF2-40B4-BE49-F238E27FC236}">
                <a16:creationId xmlns:a16="http://schemas.microsoft.com/office/drawing/2014/main" id="{6609946E-1949-4B81-0384-8226CF1E6104}"/>
              </a:ext>
            </a:extLst>
          </p:cNvPr>
          <p:cNvSpPr txBox="1"/>
          <p:nvPr/>
        </p:nvSpPr>
        <p:spPr>
          <a:xfrm>
            <a:off x="7325614" y="5250002"/>
            <a:ext cx="353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4" name="object 62">
            <a:extLst>
              <a:ext uri="{FF2B5EF4-FFF2-40B4-BE49-F238E27FC236}">
                <a16:creationId xmlns:a16="http://schemas.microsoft.com/office/drawing/2014/main" id="{85B892FE-D400-FEAB-977A-977C3E13F7A6}"/>
              </a:ext>
            </a:extLst>
          </p:cNvPr>
          <p:cNvSpPr/>
          <p:nvPr/>
        </p:nvSpPr>
        <p:spPr>
          <a:xfrm>
            <a:off x="7342631" y="5865876"/>
            <a:ext cx="461772" cy="385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63">
            <a:extLst>
              <a:ext uri="{FF2B5EF4-FFF2-40B4-BE49-F238E27FC236}">
                <a16:creationId xmlns:a16="http://schemas.microsoft.com/office/drawing/2014/main" id="{6C745BEB-70EC-B4F9-C40B-14365B5D0006}"/>
              </a:ext>
            </a:extLst>
          </p:cNvPr>
          <p:cNvSpPr/>
          <p:nvPr/>
        </p:nvSpPr>
        <p:spPr>
          <a:xfrm>
            <a:off x="7342631" y="5865876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64">
            <a:extLst>
              <a:ext uri="{FF2B5EF4-FFF2-40B4-BE49-F238E27FC236}">
                <a16:creationId xmlns:a16="http://schemas.microsoft.com/office/drawing/2014/main" id="{DE830C0D-3149-1FEE-06D3-804F20ADFC25}"/>
              </a:ext>
            </a:extLst>
          </p:cNvPr>
          <p:cNvSpPr txBox="1"/>
          <p:nvPr/>
        </p:nvSpPr>
        <p:spPr>
          <a:xfrm>
            <a:off x="7518907" y="5944006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4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7" name="object 65">
            <a:extLst>
              <a:ext uri="{FF2B5EF4-FFF2-40B4-BE49-F238E27FC236}">
                <a16:creationId xmlns:a16="http://schemas.microsoft.com/office/drawing/2014/main" id="{A914520F-1263-F3E4-291C-85328B96B2AE}"/>
              </a:ext>
            </a:extLst>
          </p:cNvPr>
          <p:cNvSpPr txBox="1"/>
          <p:nvPr/>
        </p:nvSpPr>
        <p:spPr>
          <a:xfrm>
            <a:off x="7310628" y="5678830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8" name="object 67">
            <a:extLst>
              <a:ext uri="{FF2B5EF4-FFF2-40B4-BE49-F238E27FC236}">
                <a16:creationId xmlns:a16="http://schemas.microsoft.com/office/drawing/2014/main" id="{A7D51363-2963-9033-A116-F2C2AAD0FE62}"/>
              </a:ext>
            </a:extLst>
          </p:cNvPr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68">
            <a:extLst>
              <a:ext uri="{FF2B5EF4-FFF2-40B4-BE49-F238E27FC236}">
                <a16:creationId xmlns:a16="http://schemas.microsoft.com/office/drawing/2014/main" id="{8F00B391-1878-5D7D-DC7C-0E20B07630C9}"/>
              </a:ext>
            </a:extLst>
          </p:cNvPr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69">
            <a:extLst>
              <a:ext uri="{FF2B5EF4-FFF2-40B4-BE49-F238E27FC236}">
                <a16:creationId xmlns:a16="http://schemas.microsoft.com/office/drawing/2014/main" id="{94B9DAD4-305B-F008-2907-7CD40B35F9E9}"/>
              </a:ext>
            </a:extLst>
          </p:cNvPr>
          <p:cNvSpPr txBox="1"/>
          <p:nvPr/>
        </p:nvSpPr>
        <p:spPr>
          <a:xfrm>
            <a:off x="1686432" y="3739388"/>
            <a:ext cx="383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97" baseline="-20833" dirty="0">
                <a:latin typeface="Cambria Math"/>
                <a:cs typeface="Cambria Math"/>
              </a:rPr>
              <a:t>𝑣</a:t>
            </a:r>
            <a:r>
              <a:rPr sz="1750" spc="6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1" name="object 70">
            <a:extLst>
              <a:ext uri="{FF2B5EF4-FFF2-40B4-BE49-F238E27FC236}">
                <a16:creationId xmlns:a16="http://schemas.microsoft.com/office/drawing/2014/main" id="{09545513-759B-5131-381C-1AA8549E8276}"/>
              </a:ext>
            </a:extLst>
          </p:cNvPr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71">
            <a:extLst>
              <a:ext uri="{FF2B5EF4-FFF2-40B4-BE49-F238E27FC236}">
                <a16:creationId xmlns:a16="http://schemas.microsoft.com/office/drawing/2014/main" id="{4731FAF3-7202-BC86-F72F-514521B5205D}"/>
              </a:ext>
            </a:extLst>
          </p:cNvPr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72">
            <a:extLst>
              <a:ext uri="{FF2B5EF4-FFF2-40B4-BE49-F238E27FC236}">
                <a16:creationId xmlns:a16="http://schemas.microsoft.com/office/drawing/2014/main" id="{D3F6D192-9729-BD8E-D0CD-C320C95F1001}"/>
              </a:ext>
            </a:extLst>
          </p:cNvPr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73">
            <a:extLst>
              <a:ext uri="{FF2B5EF4-FFF2-40B4-BE49-F238E27FC236}">
                <a16:creationId xmlns:a16="http://schemas.microsoft.com/office/drawing/2014/main" id="{83B5917C-44B4-C021-36BD-F4AA666B71D5}"/>
              </a:ext>
            </a:extLst>
          </p:cNvPr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350">
            <a:solidFill>
              <a:srgbClr val="EC7C3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610"/>
              </a:spcBef>
            </a:pPr>
            <a:r>
              <a:rPr sz="2400" dirty="0">
                <a:latin typeface="Cambria Math"/>
                <a:cs typeface="Cambria Math"/>
              </a:rPr>
              <a:t>𝑞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5" name="object 74">
            <a:extLst>
              <a:ext uri="{FF2B5EF4-FFF2-40B4-BE49-F238E27FC236}">
                <a16:creationId xmlns:a16="http://schemas.microsoft.com/office/drawing/2014/main" id="{F6748A46-3EE4-C8E9-B763-785DC03EF077}"/>
              </a:ext>
            </a:extLst>
          </p:cNvPr>
          <p:cNvSpPr txBox="1"/>
          <p:nvPr/>
        </p:nvSpPr>
        <p:spPr>
          <a:xfrm>
            <a:off x="735787" y="3749802"/>
            <a:ext cx="783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26084" algn="l"/>
              </a:tabLst>
            </a:pPr>
            <a:r>
              <a:rPr sz="1750" spc="40" dirty="0">
                <a:latin typeface="Cambria Math"/>
                <a:cs typeface="Cambria Math"/>
              </a:rPr>
              <a:t>1	</a:t>
            </a:r>
            <a:r>
              <a:rPr sz="3600" spc="82" baseline="-20833" dirty="0">
                <a:latin typeface="Cambria Math"/>
                <a:cs typeface="Cambria Math"/>
              </a:rPr>
              <a:t>𝑘</a:t>
            </a:r>
            <a:r>
              <a:rPr sz="1750" spc="5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6" name="object 75">
            <a:extLst>
              <a:ext uri="{FF2B5EF4-FFF2-40B4-BE49-F238E27FC236}">
                <a16:creationId xmlns:a16="http://schemas.microsoft.com/office/drawing/2014/main" id="{0BF33747-ED12-1423-9207-70B1DB2E2A9B}"/>
              </a:ext>
            </a:extLst>
          </p:cNvPr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76">
            <a:extLst>
              <a:ext uri="{FF2B5EF4-FFF2-40B4-BE49-F238E27FC236}">
                <a16:creationId xmlns:a16="http://schemas.microsoft.com/office/drawing/2014/main" id="{CC3A34C1-AB0E-F602-856C-0B9CF8F9AF60}"/>
              </a:ext>
            </a:extLst>
          </p:cNvPr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77">
            <a:extLst>
              <a:ext uri="{FF2B5EF4-FFF2-40B4-BE49-F238E27FC236}">
                <a16:creationId xmlns:a16="http://schemas.microsoft.com/office/drawing/2014/main" id="{E8EF9539-15F1-D256-3DF6-C4A1CB416B1B}"/>
              </a:ext>
            </a:extLst>
          </p:cNvPr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78">
            <a:extLst>
              <a:ext uri="{FF2B5EF4-FFF2-40B4-BE49-F238E27FC236}">
                <a16:creationId xmlns:a16="http://schemas.microsoft.com/office/drawing/2014/main" id="{1FB2993B-190A-57DB-EF8A-64A9ECA5EF23}"/>
              </a:ext>
            </a:extLst>
          </p:cNvPr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79">
            <a:extLst>
              <a:ext uri="{FF2B5EF4-FFF2-40B4-BE49-F238E27FC236}">
                <a16:creationId xmlns:a16="http://schemas.microsoft.com/office/drawing/2014/main" id="{07EF0C97-0B74-4A9C-0C83-CB4CD3CDC585}"/>
              </a:ext>
            </a:extLst>
          </p:cNvPr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80">
            <a:extLst>
              <a:ext uri="{FF2B5EF4-FFF2-40B4-BE49-F238E27FC236}">
                <a16:creationId xmlns:a16="http://schemas.microsoft.com/office/drawing/2014/main" id="{AE1CF3C5-3CCB-2CEC-1E58-5E7B0F8E56C4}"/>
              </a:ext>
            </a:extLst>
          </p:cNvPr>
          <p:cNvSpPr/>
          <p:nvPr/>
        </p:nvSpPr>
        <p:spPr>
          <a:xfrm>
            <a:off x="285902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81">
            <a:extLst>
              <a:ext uri="{FF2B5EF4-FFF2-40B4-BE49-F238E27FC236}">
                <a16:creationId xmlns:a16="http://schemas.microsoft.com/office/drawing/2014/main" id="{4BA2903A-B807-2AE6-90F1-A2C8E30D375E}"/>
              </a:ext>
            </a:extLst>
          </p:cNvPr>
          <p:cNvSpPr txBox="1"/>
          <p:nvPr/>
        </p:nvSpPr>
        <p:spPr>
          <a:xfrm>
            <a:off x="2862198" y="3843908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𝑞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3" name="object 82">
            <a:extLst>
              <a:ext uri="{FF2B5EF4-FFF2-40B4-BE49-F238E27FC236}">
                <a16:creationId xmlns:a16="http://schemas.microsoft.com/office/drawing/2014/main" id="{D7D97DA4-865C-0BC7-3853-C54B146C665C}"/>
              </a:ext>
            </a:extLst>
          </p:cNvPr>
          <p:cNvSpPr txBox="1"/>
          <p:nvPr/>
        </p:nvSpPr>
        <p:spPr>
          <a:xfrm>
            <a:off x="3013836" y="3732352"/>
            <a:ext cx="1361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21640" algn="l"/>
                <a:tab pos="983615" algn="l"/>
              </a:tabLst>
            </a:pPr>
            <a:r>
              <a:rPr sz="1750" spc="40" dirty="0">
                <a:latin typeface="Cambria Math"/>
                <a:cs typeface="Cambria Math"/>
              </a:rPr>
              <a:t>2	</a:t>
            </a:r>
            <a:r>
              <a:rPr sz="3600" spc="112" baseline="-20833" dirty="0">
                <a:latin typeface="Cambria Math"/>
                <a:cs typeface="Cambria Math"/>
              </a:rPr>
              <a:t>𝑘</a:t>
            </a:r>
            <a:r>
              <a:rPr sz="1750" spc="75" dirty="0">
                <a:latin typeface="Cambria Math"/>
                <a:cs typeface="Cambria Math"/>
              </a:rPr>
              <a:t>2	</a:t>
            </a:r>
            <a:r>
              <a:rPr sz="3600" spc="142" baseline="-18518" dirty="0">
                <a:latin typeface="Cambria Math"/>
                <a:cs typeface="Cambria Math"/>
              </a:rPr>
              <a:t>𝑣</a:t>
            </a:r>
            <a:r>
              <a:rPr sz="2625" spc="142" baseline="3174" dirty="0">
                <a:latin typeface="Cambria Math"/>
                <a:cs typeface="Cambria Math"/>
              </a:rPr>
              <a:t>2</a:t>
            </a:r>
            <a:endParaRPr sz="2625" baseline="3174">
              <a:latin typeface="Cambria Math"/>
              <a:cs typeface="Cambria Math"/>
            </a:endParaRPr>
          </a:p>
        </p:txBody>
      </p:sp>
      <p:sp>
        <p:nvSpPr>
          <p:cNvPr id="144" name="object 83">
            <a:extLst>
              <a:ext uri="{FF2B5EF4-FFF2-40B4-BE49-F238E27FC236}">
                <a16:creationId xmlns:a16="http://schemas.microsoft.com/office/drawing/2014/main" id="{5A421ADA-6083-9397-6D16-2CE6AD813606}"/>
              </a:ext>
            </a:extLst>
          </p:cNvPr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4">
            <a:extLst>
              <a:ext uri="{FF2B5EF4-FFF2-40B4-BE49-F238E27FC236}">
                <a16:creationId xmlns:a16="http://schemas.microsoft.com/office/drawing/2014/main" id="{0DDC71BF-0D3D-1F21-1B5F-174BCAFC46C8}"/>
              </a:ext>
            </a:extLst>
          </p:cNvPr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5">
            <a:extLst>
              <a:ext uri="{FF2B5EF4-FFF2-40B4-BE49-F238E27FC236}">
                <a16:creationId xmlns:a16="http://schemas.microsoft.com/office/drawing/2014/main" id="{A62D99C6-11CB-32A6-13CE-43A78533F409}"/>
              </a:ext>
            </a:extLst>
          </p:cNvPr>
          <p:cNvSpPr txBox="1"/>
          <p:nvPr/>
        </p:nvSpPr>
        <p:spPr>
          <a:xfrm>
            <a:off x="6204458" y="3733038"/>
            <a:ext cx="38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35" baseline="-20833" dirty="0">
                <a:latin typeface="Cambria Math"/>
                <a:cs typeface="Cambria Math"/>
              </a:rPr>
              <a:t>𝑣</a:t>
            </a:r>
            <a:r>
              <a:rPr sz="1750" spc="9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7" name="object 86">
            <a:extLst>
              <a:ext uri="{FF2B5EF4-FFF2-40B4-BE49-F238E27FC236}">
                <a16:creationId xmlns:a16="http://schemas.microsoft.com/office/drawing/2014/main" id="{A2725BC0-F5C4-F87C-655F-DD47BCE61F46}"/>
              </a:ext>
            </a:extLst>
          </p:cNvPr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87">
            <a:extLst>
              <a:ext uri="{FF2B5EF4-FFF2-40B4-BE49-F238E27FC236}">
                <a16:creationId xmlns:a16="http://schemas.microsoft.com/office/drawing/2014/main" id="{F9CD36B4-E598-40B8-6CC1-FEA9E5F9EA0F}"/>
              </a:ext>
            </a:extLst>
          </p:cNvPr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88">
            <a:extLst>
              <a:ext uri="{FF2B5EF4-FFF2-40B4-BE49-F238E27FC236}">
                <a16:creationId xmlns:a16="http://schemas.microsoft.com/office/drawing/2014/main" id="{F8807870-E92D-114B-0838-C02DADA31F93}"/>
              </a:ext>
            </a:extLst>
          </p:cNvPr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89">
            <a:extLst>
              <a:ext uri="{FF2B5EF4-FFF2-40B4-BE49-F238E27FC236}">
                <a16:creationId xmlns:a16="http://schemas.microsoft.com/office/drawing/2014/main" id="{1BDBE997-D9ED-25B4-2800-CA9C067437DF}"/>
              </a:ext>
            </a:extLst>
          </p:cNvPr>
          <p:cNvSpPr/>
          <p:nvPr/>
        </p:nvSpPr>
        <p:spPr>
          <a:xfrm>
            <a:off x="5103876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90">
            <a:extLst>
              <a:ext uri="{FF2B5EF4-FFF2-40B4-BE49-F238E27FC236}">
                <a16:creationId xmlns:a16="http://schemas.microsoft.com/office/drawing/2014/main" id="{88BEB183-8665-0F3C-1C4F-61A73F183BA9}"/>
              </a:ext>
            </a:extLst>
          </p:cNvPr>
          <p:cNvSpPr txBox="1"/>
          <p:nvPr/>
        </p:nvSpPr>
        <p:spPr>
          <a:xfrm>
            <a:off x="5107051" y="3854577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𝑞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2" name="object 91">
            <a:extLst>
              <a:ext uri="{FF2B5EF4-FFF2-40B4-BE49-F238E27FC236}">
                <a16:creationId xmlns:a16="http://schemas.microsoft.com/office/drawing/2014/main" id="{74A2C795-8FD3-E78A-D6C2-61E10FA72B49}"/>
              </a:ext>
            </a:extLst>
          </p:cNvPr>
          <p:cNvSpPr txBox="1"/>
          <p:nvPr/>
        </p:nvSpPr>
        <p:spPr>
          <a:xfrm>
            <a:off x="5258434" y="3743325"/>
            <a:ext cx="78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1750" spc="40" dirty="0">
                <a:latin typeface="Cambria Math"/>
                <a:cs typeface="Cambria Math"/>
              </a:rPr>
              <a:t>3	</a:t>
            </a:r>
            <a:r>
              <a:rPr sz="3600" spc="112" baseline="-20833" dirty="0">
                <a:latin typeface="Cambria Math"/>
                <a:cs typeface="Cambria Math"/>
              </a:rPr>
              <a:t>𝑘</a:t>
            </a:r>
            <a:r>
              <a:rPr sz="1750" spc="7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3" name="object 92">
            <a:extLst>
              <a:ext uri="{FF2B5EF4-FFF2-40B4-BE49-F238E27FC236}">
                <a16:creationId xmlns:a16="http://schemas.microsoft.com/office/drawing/2014/main" id="{8D1CD664-4770-03C5-C558-3A303DE4EE9B}"/>
              </a:ext>
            </a:extLst>
          </p:cNvPr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93">
            <a:extLst>
              <a:ext uri="{FF2B5EF4-FFF2-40B4-BE49-F238E27FC236}">
                <a16:creationId xmlns:a16="http://schemas.microsoft.com/office/drawing/2014/main" id="{C0E1BA19-B43D-2622-D3D8-0BC93E1375FD}"/>
              </a:ext>
            </a:extLst>
          </p:cNvPr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94">
            <a:extLst>
              <a:ext uri="{FF2B5EF4-FFF2-40B4-BE49-F238E27FC236}">
                <a16:creationId xmlns:a16="http://schemas.microsoft.com/office/drawing/2014/main" id="{18AE6DEA-6A89-7356-98D0-29A63E193CBD}"/>
              </a:ext>
            </a:extLst>
          </p:cNvPr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95">
            <a:extLst>
              <a:ext uri="{FF2B5EF4-FFF2-40B4-BE49-F238E27FC236}">
                <a16:creationId xmlns:a16="http://schemas.microsoft.com/office/drawing/2014/main" id="{7473BFBC-9C92-9B72-48C2-E053C6E94B66}"/>
              </a:ext>
            </a:extLst>
          </p:cNvPr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96">
            <a:extLst>
              <a:ext uri="{FF2B5EF4-FFF2-40B4-BE49-F238E27FC236}">
                <a16:creationId xmlns:a16="http://schemas.microsoft.com/office/drawing/2014/main" id="{A440552E-94FF-EFC7-9A8D-11E4F8B3434A}"/>
              </a:ext>
            </a:extLst>
          </p:cNvPr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97">
            <a:extLst>
              <a:ext uri="{FF2B5EF4-FFF2-40B4-BE49-F238E27FC236}">
                <a16:creationId xmlns:a16="http://schemas.microsoft.com/office/drawing/2014/main" id="{BC25BE7E-A257-F0ED-FF6F-587C41F56157}"/>
              </a:ext>
            </a:extLst>
          </p:cNvPr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350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615"/>
              </a:spcBef>
            </a:pPr>
            <a:r>
              <a:rPr sz="2400" dirty="0">
                <a:latin typeface="Cambria Math"/>
                <a:cs typeface="Cambria Math"/>
              </a:rPr>
              <a:t>𝑞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9" name="object 98">
            <a:extLst>
              <a:ext uri="{FF2B5EF4-FFF2-40B4-BE49-F238E27FC236}">
                <a16:creationId xmlns:a16="http://schemas.microsoft.com/office/drawing/2014/main" id="{1B06BAD1-86ED-0886-D567-A07481A63633}"/>
              </a:ext>
            </a:extLst>
          </p:cNvPr>
          <p:cNvSpPr txBox="1"/>
          <p:nvPr/>
        </p:nvSpPr>
        <p:spPr>
          <a:xfrm>
            <a:off x="7511542" y="3756482"/>
            <a:ext cx="13608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21640" algn="l"/>
                <a:tab pos="983615" algn="l"/>
              </a:tabLst>
            </a:pPr>
            <a:r>
              <a:rPr sz="1750" spc="45" dirty="0">
                <a:latin typeface="Cambria Math"/>
                <a:cs typeface="Cambria Math"/>
              </a:rPr>
              <a:t>4	</a:t>
            </a:r>
            <a:r>
              <a:rPr sz="3600" spc="112" baseline="-20833" dirty="0">
                <a:latin typeface="Cambria Math"/>
                <a:cs typeface="Cambria Math"/>
              </a:rPr>
              <a:t>𝑘</a:t>
            </a:r>
            <a:r>
              <a:rPr sz="1750" spc="75" dirty="0">
                <a:latin typeface="Cambria Math"/>
                <a:cs typeface="Cambria Math"/>
              </a:rPr>
              <a:t>4	</a:t>
            </a:r>
            <a:r>
              <a:rPr sz="3600" spc="135" baseline="-18518" dirty="0">
                <a:latin typeface="Cambria Math"/>
                <a:cs typeface="Cambria Math"/>
              </a:rPr>
              <a:t>𝑣</a:t>
            </a:r>
            <a:r>
              <a:rPr sz="2625" spc="135" baseline="3174" dirty="0">
                <a:latin typeface="Cambria Math"/>
                <a:cs typeface="Cambria Math"/>
              </a:rPr>
              <a:t>4</a:t>
            </a:r>
            <a:endParaRPr sz="2625" baseline="3174">
              <a:latin typeface="Cambria Math"/>
              <a:cs typeface="Cambria Math"/>
            </a:endParaRPr>
          </a:p>
        </p:txBody>
      </p:sp>
      <p:sp>
        <p:nvSpPr>
          <p:cNvPr id="160" name="object 99">
            <a:extLst>
              <a:ext uri="{FF2B5EF4-FFF2-40B4-BE49-F238E27FC236}">
                <a16:creationId xmlns:a16="http://schemas.microsoft.com/office/drawing/2014/main" id="{80DB917D-71B8-9949-1379-64A57B8094CA}"/>
              </a:ext>
            </a:extLst>
          </p:cNvPr>
          <p:cNvSpPr txBox="1"/>
          <p:nvPr/>
        </p:nvSpPr>
        <p:spPr>
          <a:xfrm>
            <a:off x="6627368" y="6282029"/>
            <a:ext cx="343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𝐴</a:t>
            </a:r>
            <a:r>
              <a:rPr sz="2800" dirty="0">
                <a:latin typeface="Cambria Math"/>
                <a:cs typeface="Cambria Math"/>
              </a:rPr>
              <a:t>′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61" name="object 100">
            <a:extLst>
              <a:ext uri="{FF2B5EF4-FFF2-40B4-BE49-F238E27FC236}">
                <a16:creationId xmlns:a16="http://schemas.microsoft.com/office/drawing/2014/main" id="{848EAB40-60D4-9DEC-CCAE-4561843B48AA}"/>
              </a:ext>
            </a:extLst>
          </p:cNvPr>
          <p:cNvSpPr/>
          <p:nvPr/>
        </p:nvSpPr>
        <p:spPr>
          <a:xfrm>
            <a:off x="4008120" y="5154167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01">
            <a:extLst>
              <a:ext uri="{FF2B5EF4-FFF2-40B4-BE49-F238E27FC236}">
                <a16:creationId xmlns:a16="http://schemas.microsoft.com/office/drawing/2014/main" id="{3252BA51-3A83-90B2-A57B-24AE9F5D33E2}"/>
              </a:ext>
            </a:extLst>
          </p:cNvPr>
          <p:cNvSpPr/>
          <p:nvPr/>
        </p:nvSpPr>
        <p:spPr>
          <a:xfrm>
            <a:off x="4008120" y="515416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02">
            <a:extLst>
              <a:ext uri="{FF2B5EF4-FFF2-40B4-BE49-F238E27FC236}">
                <a16:creationId xmlns:a16="http://schemas.microsoft.com/office/drawing/2014/main" id="{7F8D7D51-5F9A-0E8F-AA6D-E46033FDF63C}"/>
              </a:ext>
            </a:extLst>
          </p:cNvPr>
          <p:cNvSpPr/>
          <p:nvPr/>
        </p:nvSpPr>
        <p:spPr>
          <a:xfrm>
            <a:off x="4351020" y="5154167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03">
            <a:extLst>
              <a:ext uri="{FF2B5EF4-FFF2-40B4-BE49-F238E27FC236}">
                <a16:creationId xmlns:a16="http://schemas.microsoft.com/office/drawing/2014/main" id="{A46B4D7A-0F4E-D826-BE66-8DC207DCC1E4}"/>
              </a:ext>
            </a:extLst>
          </p:cNvPr>
          <p:cNvSpPr/>
          <p:nvPr/>
        </p:nvSpPr>
        <p:spPr>
          <a:xfrm>
            <a:off x="4351020" y="515416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04">
            <a:extLst>
              <a:ext uri="{FF2B5EF4-FFF2-40B4-BE49-F238E27FC236}">
                <a16:creationId xmlns:a16="http://schemas.microsoft.com/office/drawing/2014/main" id="{001FB2BB-1F22-C8EB-BAA8-EDFB112705B4}"/>
              </a:ext>
            </a:extLst>
          </p:cNvPr>
          <p:cNvSpPr/>
          <p:nvPr/>
        </p:nvSpPr>
        <p:spPr>
          <a:xfrm>
            <a:off x="4695444" y="5154167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05">
            <a:extLst>
              <a:ext uri="{FF2B5EF4-FFF2-40B4-BE49-F238E27FC236}">
                <a16:creationId xmlns:a16="http://schemas.microsoft.com/office/drawing/2014/main" id="{47548306-DF66-92F9-3D8D-39EF2171000A}"/>
              </a:ext>
            </a:extLst>
          </p:cNvPr>
          <p:cNvSpPr/>
          <p:nvPr/>
        </p:nvSpPr>
        <p:spPr>
          <a:xfrm>
            <a:off x="4695444" y="515416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06">
            <a:extLst>
              <a:ext uri="{FF2B5EF4-FFF2-40B4-BE49-F238E27FC236}">
                <a16:creationId xmlns:a16="http://schemas.microsoft.com/office/drawing/2014/main" id="{9497FDA4-1564-D04E-12AC-85350A1666C3}"/>
              </a:ext>
            </a:extLst>
          </p:cNvPr>
          <p:cNvSpPr/>
          <p:nvPr/>
        </p:nvSpPr>
        <p:spPr>
          <a:xfrm>
            <a:off x="5038344" y="5160264"/>
            <a:ext cx="288036" cy="5410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07">
            <a:extLst>
              <a:ext uri="{FF2B5EF4-FFF2-40B4-BE49-F238E27FC236}">
                <a16:creationId xmlns:a16="http://schemas.microsoft.com/office/drawing/2014/main" id="{DD9E23C0-B9AB-E66A-6913-18322914ED10}"/>
              </a:ext>
            </a:extLst>
          </p:cNvPr>
          <p:cNvSpPr/>
          <p:nvPr/>
        </p:nvSpPr>
        <p:spPr>
          <a:xfrm>
            <a:off x="5038344" y="516026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08">
            <a:extLst>
              <a:ext uri="{FF2B5EF4-FFF2-40B4-BE49-F238E27FC236}">
                <a16:creationId xmlns:a16="http://schemas.microsoft.com/office/drawing/2014/main" id="{464A8890-23F4-A7BE-EFEA-05F5825C922E}"/>
              </a:ext>
            </a:extLst>
          </p:cNvPr>
          <p:cNvSpPr txBox="1"/>
          <p:nvPr/>
        </p:nvSpPr>
        <p:spPr>
          <a:xfrm>
            <a:off x="3984625" y="5100650"/>
            <a:ext cx="1410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18518" dirty="0">
                <a:latin typeface="Cambria Math"/>
                <a:cs typeface="Cambria Math"/>
              </a:rPr>
              <a:t>𝒗</a:t>
            </a:r>
            <a:r>
              <a:rPr sz="2625" spc="-7" baseline="1587" dirty="0">
                <a:latin typeface="Cambria Math"/>
                <a:cs typeface="Cambria Math"/>
              </a:rPr>
              <a:t>𝟏 </a:t>
            </a: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r>
              <a:rPr sz="3600" spc="-7" baseline="-21990" dirty="0">
                <a:latin typeface="Cambria Math"/>
                <a:cs typeface="Cambria Math"/>
              </a:rPr>
              <a:t>𝒗</a:t>
            </a:r>
            <a:r>
              <a:rPr sz="2625" spc="-7" baseline="-3174" dirty="0">
                <a:latin typeface="Cambria Math"/>
                <a:cs typeface="Cambria Math"/>
              </a:rPr>
              <a:t>𝟑</a:t>
            </a:r>
            <a:r>
              <a:rPr sz="2625" spc="-405" baseline="-3174" dirty="0">
                <a:latin typeface="Cambria Math"/>
                <a:cs typeface="Cambria Math"/>
              </a:rPr>
              <a:t> </a:t>
            </a:r>
            <a:r>
              <a:rPr sz="3600" spc="-7" baseline="-23148" dirty="0">
                <a:latin typeface="Cambria Math"/>
                <a:cs typeface="Cambria Math"/>
              </a:rPr>
              <a:t>𝒗</a:t>
            </a:r>
            <a:r>
              <a:rPr sz="2625" spc="-7" baseline="-4761" dirty="0">
                <a:latin typeface="Cambria Math"/>
                <a:cs typeface="Cambria Math"/>
              </a:rPr>
              <a:t>𝟒</a:t>
            </a:r>
            <a:endParaRPr sz="2625" baseline="-4761">
              <a:latin typeface="Cambria Math"/>
              <a:cs typeface="Cambria Math"/>
            </a:endParaRPr>
          </a:p>
        </p:txBody>
      </p:sp>
      <p:sp>
        <p:nvSpPr>
          <p:cNvPr id="170" name="object 109">
            <a:extLst>
              <a:ext uri="{FF2B5EF4-FFF2-40B4-BE49-F238E27FC236}">
                <a16:creationId xmlns:a16="http://schemas.microsoft.com/office/drawing/2014/main" id="{57AB80F9-FDD4-8C12-F6D4-FAC01A38289E}"/>
              </a:ext>
            </a:extLst>
          </p:cNvPr>
          <p:cNvSpPr txBox="1"/>
          <p:nvPr/>
        </p:nvSpPr>
        <p:spPr>
          <a:xfrm>
            <a:off x="4521834" y="5633720"/>
            <a:ext cx="248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𝑉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71" name="object 110">
            <a:extLst>
              <a:ext uri="{FF2B5EF4-FFF2-40B4-BE49-F238E27FC236}">
                <a16:creationId xmlns:a16="http://schemas.microsoft.com/office/drawing/2014/main" id="{56EEC4C3-705C-AE79-53AE-5B6A801CEAB7}"/>
              </a:ext>
            </a:extLst>
          </p:cNvPr>
          <p:cNvSpPr txBox="1"/>
          <p:nvPr/>
        </p:nvSpPr>
        <p:spPr>
          <a:xfrm>
            <a:off x="3302889" y="5167629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2" name="object 111">
            <a:extLst>
              <a:ext uri="{FF2B5EF4-FFF2-40B4-BE49-F238E27FC236}">
                <a16:creationId xmlns:a16="http://schemas.microsoft.com/office/drawing/2014/main" id="{01869BDA-12EF-CFB4-7939-7A64CECC7259}"/>
              </a:ext>
            </a:extLst>
          </p:cNvPr>
          <p:cNvSpPr/>
          <p:nvPr/>
        </p:nvSpPr>
        <p:spPr>
          <a:xfrm>
            <a:off x="1519427" y="5116067"/>
            <a:ext cx="288035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12">
            <a:extLst>
              <a:ext uri="{FF2B5EF4-FFF2-40B4-BE49-F238E27FC236}">
                <a16:creationId xmlns:a16="http://schemas.microsoft.com/office/drawing/2014/main" id="{43A91669-8B5F-F6B8-43B9-1BF253B1EA27}"/>
              </a:ext>
            </a:extLst>
          </p:cNvPr>
          <p:cNvSpPr/>
          <p:nvPr/>
        </p:nvSpPr>
        <p:spPr>
          <a:xfrm>
            <a:off x="1519427" y="511606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49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13">
            <a:extLst>
              <a:ext uri="{FF2B5EF4-FFF2-40B4-BE49-F238E27FC236}">
                <a16:creationId xmlns:a16="http://schemas.microsoft.com/office/drawing/2014/main" id="{615A4F6E-24F5-4D79-6B41-4A3354574FA4}"/>
              </a:ext>
            </a:extLst>
          </p:cNvPr>
          <p:cNvSpPr/>
          <p:nvPr/>
        </p:nvSpPr>
        <p:spPr>
          <a:xfrm>
            <a:off x="1862327" y="5116067"/>
            <a:ext cx="288036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14">
            <a:extLst>
              <a:ext uri="{FF2B5EF4-FFF2-40B4-BE49-F238E27FC236}">
                <a16:creationId xmlns:a16="http://schemas.microsoft.com/office/drawing/2014/main" id="{88AD0811-F6D1-A369-DAB6-A7E8EC81B564}"/>
              </a:ext>
            </a:extLst>
          </p:cNvPr>
          <p:cNvSpPr/>
          <p:nvPr/>
        </p:nvSpPr>
        <p:spPr>
          <a:xfrm>
            <a:off x="1862327" y="511606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15">
            <a:extLst>
              <a:ext uri="{FF2B5EF4-FFF2-40B4-BE49-F238E27FC236}">
                <a16:creationId xmlns:a16="http://schemas.microsoft.com/office/drawing/2014/main" id="{3E35F914-685E-112E-3433-F07284E0926D}"/>
              </a:ext>
            </a:extLst>
          </p:cNvPr>
          <p:cNvSpPr/>
          <p:nvPr/>
        </p:nvSpPr>
        <p:spPr>
          <a:xfrm>
            <a:off x="2206751" y="5116067"/>
            <a:ext cx="288036" cy="541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16">
            <a:extLst>
              <a:ext uri="{FF2B5EF4-FFF2-40B4-BE49-F238E27FC236}">
                <a16:creationId xmlns:a16="http://schemas.microsoft.com/office/drawing/2014/main" id="{E7B5EDFA-B848-E01D-78D8-FBC8BEF67ECA}"/>
              </a:ext>
            </a:extLst>
          </p:cNvPr>
          <p:cNvSpPr/>
          <p:nvPr/>
        </p:nvSpPr>
        <p:spPr>
          <a:xfrm>
            <a:off x="2206751" y="511606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17">
            <a:extLst>
              <a:ext uri="{FF2B5EF4-FFF2-40B4-BE49-F238E27FC236}">
                <a16:creationId xmlns:a16="http://schemas.microsoft.com/office/drawing/2014/main" id="{6ABACDA4-5FA9-1B3E-6371-247B921B7304}"/>
              </a:ext>
            </a:extLst>
          </p:cNvPr>
          <p:cNvSpPr/>
          <p:nvPr/>
        </p:nvSpPr>
        <p:spPr>
          <a:xfrm>
            <a:off x="2551176" y="5123688"/>
            <a:ext cx="288036" cy="5394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18">
            <a:extLst>
              <a:ext uri="{FF2B5EF4-FFF2-40B4-BE49-F238E27FC236}">
                <a16:creationId xmlns:a16="http://schemas.microsoft.com/office/drawing/2014/main" id="{FBBFE522-C384-0F18-6652-F2A9B0A1E59C}"/>
              </a:ext>
            </a:extLst>
          </p:cNvPr>
          <p:cNvSpPr/>
          <p:nvPr/>
        </p:nvSpPr>
        <p:spPr>
          <a:xfrm>
            <a:off x="2551176" y="51236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19">
            <a:extLst>
              <a:ext uri="{FF2B5EF4-FFF2-40B4-BE49-F238E27FC236}">
                <a16:creationId xmlns:a16="http://schemas.microsoft.com/office/drawing/2014/main" id="{4BD7402A-030E-DCAA-FA0C-03C581ABB12C}"/>
              </a:ext>
            </a:extLst>
          </p:cNvPr>
          <p:cNvSpPr txBox="1"/>
          <p:nvPr/>
        </p:nvSpPr>
        <p:spPr>
          <a:xfrm>
            <a:off x="1505711" y="5077155"/>
            <a:ext cx="1411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-18518" dirty="0">
                <a:latin typeface="Cambria Math"/>
                <a:cs typeface="Cambria Math"/>
              </a:rPr>
              <a:t>𝒃</a:t>
            </a:r>
            <a:r>
              <a:rPr sz="2625" spc="30" baseline="1587" dirty="0">
                <a:latin typeface="Cambria Math"/>
                <a:cs typeface="Cambria Math"/>
              </a:rPr>
              <a:t>𝟏</a:t>
            </a:r>
            <a:r>
              <a:rPr sz="3600" spc="30" baseline="-18518" dirty="0">
                <a:latin typeface="Cambria Math"/>
                <a:cs typeface="Cambria Math"/>
              </a:rPr>
              <a:t>𝒃</a:t>
            </a:r>
            <a:r>
              <a:rPr sz="2625" spc="30" baseline="1587" dirty="0">
                <a:latin typeface="Cambria Math"/>
                <a:cs typeface="Cambria Math"/>
              </a:rPr>
              <a:t>𝟐</a:t>
            </a:r>
            <a:r>
              <a:rPr sz="2625" spc="-307" baseline="1587" dirty="0">
                <a:latin typeface="Cambria Math"/>
                <a:cs typeface="Cambria Math"/>
              </a:rPr>
              <a:t> </a:t>
            </a:r>
            <a:r>
              <a:rPr sz="3600" spc="-7" baseline="-18518" dirty="0">
                <a:latin typeface="Cambria Math"/>
                <a:cs typeface="Cambria Math"/>
              </a:rPr>
              <a:t>𝒃</a:t>
            </a:r>
            <a:r>
              <a:rPr sz="2625" spc="-7" baseline="1587" dirty="0">
                <a:latin typeface="Cambria Math"/>
                <a:cs typeface="Cambria Math"/>
              </a:rPr>
              <a:t>𝟑</a:t>
            </a:r>
            <a:r>
              <a:rPr sz="2625" spc="-307" baseline="1587" dirty="0">
                <a:latin typeface="Cambria Math"/>
                <a:cs typeface="Cambria Math"/>
              </a:rPr>
              <a:t> </a:t>
            </a: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1" name="object 120">
            <a:extLst>
              <a:ext uri="{FF2B5EF4-FFF2-40B4-BE49-F238E27FC236}">
                <a16:creationId xmlns:a16="http://schemas.microsoft.com/office/drawing/2014/main" id="{62926A67-35D2-A4E2-9DA4-8078BDA0EEAF}"/>
              </a:ext>
            </a:extLst>
          </p:cNvPr>
          <p:cNvSpPr txBox="1"/>
          <p:nvPr/>
        </p:nvSpPr>
        <p:spPr>
          <a:xfrm>
            <a:off x="2051430" y="5659018"/>
            <a:ext cx="25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O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2" name="object 121">
            <a:extLst>
              <a:ext uri="{FF2B5EF4-FFF2-40B4-BE49-F238E27FC236}">
                <a16:creationId xmlns:a16="http://schemas.microsoft.com/office/drawing/2014/main" id="{9DE6DDC5-C49F-897C-1AA0-43C744D3D13D}"/>
              </a:ext>
            </a:extLst>
          </p:cNvPr>
          <p:cNvSpPr/>
          <p:nvPr/>
        </p:nvSpPr>
        <p:spPr>
          <a:xfrm>
            <a:off x="5606034" y="4534661"/>
            <a:ext cx="516890" cy="1678305"/>
          </a:xfrm>
          <a:custGeom>
            <a:avLst/>
            <a:gdLst/>
            <a:ahLst/>
            <a:cxnLst/>
            <a:rect l="l" t="t" r="r" b="b"/>
            <a:pathLst>
              <a:path w="516889" h="1678304">
                <a:moveTo>
                  <a:pt x="0" y="1677924"/>
                </a:moveTo>
                <a:lnTo>
                  <a:pt x="516636" y="1677924"/>
                </a:lnTo>
                <a:lnTo>
                  <a:pt x="516636" y="0"/>
                </a:lnTo>
                <a:lnTo>
                  <a:pt x="0" y="0"/>
                </a:lnTo>
                <a:lnTo>
                  <a:pt x="0" y="1677924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22">
            <a:extLst>
              <a:ext uri="{FF2B5EF4-FFF2-40B4-BE49-F238E27FC236}">
                <a16:creationId xmlns:a16="http://schemas.microsoft.com/office/drawing/2014/main" id="{8A26960B-FF20-1E15-AD42-1C5C8C86F229}"/>
              </a:ext>
            </a:extLst>
          </p:cNvPr>
          <p:cNvSpPr/>
          <p:nvPr/>
        </p:nvSpPr>
        <p:spPr>
          <a:xfrm>
            <a:off x="6197346" y="4554473"/>
            <a:ext cx="518159" cy="1678305"/>
          </a:xfrm>
          <a:custGeom>
            <a:avLst/>
            <a:gdLst/>
            <a:ahLst/>
            <a:cxnLst/>
            <a:rect l="l" t="t" r="r" b="b"/>
            <a:pathLst>
              <a:path w="518159" h="1678304">
                <a:moveTo>
                  <a:pt x="0" y="1677924"/>
                </a:moveTo>
                <a:lnTo>
                  <a:pt x="518159" y="1677924"/>
                </a:lnTo>
                <a:lnTo>
                  <a:pt x="518159" y="0"/>
                </a:lnTo>
                <a:lnTo>
                  <a:pt x="0" y="0"/>
                </a:lnTo>
                <a:lnTo>
                  <a:pt x="0" y="16779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23">
            <a:extLst>
              <a:ext uri="{FF2B5EF4-FFF2-40B4-BE49-F238E27FC236}">
                <a16:creationId xmlns:a16="http://schemas.microsoft.com/office/drawing/2014/main" id="{E24C8E8E-3A99-3340-1D9D-9A14897653EE}"/>
              </a:ext>
            </a:extLst>
          </p:cNvPr>
          <p:cNvSpPr/>
          <p:nvPr/>
        </p:nvSpPr>
        <p:spPr>
          <a:xfrm>
            <a:off x="6736842" y="4548378"/>
            <a:ext cx="518159" cy="1678305"/>
          </a:xfrm>
          <a:custGeom>
            <a:avLst/>
            <a:gdLst/>
            <a:ahLst/>
            <a:cxnLst/>
            <a:rect l="l" t="t" r="r" b="b"/>
            <a:pathLst>
              <a:path w="518159" h="1678304">
                <a:moveTo>
                  <a:pt x="0" y="1677924"/>
                </a:moveTo>
                <a:lnTo>
                  <a:pt x="518159" y="1677924"/>
                </a:lnTo>
                <a:lnTo>
                  <a:pt x="518159" y="0"/>
                </a:lnTo>
                <a:lnTo>
                  <a:pt x="0" y="0"/>
                </a:lnTo>
                <a:lnTo>
                  <a:pt x="0" y="16779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24">
            <a:extLst>
              <a:ext uri="{FF2B5EF4-FFF2-40B4-BE49-F238E27FC236}">
                <a16:creationId xmlns:a16="http://schemas.microsoft.com/office/drawing/2014/main" id="{951D33ED-B0A7-F02F-F849-E3A9C0397744}"/>
              </a:ext>
            </a:extLst>
          </p:cNvPr>
          <p:cNvSpPr/>
          <p:nvPr/>
        </p:nvSpPr>
        <p:spPr>
          <a:xfrm>
            <a:off x="7334250" y="4563617"/>
            <a:ext cx="516890" cy="1678305"/>
          </a:xfrm>
          <a:custGeom>
            <a:avLst/>
            <a:gdLst/>
            <a:ahLst/>
            <a:cxnLst/>
            <a:rect l="l" t="t" r="r" b="b"/>
            <a:pathLst>
              <a:path w="516890" h="1678304">
                <a:moveTo>
                  <a:pt x="0" y="1677923"/>
                </a:moveTo>
                <a:lnTo>
                  <a:pt x="516635" y="1677923"/>
                </a:lnTo>
                <a:lnTo>
                  <a:pt x="516635" y="0"/>
                </a:lnTo>
                <a:lnTo>
                  <a:pt x="0" y="0"/>
                </a:lnTo>
                <a:lnTo>
                  <a:pt x="0" y="167792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25">
            <a:extLst>
              <a:ext uri="{FF2B5EF4-FFF2-40B4-BE49-F238E27FC236}">
                <a16:creationId xmlns:a16="http://schemas.microsoft.com/office/drawing/2014/main" id="{1D54D1B2-1F71-C1D6-282E-528B0B853558}"/>
              </a:ext>
            </a:extLst>
          </p:cNvPr>
          <p:cNvSpPr/>
          <p:nvPr/>
        </p:nvSpPr>
        <p:spPr>
          <a:xfrm>
            <a:off x="1017397" y="2788157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9001" y="70187"/>
                </a:moveTo>
                <a:lnTo>
                  <a:pt x="24494" y="76878"/>
                </a:lnTo>
                <a:lnTo>
                  <a:pt x="293369" y="1059306"/>
                </a:lnTo>
                <a:lnTo>
                  <a:pt x="317753" y="1052575"/>
                </a:lnTo>
                <a:lnTo>
                  <a:pt x="49001" y="70187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94" y="76878"/>
                </a:lnTo>
                <a:lnTo>
                  <a:pt x="21145" y="64642"/>
                </a:lnTo>
                <a:lnTo>
                  <a:pt x="45643" y="57912"/>
                </a:lnTo>
                <a:lnTo>
                  <a:pt x="68491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643" y="57912"/>
                </a:moveTo>
                <a:lnTo>
                  <a:pt x="21145" y="64642"/>
                </a:lnTo>
                <a:lnTo>
                  <a:pt x="24494" y="76878"/>
                </a:lnTo>
                <a:lnTo>
                  <a:pt x="49001" y="70187"/>
                </a:lnTo>
                <a:lnTo>
                  <a:pt x="45643" y="57912"/>
                </a:lnTo>
                <a:close/>
              </a:path>
              <a:path w="318134" h="1059814">
                <a:moveTo>
                  <a:pt x="68491" y="57912"/>
                </a:moveTo>
                <a:lnTo>
                  <a:pt x="45643" y="57912"/>
                </a:lnTo>
                <a:lnTo>
                  <a:pt x="49001" y="70187"/>
                </a:lnTo>
                <a:lnTo>
                  <a:pt x="73494" y="63500"/>
                </a:lnTo>
                <a:lnTo>
                  <a:pt x="6849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26">
            <a:extLst>
              <a:ext uri="{FF2B5EF4-FFF2-40B4-BE49-F238E27FC236}">
                <a16:creationId xmlns:a16="http://schemas.microsoft.com/office/drawing/2014/main" id="{74EB5EC4-F82B-FA9B-35D8-BE6EB313C600}"/>
              </a:ext>
            </a:extLst>
          </p:cNvPr>
          <p:cNvSpPr/>
          <p:nvPr/>
        </p:nvSpPr>
        <p:spPr>
          <a:xfrm>
            <a:off x="3295777" y="27668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27">
            <a:extLst>
              <a:ext uri="{FF2B5EF4-FFF2-40B4-BE49-F238E27FC236}">
                <a16:creationId xmlns:a16="http://schemas.microsoft.com/office/drawing/2014/main" id="{154B2AA8-8446-6D39-F8F8-0BB5999F0C91}"/>
              </a:ext>
            </a:extLst>
          </p:cNvPr>
          <p:cNvSpPr/>
          <p:nvPr/>
        </p:nvSpPr>
        <p:spPr>
          <a:xfrm>
            <a:off x="5517769" y="27668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28">
            <a:extLst>
              <a:ext uri="{FF2B5EF4-FFF2-40B4-BE49-F238E27FC236}">
                <a16:creationId xmlns:a16="http://schemas.microsoft.com/office/drawing/2014/main" id="{FC864807-CAD6-6E66-8AB6-CB85145B6C24}"/>
              </a:ext>
            </a:extLst>
          </p:cNvPr>
          <p:cNvSpPr/>
          <p:nvPr/>
        </p:nvSpPr>
        <p:spPr>
          <a:xfrm>
            <a:off x="7779384" y="278511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29">
            <a:extLst>
              <a:ext uri="{FF2B5EF4-FFF2-40B4-BE49-F238E27FC236}">
                <a16:creationId xmlns:a16="http://schemas.microsoft.com/office/drawing/2014/main" id="{6E166C33-3B7E-7C32-4F9D-146B11DE90D5}"/>
              </a:ext>
            </a:extLst>
          </p:cNvPr>
          <p:cNvSpPr/>
          <p:nvPr/>
        </p:nvSpPr>
        <p:spPr>
          <a:xfrm>
            <a:off x="937005" y="2601214"/>
            <a:ext cx="192531" cy="1925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30">
            <a:extLst>
              <a:ext uri="{FF2B5EF4-FFF2-40B4-BE49-F238E27FC236}">
                <a16:creationId xmlns:a16="http://schemas.microsoft.com/office/drawing/2014/main" id="{034ECE95-AE76-E6A2-18AD-C21B6DF4D000}"/>
              </a:ext>
            </a:extLst>
          </p:cNvPr>
          <p:cNvSpPr/>
          <p:nvPr/>
        </p:nvSpPr>
        <p:spPr>
          <a:xfrm>
            <a:off x="3233673" y="2610357"/>
            <a:ext cx="192531" cy="1925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31">
            <a:extLst>
              <a:ext uri="{FF2B5EF4-FFF2-40B4-BE49-F238E27FC236}">
                <a16:creationId xmlns:a16="http://schemas.microsoft.com/office/drawing/2014/main" id="{70A33263-67F2-6B28-1475-3044A37DDE90}"/>
              </a:ext>
            </a:extLst>
          </p:cNvPr>
          <p:cNvSpPr/>
          <p:nvPr/>
        </p:nvSpPr>
        <p:spPr>
          <a:xfrm>
            <a:off x="5438902" y="2617977"/>
            <a:ext cx="192532" cy="194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32">
            <a:extLst>
              <a:ext uri="{FF2B5EF4-FFF2-40B4-BE49-F238E27FC236}">
                <a16:creationId xmlns:a16="http://schemas.microsoft.com/office/drawing/2014/main" id="{F9B3AB1B-A3B0-227C-B7EF-2C288A465B94}"/>
              </a:ext>
            </a:extLst>
          </p:cNvPr>
          <p:cNvSpPr/>
          <p:nvPr/>
        </p:nvSpPr>
        <p:spPr>
          <a:xfrm>
            <a:off x="7689850" y="2643885"/>
            <a:ext cx="192531" cy="1925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33">
            <a:extLst>
              <a:ext uri="{FF2B5EF4-FFF2-40B4-BE49-F238E27FC236}">
                <a16:creationId xmlns:a16="http://schemas.microsoft.com/office/drawing/2014/main" id="{29D88CE2-50DE-292F-5CCA-7CEB52C088C2}"/>
              </a:ext>
            </a:extLst>
          </p:cNvPr>
          <p:cNvSpPr/>
          <p:nvPr/>
        </p:nvSpPr>
        <p:spPr>
          <a:xfrm>
            <a:off x="725982" y="2803398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34">
            <a:extLst>
              <a:ext uri="{FF2B5EF4-FFF2-40B4-BE49-F238E27FC236}">
                <a16:creationId xmlns:a16="http://schemas.microsoft.com/office/drawing/2014/main" id="{0C534041-6C91-DEDA-975B-09275F5F0ACF}"/>
              </a:ext>
            </a:extLst>
          </p:cNvPr>
          <p:cNvSpPr/>
          <p:nvPr/>
        </p:nvSpPr>
        <p:spPr>
          <a:xfrm>
            <a:off x="725144" y="2784475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35">
            <a:extLst>
              <a:ext uri="{FF2B5EF4-FFF2-40B4-BE49-F238E27FC236}">
                <a16:creationId xmlns:a16="http://schemas.microsoft.com/office/drawing/2014/main" id="{8FF7F34B-0D4E-3D76-8AB1-C92C86C3B224}"/>
              </a:ext>
            </a:extLst>
          </p:cNvPr>
          <p:cNvSpPr/>
          <p:nvPr/>
        </p:nvSpPr>
        <p:spPr>
          <a:xfrm>
            <a:off x="723150" y="2789047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36">
            <a:extLst>
              <a:ext uri="{FF2B5EF4-FFF2-40B4-BE49-F238E27FC236}">
                <a16:creationId xmlns:a16="http://schemas.microsoft.com/office/drawing/2014/main" id="{C7A26279-9F01-520A-94A5-861C2630A265}"/>
              </a:ext>
            </a:extLst>
          </p:cNvPr>
          <p:cNvSpPr/>
          <p:nvPr/>
        </p:nvSpPr>
        <p:spPr>
          <a:xfrm>
            <a:off x="715556" y="2788157"/>
            <a:ext cx="332105" cy="1012190"/>
          </a:xfrm>
          <a:custGeom>
            <a:avLst/>
            <a:gdLst/>
            <a:ahLst/>
            <a:cxnLst/>
            <a:rect l="l" t="t" r="r" b="b"/>
            <a:pathLst>
              <a:path w="332105" h="1012189">
                <a:moveTo>
                  <a:pt x="283211" y="69221"/>
                </a:moveTo>
                <a:lnTo>
                  <a:pt x="0" y="1004442"/>
                </a:lnTo>
                <a:lnTo>
                  <a:pt x="24307" y="1011808"/>
                </a:lnTo>
                <a:lnTo>
                  <a:pt x="307520" y="76586"/>
                </a:lnTo>
                <a:lnTo>
                  <a:pt x="283211" y="69221"/>
                </a:lnTo>
                <a:close/>
              </a:path>
              <a:path w="332105" h="1012189">
                <a:moveTo>
                  <a:pt x="327219" y="57150"/>
                </a:moveTo>
                <a:lnTo>
                  <a:pt x="286867" y="57150"/>
                </a:lnTo>
                <a:lnTo>
                  <a:pt x="311175" y="64515"/>
                </a:lnTo>
                <a:lnTo>
                  <a:pt x="307520" y="76586"/>
                </a:lnTo>
                <a:lnTo>
                  <a:pt x="331812" y="83946"/>
                </a:lnTo>
                <a:lnTo>
                  <a:pt x="327219" y="57150"/>
                </a:lnTo>
                <a:close/>
              </a:path>
              <a:path w="332105" h="1012189">
                <a:moveTo>
                  <a:pt x="286867" y="57150"/>
                </a:moveTo>
                <a:lnTo>
                  <a:pt x="283211" y="69221"/>
                </a:lnTo>
                <a:lnTo>
                  <a:pt x="307520" y="76586"/>
                </a:lnTo>
                <a:lnTo>
                  <a:pt x="311175" y="64515"/>
                </a:lnTo>
                <a:lnTo>
                  <a:pt x="286867" y="57150"/>
                </a:lnTo>
                <a:close/>
              </a:path>
              <a:path w="332105" h="1012189">
                <a:moveTo>
                  <a:pt x="317423" y="0"/>
                </a:moveTo>
                <a:lnTo>
                  <a:pt x="258876" y="61849"/>
                </a:lnTo>
                <a:lnTo>
                  <a:pt x="283211" y="69221"/>
                </a:lnTo>
                <a:lnTo>
                  <a:pt x="286867" y="57150"/>
                </a:lnTo>
                <a:lnTo>
                  <a:pt x="327219" y="57150"/>
                </a:lnTo>
                <a:lnTo>
                  <a:pt x="317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37">
            <a:extLst>
              <a:ext uri="{FF2B5EF4-FFF2-40B4-BE49-F238E27FC236}">
                <a16:creationId xmlns:a16="http://schemas.microsoft.com/office/drawing/2014/main" id="{6CAC4C0A-F070-F43B-4007-05781DFFF0CB}"/>
              </a:ext>
            </a:extLst>
          </p:cNvPr>
          <p:cNvSpPr/>
          <p:nvPr/>
        </p:nvSpPr>
        <p:spPr>
          <a:xfrm>
            <a:off x="1054608" y="1266444"/>
            <a:ext cx="461772" cy="6050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38">
            <a:extLst>
              <a:ext uri="{FF2B5EF4-FFF2-40B4-BE49-F238E27FC236}">
                <a16:creationId xmlns:a16="http://schemas.microsoft.com/office/drawing/2014/main" id="{BAC0EBF8-C55B-82B2-C9CF-73C1CAAA8516}"/>
              </a:ext>
            </a:extLst>
          </p:cNvPr>
          <p:cNvSpPr txBox="1"/>
          <p:nvPr/>
        </p:nvSpPr>
        <p:spPr>
          <a:xfrm>
            <a:off x="1054608" y="1266444"/>
            <a:ext cx="46228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3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0" name="object 139">
            <a:extLst>
              <a:ext uri="{FF2B5EF4-FFF2-40B4-BE49-F238E27FC236}">
                <a16:creationId xmlns:a16="http://schemas.microsoft.com/office/drawing/2014/main" id="{87A689DE-8C62-643C-2192-93F9B473888B}"/>
              </a:ext>
            </a:extLst>
          </p:cNvPr>
          <p:cNvSpPr/>
          <p:nvPr/>
        </p:nvSpPr>
        <p:spPr>
          <a:xfrm>
            <a:off x="1824227" y="2878073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40">
            <a:extLst>
              <a:ext uri="{FF2B5EF4-FFF2-40B4-BE49-F238E27FC236}">
                <a16:creationId xmlns:a16="http://schemas.microsoft.com/office/drawing/2014/main" id="{7B240136-0610-A4B5-F8F0-BB176F1B6B2A}"/>
              </a:ext>
            </a:extLst>
          </p:cNvPr>
          <p:cNvSpPr/>
          <p:nvPr/>
        </p:nvSpPr>
        <p:spPr>
          <a:xfrm>
            <a:off x="1711451" y="2567939"/>
            <a:ext cx="298704" cy="3093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41">
            <a:extLst>
              <a:ext uri="{FF2B5EF4-FFF2-40B4-BE49-F238E27FC236}">
                <a16:creationId xmlns:a16="http://schemas.microsoft.com/office/drawing/2014/main" id="{75319E73-D0AB-1C41-B9A5-BC31892257FB}"/>
              </a:ext>
            </a:extLst>
          </p:cNvPr>
          <p:cNvSpPr/>
          <p:nvPr/>
        </p:nvSpPr>
        <p:spPr>
          <a:xfrm>
            <a:off x="1711451" y="25679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42">
            <a:extLst>
              <a:ext uri="{FF2B5EF4-FFF2-40B4-BE49-F238E27FC236}">
                <a16:creationId xmlns:a16="http://schemas.microsoft.com/office/drawing/2014/main" id="{886021A1-49C9-6258-D133-B8BE1A93B031}"/>
              </a:ext>
            </a:extLst>
          </p:cNvPr>
          <p:cNvSpPr/>
          <p:nvPr/>
        </p:nvSpPr>
        <p:spPr>
          <a:xfrm>
            <a:off x="1767077" y="2626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43">
            <a:extLst>
              <a:ext uri="{FF2B5EF4-FFF2-40B4-BE49-F238E27FC236}">
                <a16:creationId xmlns:a16="http://schemas.microsoft.com/office/drawing/2014/main" id="{0D982040-B264-B009-257E-E623C327CB34}"/>
              </a:ext>
            </a:extLst>
          </p:cNvPr>
          <p:cNvSpPr/>
          <p:nvPr/>
        </p:nvSpPr>
        <p:spPr>
          <a:xfrm>
            <a:off x="1769617" y="26322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44">
            <a:extLst>
              <a:ext uri="{FF2B5EF4-FFF2-40B4-BE49-F238E27FC236}">
                <a16:creationId xmlns:a16="http://schemas.microsoft.com/office/drawing/2014/main" id="{92C3D2F7-859F-7087-486A-026EE4792C15}"/>
              </a:ext>
            </a:extLst>
          </p:cNvPr>
          <p:cNvSpPr/>
          <p:nvPr/>
        </p:nvSpPr>
        <p:spPr>
          <a:xfrm>
            <a:off x="4087367" y="2885694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45">
            <a:extLst>
              <a:ext uri="{FF2B5EF4-FFF2-40B4-BE49-F238E27FC236}">
                <a16:creationId xmlns:a16="http://schemas.microsoft.com/office/drawing/2014/main" id="{233EDF44-D164-DE40-102E-4921B5F896B3}"/>
              </a:ext>
            </a:extLst>
          </p:cNvPr>
          <p:cNvSpPr/>
          <p:nvPr/>
        </p:nvSpPr>
        <p:spPr>
          <a:xfrm>
            <a:off x="3974591" y="2575560"/>
            <a:ext cx="298703" cy="3093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46">
            <a:extLst>
              <a:ext uri="{FF2B5EF4-FFF2-40B4-BE49-F238E27FC236}">
                <a16:creationId xmlns:a16="http://schemas.microsoft.com/office/drawing/2014/main" id="{F74F395E-7DA3-0AEF-AFFB-AB6C7F566C7B}"/>
              </a:ext>
            </a:extLst>
          </p:cNvPr>
          <p:cNvSpPr/>
          <p:nvPr/>
        </p:nvSpPr>
        <p:spPr>
          <a:xfrm>
            <a:off x="3974591" y="25755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47">
            <a:extLst>
              <a:ext uri="{FF2B5EF4-FFF2-40B4-BE49-F238E27FC236}">
                <a16:creationId xmlns:a16="http://schemas.microsoft.com/office/drawing/2014/main" id="{ADFF295A-B829-70BD-327C-FEF68F01E840}"/>
              </a:ext>
            </a:extLst>
          </p:cNvPr>
          <p:cNvSpPr/>
          <p:nvPr/>
        </p:nvSpPr>
        <p:spPr>
          <a:xfrm>
            <a:off x="4028694" y="26342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148">
            <a:extLst>
              <a:ext uri="{FF2B5EF4-FFF2-40B4-BE49-F238E27FC236}">
                <a16:creationId xmlns:a16="http://schemas.microsoft.com/office/drawing/2014/main" id="{9B092174-2B5A-720F-7E1E-D34F0B0BBBD8}"/>
              </a:ext>
            </a:extLst>
          </p:cNvPr>
          <p:cNvSpPr/>
          <p:nvPr/>
        </p:nvSpPr>
        <p:spPr>
          <a:xfrm>
            <a:off x="4032250" y="26398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149">
            <a:extLst>
              <a:ext uri="{FF2B5EF4-FFF2-40B4-BE49-F238E27FC236}">
                <a16:creationId xmlns:a16="http://schemas.microsoft.com/office/drawing/2014/main" id="{8080875D-F700-9A04-3513-46116FA0B934}"/>
              </a:ext>
            </a:extLst>
          </p:cNvPr>
          <p:cNvSpPr/>
          <p:nvPr/>
        </p:nvSpPr>
        <p:spPr>
          <a:xfrm>
            <a:off x="6348984" y="2902457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50">
            <a:extLst>
              <a:ext uri="{FF2B5EF4-FFF2-40B4-BE49-F238E27FC236}">
                <a16:creationId xmlns:a16="http://schemas.microsoft.com/office/drawing/2014/main" id="{70CACB70-23E8-443E-C9E0-CDEB09BE9DA3}"/>
              </a:ext>
            </a:extLst>
          </p:cNvPr>
          <p:cNvSpPr/>
          <p:nvPr/>
        </p:nvSpPr>
        <p:spPr>
          <a:xfrm>
            <a:off x="6236208" y="2590800"/>
            <a:ext cx="297180" cy="31089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51">
            <a:extLst>
              <a:ext uri="{FF2B5EF4-FFF2-40B4-BE49-F238E27FC236}">
                <a16:creationId xmlns:a16="http://schemas.microsoft.com/office/drawing/2014/main" id="{12BF47E0-3544-3D68-346E-4807F801382F}"/>
              </a:ext>
            </a:extLst>
          </p:cNvPr>
          <p:cNvSpPr/>
          <p:nvPr/>
        </p:nvSpPr>
        <p:spPr>
          <a:xfrm>
            <a:off x="6236208" y="25908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52">
            <a:extLst>
              <a:ext uri="{FF2B5EF4-FFF2-40B4-BE49-F238E27FC236}">
                <a16:creationId xmlns:a16="http://schemas.microsoft.com/office/drawing/2014/main" id="{65A21836-B64E-55A2-CF36-ED93E681B7C3}"/>
              </a:ext>
            </a:extLst>
          </p:cNvPr>
          <p:cNvSpPr/>
          <p:nvPr/>
        </p:nvSpPr>
        <p:spPr>
          <a:xfrm>
            <a:off x="6290309" y="26509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53">
            <a:extLst>
              <a:ext uri="{FF2B5EF4-FFF2-40B4-BE49-F238E27FC236}">
                <a16:creationId xmlns:a16="http://schemas.microsoft.com/office/drawing/2014/main" id="{B143C376-82AE-E7BC-B05C-D6FD9B06E0EF}"/>
              </a:ext>
            </a:extLst>
          </p:cNvPr>
          <p:cNvSpPr/>
          <p:nvPr/>
        </p:nvSpPr>
        <p:spPr>
          <a:xfrm>
            <a:off x="6293611" y="26558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54">
            <a:extLst>
              <a:ext uri="{FF2B5EF4-FFF2-40B4-BE49-F238E27FC236}">
                <a16:creationId xmlns:a16="http://schemas.microsoft.com/office/drawing/2014/main" id="{C5D6190A-F4BC-8441-1C14-DF147222BBED}"/>
              </a:ext>
            </a:extLst>
          </p:cNvPr>
          <p:cNvSpPr/>
          <p:nvPr/>
        </p:nvSpPr>
        <p:spPr>
          <a:xfrm>
            <a:off x="8578595" y="2919222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55">
            <a:extLst>
              <a:ext uri="{FF2B5EF4-FFF2-40B4-BE49-F238E27FC236}">
                <a16:creationId xmlns:a16="http://schemas.microsoft.com/office/drawing/2014/main" id="{C4788E13-D224-93A6-B246-A4F0B55760FD}"/>
              </a:ext>
            </a:extLst>
          </p:cNvPr>
          <p:cNvSpPr/>
          <p:nvPr/>
        </p:nvSpPr>
        <p:spPr>
          <a:xfrm>
            <a:off x="8465819" y="2607564"/>
            <a:ext cx="298703" cy="3108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56">
            <a:extLst>
              <a:ext uri="{FF2B5EF4-FFF2-40B4-BE49-F238E27FC236}">
                <a16:creationId xmlns:a16="http://schemas.microsoft.com/office/drawing/2014/main" id="{AA350CF4-34DA-11B3-91E9-F611FC245E78}"/>
              </a:ext>
            </a:extLst>
          </p:cNvPr>
          <p:cNvSpPr/>
          <p:nvPr/>
        </p:nvSpPr>
        <p:spPr>
          <a:xfrm>
            <a:off x="8465819" y="26075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57">
            <a:extLst>
              <a:ext uri="{FF2B5EF4-FFF2-40B4-BE49-F238E27FC236}">
                <a16:creationId xmlns:a16="http://schemas.microsoft.com/office/drawing/2014/main" id="{3B9B765A-3EEB-108D-3AC4-65F17E9B6AAA}"/>
              </a:ext>
            </a:extLst>
          </p:cNvPr>
          <p:cNvSpPr/>
          <p:nvPr/>
        </p:nvSpPr>
        <p:spPr>
          <a:xfrm>
            <a:off x="8519921" y="2667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58">
            <a:extLst>
              <a:ext uri="{FF2B5EF4-FFF2-40B4-BE49-F238E27FC236}">
                <a16:creationId xmlns:a16="http://schemas.microsoft.com/office/drawing/2014/main" id="{364E8DA6-1F0C-3171-6EEB-03E8D0B21C15}"/>
              </a:ext>
            </a:extLst>
          </p:cNvPr>
          <p:cNvSpPr/>
          <p:nvPr/>
        </p:nvSpPr>
        <p:spPr>
          <a:xfrm>
            <a:off x="8523731" y="26724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59">
            <a:extLst>
              <a:ext uri="{FF2B5EF4-FFF2-40B4-BE49-F238E27FC236}">
                <a16:creationId xmlns:a16="http://schemas.microsoft.com/office/drawing/2014/main" id="{2867FEF8-6028-C9E6-5589-84A28DDFA917}"/>
              </a:ext>
            </a:extLst>
          </p:cNvPr>
          <p:cNvSpPr/>
          <p:nvPr/>
        </p:nvSpPr>
        <p:spPr>
          <a:xfrm>
            <a:off x="1870710" y="16024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60">
            <a:extLst>
              <a:ext uri="{FF2B5EF4-FFF2-40B4-BE49-F238E27FC236}">
                <a16:creationId xmlns:a16="http://schemas.microsoft.com/office/drawing/2014/main" id="{96AFF4E7-67FA-032E-FD92-07E093F2AE05}"/>
              </a:ext>
            </a:extLst>
          </p:cNvPr>
          <p:cNvSpPr/>
          <p:nvPr/>
        </p:nvSpPr>
        <p:spPr>
          <a:xfrm>
            <a:off x="4117085" y="1576577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61">
            <a:extLst>
              <a:ext uri="{FF2B5EF4-FFF2-40B4-BE49-F238E27FC236}">
                <a16:creationId xmlns:a16="http://schemas.microsoft.com/office/drawing/2014/main" id="{2C5CD20E-24DE-0A57-7252-1ECD31C5712F}"/>
              </a:ext>
            </a:extLst>
          </p:cNvPr>
          <p:cNvSpPr/>
          <p:nvPr/>
        </p:nvSpPr>
        <p:spPr>
          <a:xfrm>
            <a:off x="6383273" y="15460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62">
            <a:extLst>
              <a:ext uri="{FF2B5EF4-FFF2-40B4-BE49-F238E27FC236}">
                <a16:creationId xmlns:a16="http://schemas.microsoft.com/office/drawing/2014/main" id="{830CD0F5-1D4C-B93A-BA6C-9C7DEC5053B5}"/>
              </a:ext>
            </a:extLst>
          </p:cNvPr>
          <p:cNvSpPr/>
          <p:nvPr/>
        </p:nvSpPr>
        <p:spPr>
          <a:xfrm>
            <a:off x="8614409" y="15659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63">
            <a:extLst>
              <a:ext uri="{FF2B5EF4-FFF2-40B4-BE49-F238E27FC236}">
                <a16:creationId xmlns:a16="http://schemas.microsoft.com/office/drawing/2014/main" id="{BE850E4D-C3D0-F7D2-9B2A-851565BC843A}"/>
              </a:ext>
            </a:extLst>
          </p:cNvPr>
          <p:cNvSpPr/>
          <p:nvPr/>
        </p:nvSpPr>
        <p:spPr>
          <a:xfrm>
            <a:off x="1155953" y="267233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64">
            <a:extLst>
              <a:ext uri="{FF2B5EF4-FFF2-40B4-BE49-F238E27FC236}">
                <a16:creationId xmlns:a16="http://schemas.microsoft.com/office/drawing/2014/main" id="{FC68EB93-DC69-2DC6-42E1-CA7DCE90AE14}"/>
              </a:ext>
            </a:extLst>
          </p:cNvPr>
          <p:cNvSpPr/>
          <p:nvPr/>
        </p:nvSpPr>
        <p:spPr>
          <a:xfrm>
            <a:off x="3449573" y="2690622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65">
            <a:extLst>
              <a:ext uri="{FF2B5EF4-FFF2-40B4-BE49-F238E27FC236}">
                <a16:creationId xmlns:a16="http://schemas.microsoft.com/office/drawing/2014/main" id="{2314D264-3EB2-188B-EDB0-59045A9CDCAD}"/>
              </a:ext>
            </a:extLst>
          </p:cNvPr>
          <p:cNvSpPr/>
          <p:nvPr/>
        </p:nvSpPr>
        <p:spPr>
          <a:xfrm>
            <a:off x="5679185" y="2708910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66">
            <a:extLst>
              <a:ext uri="{FF2B5EF4-FFF2-40B4-BE49-F238E27FC236}">
                <a16:creationId xmlns:a16="http://schemas.microsoft.com/office/drawing/2014/main" id="{3A21F273-8A09-0668-4B00-5065C7D4F0AB}"/>
              </a:ext>
            </a:extLst>
          </p:cNvPr>
          <p:cNvSpPr/>
          <p:nvPr/>
        </p:nvSpPr>
        <p:spPr>
          <a:xfrm>
            <a:off x="7884414" y="272567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67">
            <a:extLst>
              <a:ext uri="{FF2B5EF4-FFF2-40B4-BE49-F238E27FC236}">
                <a16:creationId xmlns:a16="http://schemas.microsoft.com/office/drawing/2014/main" id="{E04C26EE-256D-33DD-8FF4-44A570BCD57D}"/>
              </a:ext>
            </a:extLst>
          </p:cNvPr>
          <p:cNvSpPr/>
          <p:nvPr/>
        </p:nvSpPr>
        <p:spPr>
          <a:xfrm>
            <a:off x="1526286" y="1530858"/>
            <a:ext cx="7078345" cy="76200"/>
          </a:xfrm>
          <a:custGeom>
            <a:avLst/>
            <a:gdLst/>
            <a:ahLst/>
            <a:cxnLst/>
            <a:rect l="l" t="t" r="r" b="b"/>
            <a:pathLst>
              <a:path w="70783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707834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7078345" h="76200">
                <a:moveTo>
                  <a:pt x="7077836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7077836" y="50800"/>
                </a:lnTo>
                <a:lnTo>
                  <a:pt x="7077836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69">
            <a:extLst>
              <a:ext uri="{FF2B5EF4-FFF2-40B4-BE49-F238E27FC236}">
                <a16:creationId xmlns:a16="http://schemas.microsoft.com/office/drawing/2014/main" id="{CDBA5F61-978A-47C7-D8BC-4F474BD2BE15}"/>
              </a:ext>
            </a:extLst>
          </p:cNvPr>
          <p:cNvSpPr txBox="1"/>
          <p:nvPr/>
        </p:nvSpPr>
        <p:spPr>
          <a:xfrm>
            <a:off x="1074216" y="2335149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0" name="object 170">
            <a:extLst>
              <a:ext uri="{FF2B5EF4-FFF2-40B4-BE49-F238E27FC236}">
                <a16:creationId xmlns:a16="http://schemas.microsoft.com/office/drawing/2014/main" id="{829DA60C-6844-4E21-EB94-1EF518A2D3F8}"/>
              </a:ext>
            </a:extLst>
          </p:cNvPr>
          <p:cNvSpPr txBox="1"/>
          <p:nvPr/>
        </p:nvSpPr>
        <p:spPr>
          <a:xfrm>
            <a:off x="873556" y="20684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1" name="object 171">
            <a:extLst>
              <a:ext uri="{FF2B5EF4-FFF2-40B4-BE49-F238E27FC236}">
                <a16:creationId xmlns:a16="http://schemas.microsoft.com/office/drawing/2014/main" id="{F5819831-A0FE-C7FD-F31A-1E28596F9F44}"/>
              </a:ext>
            </a:extLst>
          </p:cNvPr>
          <p:cNvSpPr txBox="1"/>
          <p:nvPr/>
        </p:nvSpPr>
        <p:spPr>
          <a:xfrm>
            <a:off x="3347465" y="2335149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2" name="object 172">
            <a:extLst>
              <a:ext uri="{FF2B5EF4-FFF2-40B4-BE49-F238E27FC236}">
                <a16:creationId xmlns:a16="http://schemas.microsoft.com/office/drawing/2014/main" id="{63169A31-291D-FEE6-AB41-F786D4B74941}"/>
              </a:ext>
            </a:extLst>
          </p:cNvPr>
          <p:cNvSpPr txBox="1"/>
          <p:nvPr/>
        </p:nvSpPr>
        <p:spPr>
          <a:xfrm>
            <a:off x="3146805" y="20684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3" name="object 173">
            <a:extLst>
              <a:ext uri="{FF2B5EF4-FFF2-40B4-BE49-F238E27FC236}">
                <a16:creationId xmlns:a16="http://schemas.microsoft.com/office/drawing/2014/main" id="{494BEF32-E8D3-D3DE-F8F6-3FC386BD5890}"/>
              </a:ext>
            </a:extLst>
          </p:cNvPr>
          <p:cNvSpPr txBox="1"/>
          <p:nvPr/>
        </p:nvSpPr>
        <p:spPr>
          <a:xfrm>
            <a:off x="5498972" y="2335149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4" name="object 174">
            <a:extLst>
              <a:ext uri="{FF2B5EF4-FFF2-40B4-BE49-F238E27FC236}">
                <a16:creationId xmlns:a16="http://schemas.microsoft.com/office/drawing/2014/main" id="{EAC373DF-B183-60B7-2D47-E9F2C799AB49}"/>
              </a:ext>
            </a:extLst>
          </p:cNvPr>
          <p:cNvSpPr txBox="1"/>
          <p:nvPr/>
        </p:nvSpPr>
        <p:spPr>
          <a:xfrm>
            <a:off x="5298059" y="2068448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5" name="object 175">
            <a:extLst>
              <a:ext uri="{FF2B5EF4-FFF2-40B4-BE49-F238E27FC236}">
                <a16:creationId xmlns:a16="http://schemas.microsoft.com/office/drawing/2014/main" id="{52BFCCAF-4D8D-055B-F61C-81C3F36C1C86}"/>
              </a:ext>
            </a:extLst>
          </p:cNvPr>
          <p:cNvSpPr txBox="1"/>
          <p:nvPr/>
        </p:nvSpPr>
        <p:spPr>
          <a:xfrm>
            <a:off x="7855077" y="2351277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6" name="object 176">
            <a:extLst>
              <a:ext uri="{FF2B5EF4-FFF2-40B4-BE49-F238E27FC236}">
                <a16:creationId xmlns:a16="http://schemas.microsoft.com/office/drawing/2014/main" id="{BFC19FDD-6EC4-F6F7-55F4-1FE660D1D61C}"/>
              </a:ext>
            </a:extLst>
          </p:cNvPr>
          <p:cNvSpPr txBox="1"/>
          <p:nvPr/>
        </p:nvSpPr>
        <p:spPr>
          <a:xfrm>
            <a:off x="7654417" y="208457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061933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64" name="object 2">
            <a:extLst>
              <a:ext uri="{FF2B5EF4-FFF2-40B4-BE49-F238E27FC236}">
                <a16:creationId xmlns:a16="http://schemas.microsoft.com/office/drawing/2014/main" id="{6C5CC61A-2352-8D87-EF91-0F541DD5D9B6}"/>
              </a:ext>
            </a:extLst>
          </p:cNvPr>
          <p:cNvSpPr/>
          <p:nvPr/>
        </p:nvSpPr>
        <p:spPr>
          <a:xfrm>
            <a:off x="2597657" y="4918375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">
            <a:extLst>
              <a:ext uri="{FF2B5EF4-FFF2-40B4-BE49-F238E27FC236}">
                <a16:creationId xmlns:a16="http://schemas.microsoft.com/office/drawing/2014/main" id="{C64DB2BE-E544-32AC-CD7B-D872ECB73148}"/>
              </a:ext>
            </a:extLst>
          </p:cNvPr>
          <p:cNvSpPr/>
          <p:nvPr/>
        </p:nvSpPr>
        <p:spPr>
          <a:xfrm>
            <a:off x="3891534" y="4915327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9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4">
            <a:extLst>
              <a:ext uri="{FF2B5EF4-FFF2-40B4-BE49-F238E27FC236}">
                <a16:creationId xmlns:a16="http://schemas.microsoft.com/office/drawing/2014/main" id="{27C983B2-910A-8F17-7F40-793ED2161198}"/>
              </a:ext>
            </a:extLst>
          </p:cNvPr>
          <p:cNvSpPr/>
          <p:nvPr/>
        </p:nvSpPr>
        <p:spPr>
          <a:xfrm>
            <a:off x="843533" y="492599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5">
            <a:extLst>
              <a:ext uri="{FF2B5EF4-FFF2-40B4-BE49-F238E27FC236}">
                <a16:creationId xmlns:a16="http://schemas.microsoft.com/office/drawing/2014/main" id="{CF3E54A5-1A20-EA19-7D8E-6ED906591979}"/>
              </a:ext>
            </a:extLst>
          </p:cNvPr>
          <p:cNvSpPr/>
          <p:nvPr/>
        </p:nvSpPr>
        <p:spPr>
          <a:xfrm>
            <a:off x="1163574" y="4919898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096D581D-E153-DFC4-EA4B-24894109BDFB}"/>
              </a:ext>
            </a:extLst>
          </p:cNvPr>
          <p:cNvSpPr/>
          <p:nvPr/>
        </p:nvSpPr>
        <p:spPr>
          <a:xfrm>
            <a:off x="784098" y="466234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799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799" y="271525"/>
                </a:lnTo>
                <a:lnTo>
                  <a:pt x="50799" y="63499"/>
                </a:lnTo>
                <a:close/>
              </a:path>
              <a:path w="76200" h="271779">
                <a:moveTo>
                  <a:pt x="38099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49" y="63499"/>
                </a:lnTo>
                <a:lnTo>
                  <a:pt x="38099" y="0"/>
                </a:lnTo>
                <a:close/>
              </a:path>
              <a:path w="76200" h="271779">
                <a:moveTo>
                  <a:pt x="69849" y="63499"/>
                </a:moveTo>
                <a:lnTo>
                  <a:pt x="50799" y="63499"/>
                </a:lnTo>
                <a:lnTo>
                  <a:pt x="50799" y="76199"/>
                </a:lnTo>
                <a:lnTo>
                  <a:pt x="76199" y="76199"/>
                </a:lnTo>
                <a:lnTo>
                  <a:pt x="69849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7">
            <a:extLst>
              <a:ext uri="{FF2B5EF4-FFF2-40B4-BE49-F238E27FC236}">
                <a16:creationId xmlns:a16="http://schemas.microsoft.com/office/drawing/2014/main" id="{ADF8448D-18CA-D68A-2A19-B63E03160203}"/>
              </a:ext>
            </a:extLst>
          </p:cNvPr>
          <p:cNvSpPr/>
          <p:nvPr/>
        </p:nvSpPr>
        <p:spPr>
          <a:xfrm>
            <a:off x="1483613" y="464862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8">
            <a:extLst>
              <a:ext uri="{FF2B5EF4-FFF2-40B4-BE49-F238E27FC236}">
                <a16:creationId xmlns:a16="http://schemas.microsoft.com/office/drawing/2014/main" id="{4EB8750D-CCE5-25B3-C091-C8E188E6C80D}"/>
              </a:ext>
            </a:extLst>
          </p:cNvPr>
          <p:cNvSpPr txBox="1">
            <a:spLocks/>
          </p:cNvSpPr>
          <p:nvPr/>
        </p:nvSpPr>
        <p:spPr>
          <a:xfrm>
            <a:off x="32842" y="878155"/>
            <a:ext cx="4314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Multi-head</a:t>
            </a:r>
            <a:r>
              <a:rPr lang="en-US" sz="3200" b="1" i="1" u="sng" spc="-1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71" name="object 9">
            <a:extLst>
              <a:ext uri="{FF2B5EF4-FFF2-40B4-BE49-F238E27FC236}">
                <a16:creationId xmlns:a16="http://schemas.microsoft.com/office/drawing/2014/main" id="{B0C9959D-42AA-C05B-6D1D-7338EB0B9FA3}"/>
              </a:ext>
            </a:extLst>
          </p:cNvPr>
          <p:cNvSpPr/>
          <p:nvPr/>
        </p:nvSpPr>
        <p:spPr>
          <a:xfrm>
            <a:off x="2357627" y="6258733"/>
            <a:ext cx="460248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0">
            <a:extLst>
              <a:ext uri="{FF2B5EF4-FFF2-40B4-BE49-F238E27FC236}">
                <a16:creationId xmlns:a16="http://schemas.microsoft.com/office/drawing/2014/main" id="{E804E7CD-30BD-1315-8587-C51532934B1B}"/>
              </a:ext>
            </a:extLst>
          </p:cNvPr>
          <p:cNvSpPr/>
          <p:nvPr/>
        </p:nvSpPr>
        <p:spPr>
          <a:xfrm>
            <a:off x="2357627" y="6258733"/>
            <a:ext cx="460375" cy="607060"/>
          </a:xfrm>
          <a:custGeom>
            <a:avLst/>
            <a:gdLst/>
            <a:ahLst/>
            <a:cxnLst/>
            <a:rect l="l" t="t" r="r" b="b"/>
            <a:pathLst>
              <a:path w="460375" h="607059">
                <a:moveTo>
                  <a:pt x="0" y="606551"/>
                </a:moveTo>
                <a:lnTo>
                  <a:pt x="460248" y="606551"/>
                </a:lnTo>
                <a:lnTo>
                  <a:pt x="460248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1">
            <a:extLst>
              <a:ext uri="{FF2B5EF4-FFF2-40B4-BE49-F238E27FC236}">
                <a16:creationId xmlns:a16="http://schemas.microsoft.com/office/drawing/2014/main" id="{CA2F9F8D-31EA-51C8-2055-D5BE976112D9}"/>
              </a:ext>
            </a:extLst>
          </p:cNvPr>
          <p:cNvSpPr/>
          <p:nvPr/>
        </p:nvSpPr>
        <p:spPr>
          <a:xfrm>
            <a:off x="2436876" y="5181265"/>
            <a:ext cx="286512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2">
            <a:extLst>
              <a:ext uri="{FF2B5EF4-FFF2-40B4-BE49-F238E27FC236}">
                <a16:creationId xmlns:a16="http://schemas.microsoft.com/office/drawing/2014/main" id="{48656B5A-453D-B052-7B7D-0899930CF611}"/>
              </a:ext>
            </a:extLst>
          </p:cNvPr>
          <p:cNvSpPr/>
          <p:nvPr/>
        </p:nvSpPr>
        <p:spPr>
          <a:xfrm>
            <a:off x="2436876" y="5181265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19" h="539750">
                <a:moveTo>
                  <a:pt x="0" y="539495"/>
                </a:moveTo>
                <a:lnTo>
                  <a:pt x="286512" y="539495"/>
                </a:lnTo>
                <a:lnTo>
                  <a:pt x="286512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3">
            <a:extLst>
              <a:ext uri="{FF2B5EF4-FFF2-40B4-BE49-F238E27FC236}">
                <a16:creationId xmlns:a16="http://schemas.microsoft.com/office/drawing/2014/main" id="{C85CFBF0-574C-1923-20EF-3995B8A3ACA7}"/>
              </a:ext>
            </a:extLst>
          </p:cNvPr>
          <p:cNvSpPr txBox="1"/>
          <p:nvPr/>
        </p:nvSpPr>
        <p:spPr>
          <a:xfrm>
            <a:off x="2433192" y="5144434"/>
            <a:ext cx="34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6" name="object 14">
            <a:extLst>
              <a:ext uri="{FF2B5EF4-FFF2-40B4-BE49-F238E27FC236}">
                <a16:creationId xmlns:a16="http://schemas.microsoft.com/office/drawing/2014/main" id="{24F2F0ED-9CC2-0388-2779-DEC17A1490B6}"/>
              </a:ext>
            </a:extLst>
          </p:cNvPr>
          <p:cNvSpPr/>
          <p:nvPr/>
        </p:nvSpPr>
        <p:spPr>
          <a:xfrm>
            <a:off x="2551938" y="5726095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5">
            <a:extLst>
              <a:ext uri="{FF2B5EF4-FFF2-40B4-BE49-F238E27FC236}">
                <a16:creationId xmlns:a16="http://schemas.microsoft.com/office/drawing/2014/main" id="{F4F16D18-B6EA-985A-B1FA-3624C5921CFD}"/>
              </a:ext>
            </a:extLst>
          </p:cNvPr>
          <p:cNvSpPr/>
          <p:nvPr/>
        </p:nvSpPr>
        <p:spPr>
          <a:xfrm>
            <a:off x="1142238" y="6008034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5">
                <a:moveTo>
                  <a:pt x="0" y="0"/>
                </a:moveTo>
                <a:lnTo>
                  <a:pt x="276898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6">
            <a:extLst>
              <a:ext uri="{FF2B5EF4-FFF2-40B4-BE49-F238E27FC236}">
                <a16:creationId xmlns:a16="http://schemas.microsoft.com/office/drawing/2014/main" id="{8FD8A578-7C10-9EDA-E7B0-1FF8D1746C2C}"/>
              </a:ext>
            </a:extLst>
          </p:cNvPr>
          <p:cNvSpPr/>
          <p:nvPr/>
        </p:nvSpPr>
        <p:spPr>
          <a:xfrm>
            <a:off x="3744467" y="5181265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7">
            <a:extLst>
              <a:ext uri="{FF2B5EF4-FFF2-40B4-BE49-F238E27FC236}">
                <a16:creationId xmlns:a16="http://schemas.microsoft.com/office/drawing/2014/main" id="{56861646-5B1D-E084-A2D6-EF0033105160}"/>
              </a:ext>
            </a:extLst>
          </p:cNvPr>
          <p:cNvSpPr/>
          <p:nvPr/>
        </p:nvSpPr>
        <p:spPr>
          <a:xfrm>
            <a:off x="3744467" y="518126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8">
            <a:extLst>
              <a:ext uri="{FF2B5EF4-FFF2-40B4-BE49-F238E27FC236}">
                <a16:creationId xmlns:a16="http://schemas.microsoft.com/office/drawing/2014/main" id="{7196C9F8-AEC7-6C11-A999-AD0E74D46F85}"/>
              </a:ext>
            </a:extLst>
          </p:cNvPr>
          <p:cNvSpPr txBox="1"/>
          <p:nvPr/>
        </p:nvSpPr>
        <p:spPr>
          <a:xfrm>
            <a:off x="3733800" y="5134147"/>
            <a:ext cx="34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1" name="object 19">
            <a:extLst>
              <a:ext uri="{FF2B5EF4-FFF2-40B4-BE49-F238E27FC236}">
                <a16:creationId xmlns:a16="http://schemas.microsoft.com/office/drawing/2014/main" id="{53B6A380-14DA-288B-8046-B0B377C1CEFD}"/>
              </a:ext>
            </a:extLst>
          </p:cNvPr>
          <p:cNvSpPr/>
          <p:nvPr/>
        </p:nvSpPr>
        <p:spPr>
          <a:xfrm>
            <a:off x="3851909" y="572457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184C388F-6CE2-CC70-417B-B19889092348}"/>
              </a:ext>
            </a:extLst>
          </p:cNvPr>
          <p:cNvSpPr/>
          <p:nvPr/>
        </p:nvSpPr>
        <p:spPr>
          <a:xfrm>
            <a:off x="1019555" y="5181265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1">
            <a:extLst>
              <a:ext uri="{FF2B5EF4-FFF2-40B4-BE49-F238E27FC236}">
                <a16:creationId xmlns:a16="http://schemas.microsoft.com/office/drawing/2014/main" id="{D6171834-A8A2-85ED-E5FB-7381C276548F}"/>
              </a:ext>
            </a:extLst>
          </p:cNvPr>
          <p:cNvSpPr/>
          <p:nvPr/>
        </p:nvSpPr>
        <p:spPr>
          <a:xfrm>
            <a:off x="1019555" y="518126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2">
            <a:extLst>
              <a:ext uri="{FF2B5EF4-FFF2-40B4-BE49-F238E27FC236}">
                <a16:creationId xmlns:a16="http://schemas.microsoft.com/office/drawing/2014/main" id="{11D5D6DC-9C7A-71EB-E816-E29F10B20E35}"/>
              </a:ext>
            </a:extLst>
          </p:cNvPr>
          <p:cNvSpPr/>
          <p:nvPr/>
        </p:nvSpPr>
        <p:spPr>
          <a:xfrm>
            <a:off x="1114805" y="572457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3">
            <a:extLst>
              <a:ext uri="{FF2B5EF4-FFF2-40B4-BE49-F238E27FC236}">
                <a16:creationId xmlns:a16="http://schemas.microsoft.com/office/drawing/2014/main" id="{7B31B9A2-EF9D-3162-3898-2BAD81734DFE}"/>
              </a:ext>
            </a:extLst>
          </p:cNvPr>
          <p:cNvSpPr txBox="1"/>
          <p:nvPr/>
        </p:nvSpPr>
        <p:spPr>
          <a:xfrm>
            <a:off x="1011326" y="5144434"/>
            <a:ext cx="343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6" name="object 24">
            <a:extLst>
              <a:ext uri="{FF2B5EF4-FFF2-40B4-BE49-F238E27FC236}">
                <a16:creationId xmlns:a16="http://schemas.microsoft.com/office/drawing/2014/main" id="{B8ABC1F3-13C2-D784-6D8B-376A741F0C64}"/>
              </a:ext>
            </a:extLst>
          </p:cNvPr>
          <p:cNvSpPr/>
          <p:nvPr/>
        </p:nvSpPr>
        <p:spPr>
          <a:xfrm>
            <a:off x="676655" y="4083984"/>
            <a:ext cx="288036" cy="541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5">
            <a:extLst>
              <a:ext uri="{FF2B5EF4-FFF2-40B4-BE49-F238E27FC236}">
                <a16:creationId xmlns:a16="http://schemas.microsoft.com/office/drawing/2014/main" id="{09D8F0A8-6E17-F646-F619-3E64B4E4224A}"/>
              </a:ext>
            </a:extLst>
          </p:cNvPr>
          <p:cNvSpPr/>
          <p:nvPr/>
        </p:nvSpPr>
        <p:spPr>
          <a:xfrm>
            <a:off x="676655" y="408398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6">
            <a:extLst>
              <a:ext uri="{FF2B5EF4-FFF2-40B4-BE49-F238E27FC236}">
                <a16:creationId xmlns:a16="http://schemas.microsoft.com/office/drawing/2014/main" id="{47ED2474-CE55-AFFF-F80A-52C89D2CEDDD}"/>
              </a:ext>
            </a:extLst>
          </p:cNvPr>
          <p:cNvSpPr txBox="1"/>
          <p:nvPr/>
        </p:nvSpPr>
        <p:spPr>
          <a:xfrm>
            <a:off x="1383538" y="3534836"/>
            <a:ext cx="52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9" name="object 27">
            <a:extLst>
              <a:ext uri="{FF2B5EF4-FFF2-40B4-BE49-F238E27FC236}">
                <a16:creationId xmlns:a16="http://schemas.microsoft.com/office/drawing/2014/main" id="{DE652B3D-DBBC-C8BA-4058-3D5CA8376FEC}"/>
              </a:ext>
            </a:extLst>
          </p:cNvPr>
          <p:cNvSpPr/>
          <p:nvPr/>
        </p:nvSpPr>
        <p:spPr>
          <a:xfrm>
            <a:off x="1397508" y="4068745"/>
            <a:ext cx="288035" cy="541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8">
            <a:extLst>
              <a:ext uri="{FF2B5EF4-FFF2-40B4-BE49-F238E27FC236}">
                <a16:creationId xmlns:a16="http://schemas.microsoft.com/office/drawing/2014/main" id="{DAD76D1F-FB47-01E4-2DDE-BCBABDA79E13}"/>
              </a:ext>
            </a:extLst>
          </p:cNvPr>
          <p:cNvSpPr/>
          <p:nvPr/>
        </p:nvSpPr>
        <p:spPr>
          <a:xfrm>
            <a:off x="1397508" y="406874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9">
            <a:extLst>
              <a:ext uri="{FF2B5EF4-FFF2-40B4-BE49-F238E27FC236}">
                <a16:creationId xmlns:a16="http://schemas.microsoft.com/office/drawing/2014/main" id="{ABADF7AC-6887-5AAD-61C8-8BA770166B45}"/>
              </a:ext>
            </a:extLst>
          </p:cNvPr>
          <p:cNvSpPr txBox="1"/>
          <p:nvPr/>
        </p:nvSpPr>
        <p:spPr>
          <a:xfrm>
            <a:off x="644347" y="3524499"/>
            <a:ext cx="521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2" name="object 30">
            <a:extLst>
              <a:ext uri="{FF2B5EF4-FFF2-40B4-BE49-F238E27FC236}">
                <a16:creationId xmlns:a16="http://schemas.microsoft.com/office/drawing/2014/main" id="{D383DDC1-97A6-60C3-3EC7-16B453AD0F8F}"/>
              </a:ext>
            </a:extLst>
          </p:cNvPr>
          <p:cNvSpPr/>
          <p:nvPr/>
        </p:nvSpPr>
        <p:spPr>
          <a:xfrm>
            <a:off x="2277617" y="4922946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1">
            <a:extLst>
              <a:ext uri="{FF2B5EF4-FFF2-40B4-BE49-F238E27FC236}">
                <a16:creationId xmlns:a16="http://schemas.microsoft.com/office/drawing/2014/main" id="{12706924-5155-4172-F87F-92784A6C5435}"/>
              </a:ext>
            </a:extLst>
          </p:cNvPr>
          <p:cNvSpPr/>
          <p:nvPr/>
        </p:nvSpPr>
        <p:spPr>
          <a:xfrm>
            <a:off x="2216657" y="466081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2">
            <a:extLst>
              <a:ext uri="{FF2B5EF4-FFF2-40B4-BE49-F238E27FC236}">
                <a16:creationId xmlns:a16="http://schemas.microsoft.com/office/drawing/2014/main" id="{F4AA1AF5-BCD6-270D-2CB4-7D98DA08A9C6}"/>
              </a:ext>
            </a:extLst>
          </p:cNvPr>
          <p:cNvSpPr/>
          <p:nvPr/>
        </p:nvSpPr>
        <p:spPr>
          <a:xfrm>
            <a:off x="2916173" y="464710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33">
            <a:extLst>
              <a:ext uri="{FF2B5EF4-FFF2-40B4-BE49-F238E27FC236}">
                <a16:creationId xmlns:a16="http://schemas.microsoft.com/office/drawing/2014/main" id="{BB00C0DA-4D6C-D075-945A-D20BA6822E7E}"/>
              </a:ext>
            </a:extLst>
          </p:cNvPr>
          <p:cNvSpPr/>
          <p:nvPr/>
        </p:nvSpPr>
        <p:spPr>
          <a:xfrm>
            <a:off x="2110739" y="4082460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4">
            <a:extLst>
              <a:ext uri="{FF2B5EF4-FFF2-40B4-BE49-F238E27FC236}">
                <a16:creationId xmlns:a16="http://schemas.microsoft.com/office/drawing/2014/main" id="{A3D92FBF-3132-6BF3-E48E-427D35454743}"/>
              </a:ext>
            </a:extLst>
          </p:cNvPr>
          <p:cNvSpPr/>
          <p:nvPr/>
        </p:nvSpPr>
        <p:spPr>
          <a:xfrm>
            <a:off x="2110739" y="408246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5">
            <a:extLst>
              <a:ext uri="{FF2B5EF4-FFF2-40B4-BE49-F238E27FC236}">
                <a16:creationId xmlns:a16="http://schemas.microsoft.com/office/drawing/2014/main" id="{05140D21-4FB3-A3B8-27FB-F4493A1C9114}"/>
              </a:ext>
            </a:extLst>
          </p:cNvPr>
          <p:cNvSpPr txBox="1"/>
          <p:nvPr/>
        </p:nvSpPr>
        <p:spPr>
          <a:xfrm>
            <a:off x="2815717" y="3532678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𝒌</a:t>
            </a:r>
            <a:r>
              <a:rPr sz="1750" dirty="0">
                <a:latin typeface="Cambria Math"/>
                <a:cs typeface="Cambria Math"/>
              </a:rPr>
              <a:t>𝒊,𝟐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8" name="object 36">
            <a:extLst>
              <a:ext uri="{FF2B5EF4-FFF2-40B4-BE49-F238E27FC236}">
                <a16:creationId xmlns:a16="http://schemas.microsoft.com/office/drawing/2014/main" id="{9A51C68C-FD81-F5BC-C26A-51D689D05F38}"/>
              </a:ext>
            </a:extLst>
          </p:cNvPr>
          <p:cNvSpPr/>
          <p:nvPr/>
        </p:nvSpPr>
        <p:spPr>
          <a:xfrm>
            <a:off x="2830067" y="4067221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7">
            <a:extLst>
              <a:ext uri="{FF2B5EF4-FFF2-40B4-BE49-F238E27FC236}">
                <a16:creationId xmlns:a16="http://schemas.microsoft.com/office/drawing/2014/main" id="{9FFAEC78-8C94-B9AD-C444-DB73DAEDA1CE}"/>
              </a:ext>
            </a:extLst>
          </p:cNvPr>
          <p:cNvSpPr/>
          <p:nvPr/>
        </p:nvSpPr>
        <p:spPr>
          <a:xfrm>
            <a:off x="2830067" y="4067221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8">
            <a:extLst>
              <a:ext uri="{FF2B5EF4-FFF2-40B4-BE49-F238E27FC236}">
                <a16:creationId xmlns:a16="http://schemas.microsoft.com/office/drawing/2014/main" id="{6CB09971-5A2C-AF67-3427-E22AD6C66F94}"/>
              </a:ext>
            </a:extLst>
          </p:cNvPr>
          <p:cNvSpPr txBox="1"/>
          <p:nvPr/>
        </p:nvSpPr>
        <p:spPr>
          <a:xfrm>
            <a:off x="2097658" y="3524169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𝒌</a:t>
            </a:r>
            <a:r>
              <a:rPr sz="1750" dirty="0">
                <a:latin typeface="Cambria Math"/>
                <a:cs typeface="Cambria Math"/>
              </a:rPr>
              <a:t>𝒊,𝟏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1" name="object 39">
            <a:extLst>
              <a:ext uri="{FF2B5EF4-FFF2-40B4-BE49-F238E27FC236}">
                <a16:creationId xmlns:a16="http://schemas.microsoft.com/office/drawing/2014/main" id="{0217DB4D-DBF6-DCE3-ADE2-CA08CA8FB0BD}"/>
              </a:ext>
            </a:extLst>
          </p:cNvPr>
          <p:cNvSpPr/>
          <p:nvPr/>
        </p:nvSpPr>
        <p:spPr>
          <a:xfrm>
            <a:off x="3571494" y="491989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40">
            <a:extLst>
              <a:ext uri="{FF2B5EF4-FFF2-40B4-BE49-F238E27FC236}">
                <a16:creationId xmlns:a16="http://schemas.microsoft.com/office/drawing/2014/main" id="{C892B030-37AF-66D3-B6D7-E7394F1B77CA}"/>
              </a:ext>
            </a:extLst>
          </p:cNvPr>
          <p:cNvSpPr/>
          <p:nvPr/>
        </p:nvSpPr>
        <p:spPr>
          <a:xfrm>
            <a:off x="3512058" y="465777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1">
            <a:extLst>
              <a:ext uri="{FF2B5EF4-FFF2-40B4-BE49-F238E27FC236}">
                <a16:creationId xmlns:a16="http://schemas.microsoft.com/office/drawing/2014/main" id="{E2B31365-3623-3E00-324E-400D1A39AB37}"/>
              </a:ext>
            </a:extLst>
          </p:cNvPr>
          <p:cNvSpPr/>
          <p:nvPr/>
        </p:nvSpPr>
        <p:spPr>
          <a:xfrm>
            <a:off x="4211573" y="464405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42">
            <a:extLst>
              <a:ext uri="{FF2B5EF4-FFF2-40B4-BE49-F238E27FC236}">
                <a16:creationId xmlns:a16="http://schemas.microsoft.com/office/drawing/2014/main" id="{294AD785-A8E7-B39C-A669-5EE76689C0E7}"/>
              </a:ext>
            </a:extLst>
          </p:cNvPr>
          <p:cNvSpPr/>
          <p:nvPr/>
        </p:nvSpPr>
        <p:spPr>
          <a:xfrm>
            <a:off x="3404615" y="4079413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43">
            <a:extLst>
              <a:ext uri="{FF2B5EF4-FFF2-40B4-BE49-F238E27FC236}">
                <a16:creationId xmlns:a16="http://schemas.microsoft.com/office/drawing/2014/main" id="{243979EF-0D7C-E411-6B9C-F2ADDC5C5D33}"/>
              </a:ext>
            </a:extLst>
          </p:cNvPr>
          <p:cNvSpPr/>
          <p:nvPr/>
        </p:nvSpPr>
        <p:spPr>
          <a:xfrm>
            <a:off x="3404615" y="407941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44">
            <a:extLst>
              <a:ext uri="{FF2B5EF4-FFF2-40B4-BE49-F238E27FC236}">
                <a16:creationId xmlns:a16="http://schemas.microsoft.com/office/drawing/2014/main" id="{13D7C9ED-CC9B-17D2-E056-1CF91B5E381B}"/>
              </a:ext>
            </a:extLst>
          </p:cNvPr>
          <p:cNvSpPr txBox="1"/>
          <p:nvPr/>
        </p:nvSpPr>
        <p:spPr>
          <a:xfrm>
            <a:off x="4113021" y="3529325"/>
            <a:ext cx="520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𝒊,𝟐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7" name="object 45">
            <a:extLst>
              <a:ext uri="{FF2B5EF4-FFF2-40B4-BE49-F238E27FC236}">
                <a16:creationId xmlns:a16="http://schemas.microsoft.com/office/drawing/2014/main" id="{A8E518AF-17E0-2AF8-5451-83DA16ACA925}"/>
              </a:ext>
            </a:extLst>
          </p:cNvPr>
          <p:cNvSpPr/>
          <p:nvPr/>
        </p:nvSpPr>
        <p:spPr>
          <a:xfrm>
            <a:off x="4123944" y="4064172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46">
            <a:extLst>
              <a:ext uri="{FF2B5EF4-FFF2-40B4-BE49-F238E27FC236}">
                <a16:creationId xmlns:a16="http://schemas.microsoft.com/office/drawing/2014/main" id="{BFFE4C8B-7091-A609-B004-9B3376126687}"/>
              </a:ext>
            </a:extLst>
          </p:cNvPr>
          <p:cNvSpPr/>
          <p:nvPr/>
        </p:nvSpPr>
        <p:spPr>
          <a:xfrm>
            <a:off x="4123944" y="406417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47">
            <a:extLst>
              <a:ext uri="{FF2B5EF4-FFF2-40B4-BE49-F238E27FC236}">
                <a16:creationId xmlns:a16="http://schemas.microsoft.com/office/drawing/2014/main" id="{9491FFD5-49B6-AA86-9BD2-3EEB1B48B77A}"/>
              </a:ext>
            </a:extLst>
          </p:cNvPr>
          <p:cNvSpPr txBox="1"/>
          <p:nvPr/>
        </p:nvSpPr>
        <p:spPr>
          <a:xfrm>
            <a:off x="3449701" y="3518707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𝒊,𝟏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0" name="object 48">
            <a:extLst>
              <a:ext uri="{FF2B5EF4-FFF2-40B4-BE49-F238E27FC236}">
                <a16:creationId xmlns:a16="http://schemas.microsoft.com/office/drawing/2014/main" id="{5C4E1472-3739-97D3-CA9A-8ABFC2302F84}"/>
              </a:ext>
            </a:extLst>
          </p:cNvPr>
          <p:cNvSpPr/>
          <p:nvPr/>
        </p:nvSpPr>
        <p:spPr>
          <a:xfrm>
            <a:off x="6916673" y="4887895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49">
            <a:extLst>
              <a:ext uri="{FF2B5EF4-FFF2-40B4-BE49-F238E27FC236}">
                <a16:creationId xmlns:a16="http://schemas.microsoft.com/office/drawing/2014/main" id="{F88054E4-0913-7AEB-2DA4-3F4BAEACFEA9}"/>
              </a:ext>
            </a:extLst>
          </p:cNvPr>
          <p:cNvSpPr/>
          <p:nvPr/>
        </p:nvSpPr>
        <p:spPr>
          <a:xfrm>
            <a:off x="8210550" y="488484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0">
            <a:extLst>
              <a:ext uri="{FF2B5EF4-FFF2-40B4-BE49-F238E27FC236}">
                <a16:creationId xmlns:a16="http://schemas.microsoft.com/office/drawing/2014/main" id="{691958B1-B35D-736B-6CC7-950A731855BB}"/>
              </a:ext>
            </a:extLst>
          </p:cNvPr>
          <p:cNvSpPr/>
          <p:nvPr/>
        </p:nvSpPr>
        <p:spPr>
          <a:xfrm>
            <a:off x="5162550" y="489399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1">
            <a:extLst>
              <a:ext uri="{FF2B5EF4-FFF2-40B4-BE49-F238E27FC236}">
                <a16:creationId xmlns:a16="http://schemas.microsoft.com/office/drawing/2014/main" id="{E698C725-257A-812E-5287-6EBB54457198}"/>
              </a:ext>
            </a:extLst>
          </p:cNvPr>
          <p:cNvSpPr/>
          <p:nvPr/>
        </p:nvSpPr>
        <p:spPr>
          <a:xfrm>
            <a:off x="5482590" y="4889419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2">
            <a:extLst>
              <a:ext uri="{FF2B5EF4-FFF2-40B4-BE49-F238E27FC236}">
                <a16:creationId xmlns:a16="http://schemas.microsoft.com/office/drawing/2014/main" id="{28E1360D-7D1A-48C1-BD88-569275A79D52}"/>
              </a:ext>
            </a:extLst>
          </p:cNvPr>
          <p:cNvSpPr/>
          <p:nvPr/>
        </p:nvSpPr>
        <p:spPr>
          <a:xfrm>
            <a:off x="5103114" y="463186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53">
            <a:extLst>
              <a:ext uri="{FF2B5EF4-FFF2-40B4-BE49-F238E27FC236}">
                <a16:creationId xmlns:a16="http://schemas.microsoft.com/office/drawing/2014/main" id="{B89B2C6E-89C4-3D90-3F90-7241B18BBEB1}"/>
              </a:ext>
            </a:extLst>
          </p:cNvPr>
          <p:cNvSpPr/>
          <p:nvPr/>
        </p:nvSpPr>
        <p:spPr>
          <a:xfrm>
            <a:off x="5802629" y="46181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54">
            <a:extLst>
              <a:ext uri="{FF2B5EF4-FFF2-40B4-BE49-F238E27FC236}">
                <a16:creationId xmlns:a16="http://schemas.microsoft.com/office/drawing/2014/main" id="{3A4D3742-CAF1-16FC-B402-AC8BB386E22F}"/>
              </a:ext>
            </a:extLst>
          </p:cNvPr>
          <p:cNvSpPr/>
          <p:nvPr/>
        </p:nvSpPr>
        <p:spPr>
          <a:xfrm>
            <a:off x="6676643" y="6228253"/>
            <a:ext cx="461772" cy="605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55">
            <a:extLst>
              <a:ext uri="{FF2B5EF4-FFF2-40B4-BE49-F238E27FC236}">
                <a16:creationId xmlns:a16="http://schemas.microsoft.com/office/drawing/2014/main" id="{53DA2789-F867-90AC-8610-8813D0EA9022}"/>
              </a:ext>
            </a:extLst>
          </p:cNvPr>
          <p:cNvSpPr/>
          <p:nvPr/>
        </p:nvSpPr>
        <p:spPr>
          <a:xfrm>
            <a:off x="6676643" y="6228253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79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56">
            <a:extLst>
              <a:ext uri="{FF2B5EF4-FFF2-40B4-BE49-F238E27FC236}">
                <a16:creationId xmlns:a16="http://schemas.microsoft.com/office/drawing/2014/main" id="{4DE548BB-C32E-B4CE-994D-AA05E789E36F}"/>
              </a:ext>
            </a:extLst>
          </p:cNvPr>
          <p:cNvSpPr/>
          <p:nvPr/>
        </p:nvSpPr>
        <p:spPr>
          <a:xfrm>
            <a:off x="6755892" y="5149260"/>
            <a:ext cx="288035" cy="541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57">
            <a:extLst>
              <a:ext uri="{FF2B5EF4-FFF2-40B4-BE49-F238E27FC236}">
                <a16:creationId xmlns:a16="http://schemas.microsoft.com/office/drawing/2014/main" id="{ADC78188-2E97-6EC1-A791-6443BB0D2550}"/>
              </a:ext>
            </a:extLst>
          </p:cNvPr>
          <p:cNvSpPr/>
          <p:nvPr/>
        </p:nvSpPr>
        <p:spPr>
          <a:xfrm>
            <a:off x="6755892" y="514926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58">
            <a:extLst>
              <a:ext uri="{FF2B5EF4-FFF2-40B4-BE49-F238E27FC236}">
                <a16:creationId xmlns:a16="http://schemas.microsoft.com/office/drawing/2014/main" id="{8CBB64AB-B2A2-B83F-7B15-E3AA4B756488}"/>
              </a:ext>
            </a:extLst>
          </p:cNvPr>
          <p:cNvSpPr txBox="1"/>
          <p:nvPr/>
        </p:nvSpPr>
        <p:spPr>
          <a:xfrm>
            <a:off x="6751955" y="5113066"/>
            <a:ext cx="34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1" name="object 59">
            <a:extLst>
              <a:ext uri="{FF2B5EF4-FFF2-40B4-BE49-F238E27FC236}">
                <a16:creationId xmlns:a16="http://schemas.microsoft.com/office/drawing/2014/main" id="{31F74888-2C22-7CA3-DBB1-6B8E39559409}"/>
              </a:ext>
            </a:extLst>
          </p:cNvPr>
          <p:cNvSpPr/>
          <p:nvPr/>
        </p:nvSpPr>
        <p:spPr>
          <a:xfrm>
            <a:off x="6870954" y="569409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60">
            <a:extLst>
              <a:ext uri="{FF2B5EF4-FFF2-40B4-BE49-F238E27FC236}">
                <a16:creationId xmlns:a16="http://schemas.microsoft.com/office/drawing/2014/main" id="{7AD99D63-F7E6-2E30-1090-8AC823513938}"/>
              </a:ext>
            </a:extLst>
          </p:cNvPr>
          <p:cNvSpPr/>
          <p:nvPr/>
        </p:nvSpPr>
        <p:spPr>
          <a:xfrm>
            <a:off x="5462778" y="5976030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4">
                <a:moveTo>
                  <a:pt x="0" y="0"/>
                </a:moveTo>
                <a:lnTo>
                  <a:pt x="276898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61">
            <a:extLst>
              <a:ext uri="{FF2B5EF4-FFF2-40B4-BE49-F238E27FC236}">
                <a16:creationId xmlns:a16="http://schemas.microsoft.com/office/drawing/2014/main" id="{E87F1940-0435-9A84-CED0-0DB2EED9EDF1}"/>
              </a:ext>
            </a:extLst>
          </p:cNvPr>
          <p:cNvSpPr/>
          <p:nvPr/>
        </p:nvSpPr>
        <p:spPr>
          <a:xfrm>
            <a:off x="8065007" y="5149260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62">
            <a:extLst>
              <a:ext uri="{FF2B5EF4-FFF2-40B4-BE49-F238E27FC236}">
                <a16:creationId xmlns:a16="http://schemas.microsoft.com/office/drawing/2014/main" id="{3743C8E3-C322-8767-82F0-18A70C8BBA22}"/>
              </a:ext>
            </a:extLst>
          </p:cNvPr>
          <p:cNvSpPr/>
          <p:nvPr/>
        </p:nvSpPr>
        <p:spPr>
          <a:xfrm>
            <a:off x="8065007" y="514926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63">
            <a:extLst>
              <a:ext uri="{FF2B5EF4-FFF2-40B4-BE49-F238E27FC236}">
                <a16:creationId xmlns:a16="http://schemas.microsoft.com/office/drawing/2014/main" id="{6C397A8D-36FC-7865-1D2C-864616CF5F5E}"/>
              </a:ext>
            </a:extLst>
          </p:cNvPr>
          <p:cNvSpPr txBox="1"/>
          <p:nvPr/>
        </p:nvSpPr>
        <p:spPr>
          <a:xfrm>
            <a:off x="8052561" y="5102474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6" name="object 64">
            <a:extLst>
              <a:ext uri="{FF2B5EF4-FFF2-40B4-BE49-F238E27FC236}">
                <a16:creationId xmlns:a16="http://schemas.microsoft.com/office/drawing/2014/main" id="{9EC892A5-A919-C16F-3281-5F3B9CA25DC7}"/>
              </a:ext>
            </a:extLst>
          </p:cNvPr>
          <p:cNvSpPr/>
          <p:nvPr/>
        </p:nvSpPr>
        <p:spPr>
          <a:xfrm>
            <a:off x="8170926" y="569256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65">
            <a:extLst>
              <a:ext uri="{FF2B5EF4-FFF2-40B4-BE49-F238E27FC236}">
                <a16:creationId xmlns:a16="http://schemas.microsoft.com/office/drawing/2014/main" id="{60B48E06-C41C-DE75-6AD6-6BDDD9F79862}"/>
              </a:ext>
            </a:extLst>
          </p:cNvPr>
          <p:cNvSpPr/>
          <p:nvPr/>
        </p:nvSpPr>
        <p:spPr>
          <a:xfrm>
            <a:off x="5338571" y="5149260"/>
            <a:ext cx="288036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66">
            <a:extLst>
              <a:ext uri="{FF2B5EF4-FFF2-40B4-BE49-F238E27FC236}">
                <a16:creationId xmlns:a16="http://schemas.microsoft.com/office/drawing/2014/main" id="{8369199D-0FD1-7C56-6B67-7A6273A10324}"/>
              </a:ext>
            </a:extLst>
          </p:cNvPr>
          <p:cNvSpPr/>
          <p:nvPr/>
        </p:nvSpPr>
        <p:spPr>
          <a:xfrm>
            <a:off x="5338571" y="514926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67">
            <a:extLst>
              <a:ext uri="{FF2B5EF4-FFF2-40B4-BE49-F238E27FC236}">
                <a16:creationId xmlns:a16="http://schemas.microsoft.com/office/drawing/2014/main" id="{462179A2-81DB-0074-1F51-C3F8426A8159}"/>
              </a:ext>
            </a:extLst>
          </p:cNvPr>
          <p:cNvSpPr/>
          <p:nvPr/>
        </p:nvSpPr>
        <p:spPr>
          <a:xfrm>
            <a:off x="5433821" y="569256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68">
            <a:extLst>
              <a:ext uri="{FF2B5EF4-FFF2-40B4-BE49-F238E27FC236}">
                <a16:creationId xmlns:a16="http://schemas.microsoft.com/office/drawing/2014/main" id="{2472908A-FA1B-706C-573F-3DACFB33E19F}"/>
              </a:ext>
            </a:extLst>
          </p:cNvPr>
          <p:cNvSpPr txBox="1"/>
          <p:nvPr/>
        </p:nvSpPr>
        <p:spPr>
          <a:xfrm>
            <a:off x="5328158" y="5113066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1" name="object 69">
            <a:extLst>
              <a:ext uri="{FF2B5EF4-FFF2-40B4-BE49-F238E27FC236}">
                <a16:creationId xmlns:a16="http://schemas.microsoft.com/office/drawing/2014/main" id="{CA90E214-1232-1825-B4C6-EC9159D74C63}"/>
              </a:ext>
            </a:extLst>
          </p:cNvPr>
          <p:cNvSpPr/>
          <p:nvPr/>
        </p:nvSpPr>
        <p:spPr>
          <a:xfrm>
            <a:off x="4997196" y="4053504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70">
            <a:extLst>
              <a:ext uri="{FF2B5EF4-FFF2-40B4-BE49-F238E27FC236}">
                <a16:creationId xmlns:a16="http://schemas.microsoft.com/office/drawing/2014/main" id="{8E6099A9-CBBD-5A67-D080-A8079A9477FC}"/>
              </a:ext>
            </a:extLst>
          </p:cNvPr>
          <p:cNvSpPr/>
          <p:nvPr/>
        </p:nvSpPr>
        <p:spPr>
          <a:xfrm>
            <a:off x="4997196" y="405350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71">
            <a:extLst>
              <a:ext uri="{FF2B5EF4-FFF2-40B4-BE49-F238E27FC236}">
                <a16:creationId xmlns:a16="http://schemas.microsoft.com/office/drawing/2014/main" id="{A745130B-712A-4CBB-8275-DBBD17115F0F}"/>
              </a:ext>
            </a:extLst>
          </p:cNvPr>
          <p:cNvSpPr txBox="1"/>
          <p:nvPr/>
        </p:nvSpPr>
        <p:spPr>
          <a:xfrm>
            <a:off x="5700395" y="3503721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𝒋,𝟐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4" name="object 72">
            <a:extLst>
              <a:ext uri="{FF2B5EF4-FFF2-40B4-BE49-F238E27FC236}">
                <a16:creationId xmlns:a16="http://schemas.microsoft.com/office/drawing/2014/main" id="{903A0CB1-F71C-3444-F06D-BABFB0067C20}"/>
              </a:ext>
            </a:extLst>
          </p:cNvPr>
          <p:cNvSpPr/>
          <p:nvPr/>
        </p:nvSpPr>
        <p:spPr>
          <a:xfrm>
            <a:off x="5716523" y="4038265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73">
            <a:extLst>
              <a:ext uri="{FF2B5EF4-FFF2-40B4-BE49-F238E27FC236}">
                <a16:creationId xmlns:a16="http://schemas.microsoft.com/office/drawing/2014/main" id="{B2FAF1DF-7854-173C-AC60-FDAB1A18F6C8}"/>
              </a:ext>
            </a:extLst>
          </p:cNvPr>
          <p:cNvSpPr/>
          <p:nvPr/>
        </p:nvSpPr>
        <p:spPr>
          <a:xfrm>
            <a:off x="5716523" y="403826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74">
            <a:extLst>
              <a:ext uri="{FF2B5EF4-FFF2-40B4-BE49-F238E27FC236}">
                <a16:creationId xmlns:a16="http://schemas.microsoft.com/office/drawing/2014/main" id="{BB223D54-5455-1AA2-1233-1205ADF1799E}"/>
              </a:ext>
            </a:extLst>
          </p:cNvPr>
          <p:cNvSpPr txBox="1"/>
          <p:nvPr/>
        </p:nvSpPr>
        <p:spPr>
          <a:xfrm>
            <a:off x="4961254" y="3493689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𝒋,𝟏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7" name="object 75">
            <a:extLst>
              <a:ext uri="{FF2B5EF4-FFF2-40B4-BE49-F238E27FC236}">
                <a16:creationId xmlns:a16="http://schemas.microsoft.com/office/drawing/2014/main" id="{66B6F864-9945-4FB3-A406-E92321CDD95C}"/>
              </a:ext>
            </a:extLst>
          </p:cNvPr>
          <p:cNvSpPr/>
          <p:nvPr/>
        </p:nvSpPr>
        <p:spPr>
          <a:xfrm>
            <a:off x="6596633" y="4892466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76">
            <a:extLst>
              <a:ext uri="{FF2B5EF4-FFF2-40B4-BE49-F238E27FC236}">
                <a16:creationId xmlns:a16="http://schemas.microsoft.com/office/drawing/2014/main" id="{8960FF99-87A3-ADE4-845E-578D4930C0E2}"/>
              </a:ext>
            </a:extLst>
          </p:cNvPr>
          <p:cNvSpPr/>
          <p:nvPr/>
        </p:nvSpPr>
        <p:spPr>
          <a:xfrm>
            <a:off x="6537197" y="463033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77">
            <a:extLst>
              <a:ext uri="{FF2B5EF4-FFF2-40B4-BE49-F238E27FC236}">
                <a16:creationId xmlns:a16="http://schemas.microsoft.com/office/drawing/2014/main" id="{23E315C9-794E-9543-828B-7D119DD58FD2}"/>
              </a:ext>
            </a:extLst>
          </p:cNvPr>
          <p:cNvSpPr/>
          <p:nvPr/>
        </p:nvSpPr>
        <p:spPr>
          <a:xfrm>
            <a:off x="7236714" y="461509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78">
            <a:extLst>
              <a:ext uri="{FF2B5EF4-FFF2-40B4-BE49-F238E27FC236}">
                <a16:creationId xmlns:a16="http://schemas.microsoft.com/office/drawing/2014/main" id="{6E17C676-F783-376E-A767-64A280D9577C}"/>
              </a:ext>
            </a:extLst>
          </p:cNvPr>
          <p:cNvSpPr/>
          <p:nvPr/>
        </p:nvSpPr>
        <p:spPr>
          <a:xfrm>
            <a:off x="6429755" y="4050457"/>
            <a:ext cx="288035" cy="5410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79">
            <a:extLst>
              <a:ext uri="{FF2B5EF4-FFF2-40B4-BE49-F238E27FC236}">
                <a16:creationId xmlns:a16="http://schemas.microsoft.com/office/drawing/2014/main" id="{CB5ED138-53C0-5905-DE1B-BE162CDFF8DF}"/>
              </a:ext>
            </a:extLst>
          </p:cNvPr>
          <p:cNvSpPr/>
          <p:nvPr/>
        </p:nvSpPr>
        <p:spPr>
          <a:xfrm>
            <a:off x="6429755" y="405045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80">
            <a:extLst>
              <a:ext uri="{FF2B5EF4-FFF2-40B4-BE49-F238E27FC236}">
                <a16:creationId xmlns:a16="http://schemas.microsoft.com/office/drawing/2014/main" id="{873F1794-E59D-28D2-25B7-57CDBA2EC9D2}"/>
              </a:ext>
            </a:extLst>
          </p:cNvPr>
          <p:cNvSpPr txBox="1"/>
          <p:nvPr/>
        </p:nvSpPr>
        <p:spPr>
          <a:xfrm>
            <a:off x="7134097" y="3501563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𝒋,𝟐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3" name="object 81">
            <a:extLst>
              <a:ext uri="{FF2B5EF4-FFF2-40B4-BE49-F238E27FC236}">
                <a16:creationId xmlns:a16="http://schemas.microsoft.com/office/drawing/2014/main" id="{6CC634C6-ABC5-8C91-4C31-6012EBE1A2A0}"/>
              </a:ext>
            </a:extLst>
          </p:cNvPr>
          <p:cNvSpPr/>
          <p:nvPr/>
        </p:nvSpPr>
        <p:spPr>
          <a:xfrm>
            <a:off x="7149083" y="4035216"/>
            <a:ext cx="288035" cy="541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82">
            <a:extLst>
              <a:ext uri="{FF2B5EF4-FFF2-40B4-BE49-F238E27FC236}">
                <a16:creationId xmlns:a16="http://schemas.microsoft.com/office/drawing/2014/main" id="{7B159A29-9ACF-3421-F929-F102AB076CBB}"/>
              </a:ext>
            </a:extLst>
          </p:cNvPr>
          <p:cNvSpPr/>
          <p:nvPr/>
        </p:nvSpPr>
        <p:spPr>
          <a:xfrm>
            <a:off x="7149083" y="403521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3">
            <a:extLst>
              <a:ext uri="{FF2B5EF4-FFF2-40B4-BE49-F238E27FC236}">
                <a16:creationId xmlns:a16="http://schemas.microsoft.com/office/drawing/2014/main" id="{5B8B09E3-5461-B045-1D36-D3D26E5353CC}"/>
              </a:ext>
            </a:extLst>
          </p:cNvPr>
          <p:cNvSpPr txBox="1"/>
          <p:nvPr/>
        </p:nvSpPr>
        <p:spPr>
          <a:xfrm>
            <a:off x="6416294" y="3492800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𝒋,𝟏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6" name="object 84">
            <a:extLst>
              <a:ext uri="{FF2B5EF4-FFF2-40B4-BE49-F238E27FC236}">
                <a16:creationId xmlns:a16="http://schemas.microsoft.com/office/drawing/2014/main" id="{8F72AC01-1F1C-0ACB-E532-B85FD79BEA31}"/>
              </a:ext>
            </a:extLst>
          </p:cNvPr>
          <p:cNvSpPr/>
          <p:nvPr/>
        </p:nvSpPr>
        <p:spPr>
          <a:xfrm>
            <a:off x="7890509" y="4889419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85">
            <a:extLst>
              <a:ext uri="{FF2B5EF4-FFF2-40B4-BE49-F238E27FC236}">
                <a16:creationId xmlns:a16="http://schemas.microsoft.com/office/drawing/2014/main" id="{7AFA24C6-D6A6-2210-0E70-237E0C92FB52}"/>
              </a:ext>
            </a:extLst>
          </p:cNvPr>
          <p:cNvSpPr/>
          <p:nvPr/>
        </p:nvSpPr>
        <p:spPr>
          <a:xfrm>
            <a:off x="7831073" y="462729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86">
            <a:extLst>
              <a:ext uri="{FF2B5EF4-FFF2-40B4-BE49-F238E27FC236}">
                <a16:creationId xmlns:a16="http://schemas.microsoft.com/office/drawing/2014/main" id="{086AC10F-599A-987C-0E5C-5DB84B51D425}"/>
              </a:ext>
            </a:extLst>
          </p:cNvPr>
          <p:cNvSpPr/>
          <p:nvPr/>
        </p:nvSpPr>
        <p:spPr>
          <a:xfrm>
            <a:off x="8530590" y="461205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87">
            <a:extLst>
              <a:ext uri="{FF2B5EF4-FFF2-40B4-BE49-F238E27FC236}">
                <a16:creationId xmlns:a16="http://schemas.microsoft.com/office/drawing/2014/main" id="{39ADF418-1B08-188B-4D62-38D12719745C}"/>
              </a:ext>
            </a:extLst>
          </p:cNvPr>
          <p:cNvSpPr/>
          <p:nvPr/>
        </p:nvSpPr>
        <p:spPr>
          <a:xfrm>
            <a:off x="7723631" y="404740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88">
            <a:extLst>
              <a:ext uri="{FF2B5EF4-FFF2-40B4-BE49-F238E27FC236}">
                <a16:creationId xmlns:a16="http://schemas.microsoft.com/office/drawing/2014/main" id="{8213D467-9580-6980-4BF1-B1415DEA7B51}"/>
              </a:ext>
            </a:extLst>
          </p:cNvPr>
          <p:cNvSpPr/>
          <p:nvPr/>
        </p:nvSpPr>
        <p:spPr>
          <a:xfrm>
            <a:off x="7723631" y="404740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89">
            <a:extLst>
              <a:ext uri="{FF2B5EF4-FFF2-40B4-BE49-F238E27FC236}">
                <a16:creationId xmlns:a16="http://schemas.microsoft.com/office/drawing/2014/main" id="{8C431062-6621-325F-4069-A35CF07EDA9F}"/>
              </a:ext>
            </a:extLst>
          </p:cNvPr>
          <p:cNvSpPr txBox="1"/>
          <p:nvPr/>
        </p:nvSpPr>
        <p:spPr>
          <a:xfrm>
            <a:off x="8430132" y="3498515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𝒋,𝟐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2" name="object 90">
            <a:extLst>
              <a:ext uri="{FF2B5EF4-FFF2-40B4-BE49-F238E27FC236}">
                <a16:creationId xmlns:a16="http://schemas.microsoft.com/office/drawing/2014/main" id="{E0FE3357-C360-6E8B-4383-007FC8D92294}"/>
              </a:ext>
            </a:extLst>
          </p:cNvPr>
          <p:cNvSpPr/>
          <p:nvPr/>
        </p:nvSpPr>
        <p:spPr>
          <a:xfrm>
            <a:off x="8444483" y="403216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91">
            <a:extLst>
              <a:ext uri="{FF2B5EF4-FFF2-40B4-BE49-F238E27FC236}">
                <a16:creationId xmlns:a16="http://schemas.microsoft.com/office/drawing/2014/main" id="{A20B162A-06D4-495E-C768-EA8B45C4ACD2}"/>
              </a:ext>
            </a:extLst>
          </p:cNvPr>
          <p:cNvSpPr/>
          <p:nvPr/>
        </p:nvSpPr>
        <p:spPr>
          <a:xfrm>
            <a:off x="8444483" y="403216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92">
            <a:extLst>
              <a:ext uri="{FF2B5EF4-FFF2-40B4-BE49-F238E27FC236}">
                <a16:creationId xmlns:a16="http://schemas.microsoft.com/office/drawing/2014/main" id="{7DF674F8-BA65-2809-AC2C-0FBEB57EC642}"/>
              </a:ext>
            </a:extLst>
          </p:cNvPr>
          <p:cNvSpPr txBox="1"/>
          <p:nvPr/>
        </p:nvSpPr>
        <p:spPr>
          <a:xfrm>
            <a:off x="7766557" y="3487592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𝒋,𝟏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5" name="object 93">
            <a:extLst>
              <a:ext uri="{FF2B5EF4-FFF2-40B4-BE49-F238E27FC236}">
                <a16:creationId xmlns:a16="http://schemas.microsoft.com/office/drawing/2014/main" id="{7AB49C05-AE45-97AA-1BA8-67EAA3D3D9A8}"/>
              </a:ext>
            </a:extLst>
          </p:cNvPr>
          <p:cNvSpPr/>
          <p:nvPr/>
        </p:nvSpPr>
        <p:spPr>
          <a:xfrm>
            <a:off x="4447032" y="1225030"/>
            <a:ext cx="461772" cy="6065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94">
            <a:extLst>
              <a:ext uri="{FF2B5EF4-FFF2-40B4-BE49-F238E27FC236}">
                <a16:creationId xmlns:a16="http://schemas.microsoft.com/office/drawing/2014/main" id="{5131B5BE-12E8-2161-ADCA-61EF414A6BF7}"/>
              </a:ext>
            </a:extLst>
          </p:cNvPr>
          <p:cNvSpPr txBox="1"/>
          <p:nvPr/>
        </p:nvSpPr>
        <p:spPr>
          <a:xfrm>
            <a:off x="4447032" y="1225030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0"/>
              </a:spcBef>
            </a:pPr>
            <a:r>
              <a:rPr sz="3600" spc="-15" baseline="-20833" dirty="0">
                <a:latin typeface="Cambria Math"/>
                <a:cs typeface="Cambria Math"/>
              </a:rPr>
              <a:t>𝒃</a:t>
            </a:r>
            <a:r>
              <a:rPr sz="1750" spc="20" dirty="0">
                <a:latin typeface="Cambria Math"/>
                <a:cs typeface="Cambria Math"/>
              </a:rPr>
              <a:t>𝒊</a:t>
            </a:r>
            <a:r>
              <a:rPr sz="1750" dirty="0">
                <a:latin typeface="Cambria Math"/>
                <a:cs typeface="Cambria Math"/>
              </a:rPr>
              <a:t>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7" name="object 95">
            <a:extLst>
              <a:ext uri="{FF2B5EF4-FFF2-40B4-BE49-F238E27FC236}">
                <a16:creationId xmlns:a16="http://schemas.microsoft.com/office/drawing/2014/main" id="{ED6D154C-5676-0F73-3B04-EE3E4466CB33}"/>
              </a:ext>
            </a:extLst>
          </p:cNvPr>
          <p:cNvSpPr/>
          <p:nvPr/>
        </p:nvSpPr>
        <p:spPr>
          <a:xfrm>
            <a:off x="910056" y="2669585"/>
            <a:ext cx="5593080" cy="954405"/>
          </a:xfrm>
          <a:custGeom>
            <a:avLst/>
            <a:gdLst/>
            <a:ahLst/>
            <a:cxnLst/>
            <a:rect l="l" t="t" r="r" b="b"/>
            <a:pathLst>
              <a:path w="5593080" h="954404">
                <a:moveTo>
                  <a:pt x="5515293" y="25041"/>
                </a:moveTo>
                <a:lnTo>
                  <a:pt x="0" y="929131"/>
                </a:lnTo>
                <a:lnTo>
                  <a:pt x="4114" y="954277"/>
                </a:lnTo>
                <a:lnTo>
                  <a:pt x="5519412" y="50178"/>
                </a:lnTo>
                <a:lnTo>
                  <a:pt x="5515293" y="25041"/>
                </a:lnTo>
                <a:close/>
              </a:path>
              <a:path w="5593080" h="954404">
                <a:moveTo>
                  <a:pt x="5585118" y="22987"/>
                </a:moveTo>
                <a:lnTo>
                  <a:pt x="5527827" y="22987"/>
                </a:lnTo>
                <a:lnTo>
                  <a:pt x="5531891" y="48133"/>
                </a:lnTo>
                <a:lnTo>
                  <a:pt x="5519412" y="50178"/>
                </a:lnTo>
                <a:lnTo>
                  <a:pt x="5523509" y="75184"/>
                </a:lnTo>
                <a:lnTo>
                  <a:pt x="5592470" y="25273"/>
                </a:lnTo>
                <a:lnTo>
                  <a:pt x="5585118" y="22987"/>
                </a:lnTo>
                <a:close/>
              </a:path>
              <a:path w="5593080" h="954404">
                <a:moveTo>
                  <a:pt x="5527827" y="22987"/>
                </a:moveTo>
                <a:lnTo>
                  <a:pt x="5515293" y="25041"/>
                </a:lnTo>
                <a:lnTo>
                  <a:pt x="5519412" y="50178"/>
                </a:lnTo>
                <a:lnTo>
                  <a:pt x="5531891" y="48133"/>
                </a:lnTo>
                <a:lnTo>
                  <a:pt x="5527827" y="22987"/>
                </a:lnTo>
                <a:close/>
              </a:path>
              <a:path w="5593080" h="954404">
                <a:moveTo>
                  <a:pt x="5511190" y="0"/>
                </a:moveTo>
                <a:lnTo>
                  <a:pt x="5515293" y="25041"/>
                </a:lnTo>
                <a:lnTo>
                  <a:pt x="5527827" y="22987"/>
                </a:lnTo>
                <a:lnTo>
                  <a:pt x="5585118" y="22987"/>
                </a:lnTo>
                <a:lnTo>
                  <a:pt x="5511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96">
            <a:extLst>
              <a:ext uri="{FF2B5EF4-FFF2-40B4-BE49-F238E27FC236}">
                <a16:creationId xmlns:a16="http://schemas.microsoft.com/office/drawing/2014/main" id="{81C3CE32-88EC-92F3-14A4-C775EB839AAB}"/>
              </a:ext>
            </a:extLst>
          </p:cNvPr>
          <p:cNvSpPr/>
          <p:nvPr/>
        </p:nvSpPr>
        <p:spPr>
          <a:xfrm>
            <a:off x="6677406" y="2635423"/>
            <a:ext cx="1064260" cy="76200"/>
          </a:xfrm>
          <a:custGeom>
            <a:avLst/>
            <a:gdLst/>
            <a:ahLst/>
            <a:cxnLst/>
            <a:rect l="l" t="t" r="r" b="b"/>
            <a:pathLst>
              <a:path w="1064259" h="76200">
                <a:moveTo>
                  <a:pt x="987933" y="0"/>
                </a:moveTo>
                <a:lnTo>
                  <a:pt x="987933" y="76200"/>
                </a:lnTo>
                <a:lnTo>
                  <a:pt x="1038733" y="50800"/>
                </a:lnTo>
                <a:lnTo>
                  <a:pt x="1000633" y="50800"/>
                </a:lnTo>
                <a:lnTo>
                  <a:pt x="1000633" y="25400"/>
                </a:lnTo>
                <a:lnTo>
                  <a:pt x="1038733" y="25400"/>
                </a:lnTo>
                <a:lnTo>
                  <a:pt x="987933" y="0"/>
                </a:lnTo>
                <a:close/>
              </a:path>
              <a:path w="1064259" h="76200">
                <a:moveTo>
                  <a:pt x="987933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987933" y="50800"/>
                </a:lnTo>
                <a:lnTo>
                  <a:pt x="987933" y="25400"/>
                </a:lnTo>
                <a:close/>
              </a:path>
              <a:path w="1064259" h="76200">
                <a:moveTo>
                  <a:pt x="1038733" y="25400"/>
                </a:moveTo>
                <a:lnTo>
                  <a:pt x="1000633" y="25400"/>
                </a:lnTo>
                <a:lnTo>
                  <a:pt x="1000633" y="50800"/>
                </a:lnTo>
                <a:lnTo>
                  <a:pt x="1038733" y="50800"/>
                </a:lnTo>
                <a:lnTo>
                  <a:pt x="1064133" y="38100"/>
                </a:lnTo>
                <a:lnTo>
                  <a:pt x="103873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97">
            <a:extLst>
              <a:ext uri="{FF2B5EF4-FFF2-40B4-BE49-F238E27FC236}">
                <a16:creationId xmlns:a16="http://schemas.microsoft.com/office/drawing/2014/main" id="{2E4975F1-0285-D2F7-614A-01DEDCAAD390}"/>
              </a:ext>
            </a:extLst>
          </p:cNvPr>
          <p:cNvSpPr/>
          <p:nvPr/>
        </p:nvSpPr>
        <p:spPr>
          <a:xfrm>
            <a:off x="6496558" y="2597830"/>
            <a:ext cx="192532" cy="1925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98">
            <a:extLst>
              <a:ext uri="{FF2B5EF4-FFF2-40B4-BE49-F238E27FC236}">
                <a16:creationId xmlns:a16="http://schemas.microsoft.com/office/drawing/2014/main" id="{464A9975-0DD8-D42E-55B8-2A364E4CCB90}"/>
              </a:ext>
            </a:extLst>
          </p:cNvPr>
          <p:cNvSpPr/>
          <p:nvPr/>
        </p:nvSpPr>
        <p:spPr>
          <a:xfrm>
            <a:off x="6558533" y="2784775"/>
            <a:ext cx="76200" cy="900430"/>
          </a:xfrm>
          <a:custGeom>
            <a:avLst/>
            <a:gdLst/>
            <a:ahLst/>
            <a:cxnLst/>
            <a:rect l="l" t="t" r="r" b="b"/>
            <a:pathLst>
              <a:path w="76200" h="900429">
                <a:moveTo>
                  <a:pt x="50800" y="63500"/>
                </a:moveTo>
                <a:lnTo>
                  <a:pt x="25400" y="63500"/>
                </a:lnTo>
                <a:lnTo>
                  <a:pt x="25400" y="900049"/>
                </a:lnTo>
                <a:lnTo>
                  <a:pt x="50800" y="900049"/>
                </a:lnTo>
                <a:lnTo>
                  <a:pt x="50800" y="63500"/>
                </a:lnTo>
                <a:close/>
              </a:path>
              <a:path w="76200" h="90042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0042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99">
            <a:extLst>
              <a:ext uri="{FF2B5EF4-FFF2-40B4-BE49-F238E27FC236}">
                <a16:creationId xmlns:a16="http://schemas.microsoft.com/office/drawing/2014/main" id="{01D4CD87-BAA4-4FD7-805C-8CE9BD60580C}"/>
              </a:ext>
            </a:extLst>
          </p:cNvPr>
          <p:cNvSpPr/>
          <p:nvPr/>
        </p:nvSpPr>
        <p:spPr>
          <a:xfrm>
            <a:off x="7746492" y="2512741"/>
            <a:ext cx="298703" cy="3093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00">
            <a:extLst>
              <a:ext uri="{FF2B5EF4-FFF2-40B4-BE49-F238E27FC236}">
                <a16:creationId xmlns:a16="http://schemas.microsoft.com/office/drawing/2014/main" id="{DF25E7C0-B66C-EBD8-BD44-A8D096C35DAD}"/>
              </a:ext>
            </a:extLst>
          </p:cNvPr>
          <p:cNvSpPr/>
          <p:nvPr/>
        </p:nvSpPr>
        <p:spPr>
          <a:xfrm>
            <a:off x="7746492" y="2512741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4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01">
            <a:extLst>
              <a:ext uri="{FF2B5EF4-FFF2-40B4-BE49-F238E27FC236}">
                <a16:creationId xmlns:a16="http://schemas.microsoft.com/office/drawing/2014/main" id="{187FDC4C-B78A-B303-AD30-58FC878DE733}"/>
              </a:ext>
            </a:extLst>
          </p:cNvPr>
          <p:cNvSpPr/>
          <p:nvPr/>
        </p:nvSpPr>
        <p:spPr>
          <a:xfrm>
            <a:off x="7800593" y="25714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02">
            <a:extLst>
              <a:ext uri="{FF2B5EF4-FFF2-40B4-BE49-F238E27FC236}">
                <a16:creationId xmlns:a16="http://schemas.microsoft.com/office/drawing/2014/main" id="{7AB14BA7-D819-8939-B8A3-BD4367C83014}"/>
              </a:ext>
            </a:extLst>
          </p:cNvPr>
          <p:cNvSpPr/>
          <p:nvPr/>
        </p:nvSpPr>
        <p:spPr>
          <a:xfrm>
            <a:off x="7804404" y="2576748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03">
            <a:extLst>
              <a:ext uri="{FF2B5EF4-FFF2-40B4-BE49-F238E27FC236}">
                <a16:creationId xmlns:a16="http://schemas.microsoft.com/office/drawing/2014/main" id="{3A95E176-0067-222B-3803-2CED1C60D72F}"/>
              </a:ext>
            </a:extLst>
          </p:cNvPr>
          <p:cNvSpPr/>
          <p:nvPr/>
        </p:nvSpPr>
        <p:spPr>
          <a:xfrm>
            <a:off x="7869173" y="2822875"/>
            <a:ext cx="76200" cy="873125"/>
          </a:xfrm>
          <a:custGeom>
            <a:avLst/>
            <a:gdLst/>
            <a:ahLst/>
            <a:cxnLst/>
            <a:rect l="l" t="t" r="r" b="b"/>
            <a:pathLst>
              <a:path w="76200" h="873125">
                <a:moveTo>
                  <a:pt x="50800" y="63500"/>
                </a:moveTo>
                <a:lnTo>
                  <a:pt x="25400" y="63500"/>
                </a:lnTo>
                <a:lnTo>
                  <a:pt x="25400" y="872616"/>
                </a:lnTo>
                <a:lnTo>
                  <a:pt x="50800" y="872616"/>
                </a:lnTo>
                <a:lnTo>
                  <a:pt x="50800" y="63500"/>
                </a:lnTo>
                <a:close/>
              </a:path>
              <a:path w="76200" h="87312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312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04">
            <a:extLst>
              <a:ext uri="{FF2B5EF4-FFF2-40B4-BE49-F238E27FC236}">
                <a16:creationId xmlns:a16="http://schemas.microsoft.com/office/drawing/2014/main" id="{F00D02BE-B403-2880-75FF-516DFCF76058}"/>
              </a:ext>
            </a:extLst>
          </p:cNvPr>
          <p:cNvSpPr/>
          <p:nvPr/>
        </p:nvSpPr>
        <p:spPr>
          <a:xfrm flipH="1">
            <a:off x="7892032" y="1502073"/>
            <a:ext cx="45719" cy="1011429"/>
          </a:xfrm>
          <a:custGeom>
            <a:avLst/>
            <a:gdLst/>
            <a:ahLst/>
            <a:cxnLst/>
            <a:rect l="l" t="t" r="r" b="b"/>
            <a:pathLst>
              <a:path h="1264920">
                <a:moveTo>
                  <a:pt x="0" y="126466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05">
            <a:extLst>
              <a:ext uri="{FF2B5EF4-FFF2-40B4-BE49-F238E27FC236}">
                <a16:creationId xmlns:a16="http://schemas.microsoft.com/office/drawing/2014/main" id="{2E041A85-73D3-DDBE-246C-1A1BFE961940}"/>
              </a:ext>
            </a:extLst>
          </p:cNvPr>
          <p:cNvSpPr/>
          <p:nvPr/>
        </p:nvSpPr>
        <p:spPr>
          <a:xfrm>
            <a:off x="4937759" y="1496445"/>
            <a:ext cx="2952750" cy="76200"/>
          </a:xfrm>
          <a:custGeom>
            <a:avLst/>
            <a:gdLst/>
            <a:ahLst/>
            <a:cxnLst/>
            <a:rect l="l" t="t" r="r" b="b"/>
            <a:pathLst>
              <a:path w="295275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95275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2952750" h="76200">
                <a:moveTo>
                  <a:pt x="295275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2952750" y="50800"/>
                </a:lnTo>
                <a:lnTo>
                  <a:pt x="295275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06">
            <a:extLst>
              <a:ext uri="{FF2B5EF4-FFF2-40B4-BE49-F238E27FC236}">
                <a16:creationId xmlns:a16="http://schemas.microsoft.com/office/drawing/2014/main" id="{34D2095F-B079-8E73-63A6-BD864D9D6671}"/>
              </a:ext>
            </a:extLst>
          </p:cNvPr>
          <p:cNvSpPr/>
          <p:nvPr/>
        </p:nvSpPr>
        <p:spPr>
          <a:xfrm>
            <a:off x="3410711" y="2521885"/>
            <a:ext cx="297179" cy="3093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07">
            <a:extLst>
              <a:ext uri="{FF2B5EF4-FFF2-40B4-BE49-F238E27FC236}">
                <a16:creationId xmlns:a16="http://schemas.microsoft.com/office/drawing/2014/main" id="{B1448F48-5A14-9657-206D-9A060D2C9C3A}"/>
              </a:ext>
            </a:extLst>
          </p:cNvPr>
          <p:cNvSpPr/>
          <p:nvPr/>
        </p:nvSpPr>
        <p:spPr>
          <a:xfrm>
            <a:off x="3410711" y="2521885"/>
            <a:ext cx="297180" cy="309880"/>
          </a:xfrm>
          <a:custGeom>
            <a:avLst/>
            <a:gdLst/>
            <a:ahLst/>
            <a:cxnLst/>
            <a:rect l="l" t="t" r="r" b="b"/>
            <a:pathLst>
              <a:path w="297179" h="309880">
                <a:moveTo>
                  <a:pt x="0" y="309372"/>
                </a:moveTo>
                <a:lnTo>
                  <a:pt x="297179" y="309372"/>
                </a:lnTo>
                <a:lnTo>
                  <a:pt x="297179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08">
            <a:extLst>
              <a:ext uri="{FF2B5EF4-FFF2-40B4-BE49-F238E27FC236}">
                <a16:creationId xmlns:a16="http://schemas.microsoft.com/office/drawing/2014/main" id="{BFD70BA2-182B-AD64-4675-49449515E978}"/>
              </a:ext>
            </a:extLst>
          </p:cNvPr>
          <p:cNvSpPr/>
          <p:nvPr/>
        </p:nvSpPr>
        <p:spPr>
          <a:xfrm>
            <a:off x="3464814" y="2582082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09">
            <a:extLst>
              <a:ext uri="{FF2B5EF4-FFF2-40B4-BE49-F238E27FC236}">
                <a16:creationId xmlns:a16="http://schemas.microsoft.com/office/drawing/2014/main" id="{80A9FEA9-992A-C15E-7EA9-FB1C5A9661AF}"/>
              </a:ext>
            </a:extLst>
          </p:cNvPr>
          <p:cNvSpPr/>
          <p:nvPr/>
        </p:nvSpPr>
        <p:spPr>
          <a:xfrm>
            <a:off x="3468115" y="2586654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4023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10">
            <a:extLst>
              <a:ext uri="{FF2B5EF4-FFF2-40B4-BE49-F238E27FC236}">
                <a16:creationId xmlns:a16="http://schemas.microsoft.com/office/drawing/2014/main" id="{397843BA-7A3E-4528-16F4-EFDAF95C93AE}"/>
              </a:ext>
            </a:extLst>
          </p:cNvPr>
          <p:cNvSpPr/>
          <p:nvPr/>
        </p:nvSpPr>
        <p:spPr>
          <a:xfrm>
            <a:off x="2156205" y="2570398"/>
            <a:ext cx="192531" cy="1925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11">
            <a:extLst>
              <a:ext uri="{FF2B5EF4-FFF2-40B4-BE49-F238E27FC236}">
                <a16:creationId xmlns:a16="http://schemas.microsoft.com/office/drawing/2014/main" id="{CF91E901-9A5A-C90D-C56A-9D925FCA0876}"/>
              </a:ext>
            </a:extLst>
          </p:cNvPr>
          <p:cNvSpPr/>
          <p:nvPr/>
        </p:nvSpPr>
        <p:spPr>
          <a:xfrm>
            <a:off x="806272" y="2731435"/>
            <a:ext cx="1383665" cy="879475"/>
          </a:xfrm>
          <a:custGeom>
            <a:avLst/>
            <a:gdLst/>
            <a:ahLst/>
            <a:cxnLst/>
            <a:rect l="l" t="t" r="r" b="b"/>
            <a:pathLst>
              <a:path w="1383664" h="879475">
                <a:moveTo>
                  <a:pt x="1311813" y="29939"/>
                </a:moveTo>
                <a:lnTo>
                  <a:pt x="0" y="857757"/>
                </a:lnTo>
                <a:lnTo>
                  <a:pt x="13563" y="879220"/>
                </a:lnTo>
                <a:lnTo>
                  <a:pt x="1325366" y="51345"/>
                </a:lnTo>
                <a:lnTo>
                  <a:pt x="1311813" y="29939"/>
                </a:lnTo>
                <a:close/>
              </a:path>
              <a:path w="1383664" h="879475">
                <a:moveTo>
                  <a:pt x="1369107" y="23113"/>
                </a:moveTo>
                <a:lnTo>
                  <a:pt x="1322628" y="23113"/>
                </a:lnTo>
                <a:lnTo>
                  <a:pt x="1336090" y="44576"/>
                </a:lnTo>
                <a:lnTo>
                  <a:pt x="1325366" y="51345"/>
                </a:lnTo>
                <a:lnTo>
                  <a:pt x="1339011" y="72898"/>
                </a:lnTo>
                <a:lnTo>
                  <a:pt x="1369107" y="23113"/>
                </a:lnTo>
                <a:close/>
              </a:path>
              <a:path w="1383664" h="879475">
                <a:moveTo>
                  <a:pt x="1322628" y="23113"/>
                </a:moveTo>
                <a:lnTo>
                  <a:pt x="1311813" y="29939"/>
                </a:lnTo>
                <a:lnTo>
                  <a:pt x="1325366" y="51345"/>
                </a:lnTo>
                <a:lnTo>
                  <a:pt x="1336090" y="44576"/>
                </a:lnTo>
                <a:lnTo>
                  <a:pt x="1322628" y="23113"/>
                </a:lnTo>
                <a:close/>
              </a:path>
              <a:path w="1383664" h="879475">
                <a:moveTo>
                  <a:pt x="1383080" y="0"/>
                </a:moveTo>
                <a:lnTo>
                  <a:pt x="1298244" y="8509"/>
                </a:lnTo>
                <a:lnTo>
                  <a:pt x="1311813" y="29939"/>
                </a:lnTo>
                <a:lnTo>
                  <a:pt x="1322628" y="23113"/>
                </a:lnTo>
                <a:lnTo>
                  <a:pt x="1369107" y="23113"/>
                </a:lnTo>
                <a:lnTo>
                  <a:pt x="1383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12">
            <a:extLst>
              <a:ext uri="{FF2B5EF4-FFF2-40B4-BE49-F238E27FC236}">
                <a16:creationId xmlns:a16="http://schemas.microsoft.com/office/drawing/2014/main" id="{BCD6FB8F-B676-A8B3-4ADE-A9B15952AF16}"/>
              </a:ext>
            </a:extLst>
          </p:cNvPr>
          <p:cNvSpPr/>
          <p:nvPr/>
        </p:nvSpPr>
        <p:spPr>
          <a:xfrm>
            <a:off x="2227326" y="2774107"/>
            <a:ext cx="76200" cy="871219"/>
          </a:xfrm>
          <a:custGeom>
            <a:avLst/>
            <a:gdLst/>
            <a:ahLst/>
            <a:cxnLst/>
            <a:rect l="l" t="t" r="r" b="b"/>
            <a:pathLst>
              <a:path w="76200" h="871220">
                <a:moveTo>
                  <a:pt x="50800" y="63500"/>
                </a:moveTo>
                <a:lnTo>
                  <a:pt x="25400" y="63500"/>
                </a:lnTo>
                <a:lnTo>
                  <a:pt x="25400" y="871092"/>
                </a:lnTo>
                <a:lnTo>
                  <a:pt x="50800" y="871092"/>
                </a:lnTo>
                <a:lnTo>
                  <a:pt x="50800" y="63500"/>
                </a:lnTo>
                <a:close/>
              </a:path>
              <a:path w="76200" h="87122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122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13">
            <a:extLst>
              <a:ext uri="{FF2B5EF4-FFF2-40B4-BE49-F238E27FC236}">
                <a16:creationId xmlns:a16="http://schemas.microsoft.com/office/drawing/2014/main" id="{89472563-72AD-5E17-2B65-EBF0BEE3BB8C}"/>
              </a:ext>
            </a:extLst>
          </p:cNvPr>
          <p:cNvSpPr/>
          <p:nvPr/>
        </p:nvSpPr>
        <p:spPr>
          <a:xfrm>
            <a:off x="2404110" y="2624754"/>
            <a:ext cx="1006475" cy="76200"/>
          </a:xfrm>
          <a:custGeom>
            <a:avLst/>
            <a:gdLst/>
            <a:ahLst/>
            <a:cxnLst/>
            <a:rect l="l" t="t" r="r" b="b"/>
            <a:pathLst>
              <a:path w="1006475" h="76200">
                <a:moveTo>
                  <a:pt x="930020" y="0"/>
                </a:moveTo>
                <a:lnTo>
                  <a:pt x="930020" y="76200"/>
                </a:lnTo>
                <a:lnTo>
                  <a:pt x="980820" y="50800"/>
                </a:lnTo>
                <a:lnTo>
                  <a:pt x="942720" y="50800"/>
                </a:lnTo>
                <a:lnTo>
                  <a:pt x="942720" y="25400"/>
                </a:lnTo>
                <a:lnTo>
                  <a:pt x="980820" y="25400"/>
                </a:lnTo>
                <a:lnTo>
                  <a:pt x="930020" y="0"/>
                </a:lnTo>
                <a:close/>
              </a:path>
              <a:path w="1006475" h="76200">
                <a:moveTo>
                  <a:pt x="93002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930020" y="50800"/>
                </a:lnTo>
                <a:lnTo>
                  <a:pt x="930020" y="25400"/>
                </a:lnTo>
                <a:close/>
              </a:path>
              <a:path w="1006475" h="76200">
                <a:moveTo>
                  <a:pt x="980820" y="25400"/>
                </a:moveTo>
                <a:lnTo>
                  <a:pt x="942720" y="25400"/>
                </a:lnTo>
                <a:lnTo>
                  <a:pt x="942720" y="50800"/>
                </a:lnTo>
                <a:lnTo>
                  <a:pt x="980820" y="50800"/>
                </a:lnTo>
                <a:lnTo>
                  <a:pt x="1006220" y="38100"/>
                </a:lnTo>
                <a:lnTo>
                  <a:pt x="98082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14">
            <a:extLst>
              <a:ext uri="{FF2B5EF4-FFF2-40B4-BE49-F238E27FC236}">
                <a16:creationId xmlns:a16="http://schemas.microsoft.com/office/drawing/2014/main" id="{D9570965-71EC-3D9B-999B-4BB5E7B507C1}"/>
              </a:ext>
            </a:extLst>
          </p:cNvPr>
          <p:cNvSpPr/>
          <p:nvPr/>
        </p:nvSpPr>
        <p:spPr>
          <a:xfrm>
            <a:off x="3527297" y="2809158"/>
            <a:ext cx="76200" cy="873125"/>
          </a:xfrm>
          <a:custGeom>
            <a:avLst/>
            <a:gdLst/>
            <a:ahLst/>
            <a:cxnLst/>
            <a:rect l="l" t="t" r="r" b="b"/>
            <a:pathLst>
              <a:path w="76200" h="873125">
                <a:moveTo>
                  <a:pt x="50800" y="63500"/>
                </a:moveTo>
                <a:lnTo>
                  <a:pt x="25400" y="63500"/>
                </a:lnTo>
                <a:lnTo>
                  <a:pt x="25400" y="872616"/>
                </a:lnTo>
                <a:lnTo>
                  <a:pt x="50800" y="872616"/>
                </a:lnTo>
                <a:lnTo>
                  <a:pt x="50800" y="63500"/>
                </a:lnTo>
                <a:close/>
              </a:path>
              <a:path w="76200" h="87312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312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15">
            <a:extLst>
              <a:ext uri="{FF2B5EF4-FFF2-40B4-BE49-F238E27FC236}">
                <a16:creationId xmlns:a16="http://schemas.microsoft.com/office/drawing/2014/main" id="{86B1120B-028E-A065-0297-11475976BB98}"/>
              </a:ext>
            </a:extLst>
          </p:cNvPr>
          <p:cNvSpPr/>
          <p:nvPr/>
        </p:nvSpPr>
        <p:spPr>
          <a:xfrm>
            <a:off x="3504439" y="1547793"/>
            <a:ext cx="45719" cy="974981"/>
          </a:xfrm>
          <a:custGeom>
            <a:avLst/>
            <a:gdLst/>
            <a:ahLst/>
            <a:cxnLst/>
            <a:rect l="l" t="t" r="r" b="b"/>
            <a:pathLst>
              <a:path h="1290955">
                <a:moveTo>
                  <a:pt x="0" y="1290701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16">
            <a:extLst>
              <a:ext uri="{FF2B5EF4-FFF2-40B4-BE49-F238E27FC236}">
                <a16:creationId xmlns:a16="http://schemas.microsoft.com/office/drawing/2014/main" id="{8B4EB929-2AD6-A41D-385A-D44B2B316801}"/>
              </a:ext>
            </a:extLst>
          </p:cNvPr>
          <p:cNvSpPr/>
          <p:nvPr/>
        </p:nvSpPr>
        <p:spPr>
          <a:xfrm>
            <a:off x="3500655" y="1496445"/>
            <a:ext cx="891540" cy="76200"/>
          </a:xfrm>
          <a:custGeom>
            <a:avLst/>
            <a:gdLst/>
            <a:ahLst/>
            <a:cxnLst/>
            <a:rect l="l" t="t" r="r" b="b"/>
            <a:pathLst>
              <a:path w="891539" h="76200">
                <a:moveTo>
                  <a:pt x="815086" y="0"/>
                </a:moveTo>
                <a:lnTo>
                  <a:pt x="815086" y="76200"/>
                </a:lnTo>
                <a:lnTo>
                  <a:pt x="865886" y="50800"/>
                </a:lnTo>
                <a:lnTo>
                  <a:pt x="827786" y="50800"/>
                </a:lnTo>
                <a:lnTo>
                  <a:pt x="827786" y="25400"/>
                </a:lnTo>
                <a:lnTo>
                  <a:pt x="865886" y="25400"/>
                </a:lnTo>
                <a:lnTo>
                  <a:pt x="815086" y="0"/>
                </a:lnTo>
                <a:close/>
              </a:path>
              <a:path w="891539" h="76200">
                <a:moveTo>
                  <a:pt x="815086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15086" y="50800"/>
                </a:lnTo>
                <a:lnTo>
                  <a:pt x="815086" y="25400"/>
                </a:lnTo>
                <a:close/>
              </a:path>
              <a:path w="891539" h="76200">
                <a:moveTo>
                  <a:pt x="865886" y="25400"/>
                </a:moveTo>
                <a:lnTo>
                  <a:pt x="827786" y="25400"/>
                </a:lnTo>
                <a:lnTo>
                  <a:pt x="827786" y="50800"/>
                </a:lnTo>
                <a:lnTo>
                  <a:pt x="865886" y="50800"/>
                </a:lnTo>
                <a:lnTo>
                  <a:pt x="891286" y="38100"/>
                </a:lnTo>
                <a:lnTo>
                  <a:pt x="865886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17">
            <a:extLst>
              <a:ext uri="{FF2B5EF4-FFF2-40B4-BE49-F238E27FC236}">
                <a16:creationId xmlns:a16="http://schemas.microsoft.com/office/drawing/2014/main" id="{61B241EC-AC58-1E17-83EB-4143F3BF0487}"/>
              </a:ext>
            </a:extLst>
          </p:cNvPr>
          <p:cNvSpPr txBox="1"/>
          <p:nvPr/>
        </p:nvSpPr>
        <p:spPr>
          <a:xfrm>
            <a:off x="346532" y="1380028"/>
            <a:ext cx="1843405" cy="100203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6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𝒊,𝟏  </a:t>
            </a:r>
            <a:r>
              <a:rPr sz="3600" baseline="-20833" dirty="0">
                <a:latin typeface="Cambria Math"/>
                <a:cs typeface="Cambria Math"/>
              </a:rPr>
              <a:t>=</a:t>
            </a:r>
            <a:r>
              <a:rPr sz="3600" spc="120" baseline="-20833" dirty="0">
                <a:latin typeface="Cambria Math"/>
                <a:cs typeface="Cambria Math"/>
              </a:rPr>
              <a:t> </a:t>
            </a:r>
            <a:r>
              <a:rPr sz="3600" spc="104" baseline="-20833" dirty="0">
                <a:latin typeface="Cambria Math"/>
                <a:cs typeface="Cambria Math"/>
              </a:rPr>
              <a:t>𝑊</a:t>
            </a:r>
            <a:r>
              <a:rPr sz="1750" spc="70" dirty="0">
                <a:latin typeface="Cambria Math"/>
                <a:cs typeface="Cambria Math"/>
              </a:rPr>
              <a:t>𝑞,1</a:t>
            </a:r>
            <a:r>
              <a:rPr sz="3600" spc="104" baseline="-20833" dirty="0">
                <a:latin typeface="Cambria Math"/>
                <a:cs typeface="Cambria Math"/>
              </a:rPr>
              <a:t>𝒒</a:t>
            </a:r>
            <a:r>
              <a:rPr sz="1750" spc="70" dirty="0">
                <a:latin typeface="Cambria Math"/>
                <a:cs typeface="Cambria Math"/>
              </a:rPr>
              <a:t>𝒊</a:t>
            </a:r>
            <a:endParaRPr sz="175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6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𝒊,𝟐  </a:t>
            </a:r>
            <a:r>
              <a:rPr sz="3600" baseline="-20833" dirty="0">
                <a:latin typeface="Cambria Math"/>
                <a:cs typeface="Cambria Math"/>
              </a:rPr>
              <a:t>=</a:t>
            </a:r>
            <a:r>
              <a:rPr sz="3600" spc="120" baseline="-20833" dirty="0">
                <a:latin typeface="Cambria Math"/>
                <a:cs typeface="Cambria Math"/>
              </a:rPr>
              <a:t> </a:t>
            </a:r>
            <a:r>
              <a:rPr sz="3600" spc="104" baseline="-20833" dirty="0">
                <a:latin typeface="Cambria Math"/>
                <a:cs typeface="Cambria Math"/>
              </a:rPr>
              <a:t>𝑊</a:t>
            </a:r>
            <a:r>
              <a:rPr sz="1750" spc="70" dirty="0">
                <a:latin typeface="Cambria Math"/>
                <a:cs typeface="Cambria Math"/>
              </a:rPr>
              <a:t>𝑞,2</a:t>
            </a:r>
            <a:r>
              <a:rPr sz="3600" spc="104" baseline="-20833" dirty="0">
                <a:latin typeface="Cambria Math"/>
                <a:cs typeface="Cambria Math"/>
              </a:rPr>
              <a:t>𝒒</a:t>
            </a:r>
            <a:r>
              <a:rPr sz="1750" spc="70" dirty="0">
                <a:latin typeface="Cambria Math"/>
                <a:cs typeface="Cambria Math"/>
              </a:rPr>
              <a:t>𝒊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180" name="object 119">
            <a:extLst>
              <a:ext uri="{FF2B5EF4-FFF2-40B4-BE49-F238E27FC236}">
                <a16:creationId xmlns:a16="http://schemas.microsoft.com/office/drawing/2014/main" id="{FD5ABD10-023C-DC07-E2B4-CFE714098386}"/>
              </a:ext>
            </a:extLst>
          </p:cNvPr>
          <p:cNvSpPr txBox="1"/>
          <p:nvPr/>
        </p:nvSpPr>
        <p:spPr>
          <a:xfrm>
            <a:off x="427126" y="6260806"/>
            <a:ext cx="29273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1" name="object 120">
            <a:extLst>
              <a:ext uri="{FF2B5EF4-FFF2-40B4-BE49-F238E27FC236}">
                <a16:creationId xmlns:a16="http://schemas.microsoft.com/office/drawing/2014/main" id="{1A643F10-8EC4-FD79-E020-4A68E831B173}"/>
              </a:ext>
            </a:extLst>
          </p:cNvPr>
          <p:cNvSpPr txBox="1"/>
          <p:nvPr/>
        </p:nvSpPr>
        <p:spPr>
          <a:xfrm>
            <a:off x="791362" y="6260806"/>
            <a:ext cx="106807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20"/>
              </a:lnSpc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𝑞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𝒊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82" name="object 121">
            <a:extLst>
              <a:ext uri="{FF2B5EF4-FFF2-40B4-BE49-F238E27FC236}">
                <a16:creationId xmlns:a16="http://schemas.microsoft.com/office/drawing/2014/main" id="{3DC51540-D96D-AD4F-3D91-8D8C9A31D46E}"/>
              </a:ext>
            </a:extLst>
          </p:cNvPr>
          <p:cNvSpPr txBox="1"/>
          <p:nvPr/>
        </p:nvSpPr>
        <p:spPr>
          <a:xfrm>
            <a:off x="6785609" y="6343712"/>
            <a:ext cx="30099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3" name="object 122">
            <a:extLst>
              <a:ext uri="{FF2B5EF4-FFF2-40B4-BE49-F238E27FC236}">
                <a16:creationId xmlns:a16="http://schemas.microsoft.com/office/drawing/2014/main" id="{1AA5608E-D345-D0D8-0975-778D026CE4F8}"/>
              </a:ext>
            </a:extLst>
          </p:cNvPr>
          <p:cNvSpPr txBox="1"/>
          <p:nvPr/>
        </p:nvSpPr>
        <p:spPr>
          <a:xfrm>
            <a:off x="2467101" y="6374801"/>
            <a:ext cx="29718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4" name="object 123">
            <a:extLst>
              <a:ext uri="{FF2B5EF4-FFF2-40B4-BE49-F238E27FC236}">
                <a16:creationId xmlns:a16="http://schemas.microsoft.com/office/drawing/2014/main" id="{2178C65E-23C4-2764-4914-B8C485EBAF9F}"/>
              </a:ext>
            </a:extLst>
          </p:cNvPr>
          <p:cNvSpPr txBox="1"/>
          <p:nvPr/>
        </p:nvSpPr>
        <p:spPr>
          <a:xfrm>
            <a:off x="3479419" y="6439047"/>
            <a:ext cx="261747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latin typeface="Calibri"/>
                <a:cs typeface="Calibri"/>
              </a:rPr>
              <a:t>(2 heads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5" name="object 118">
            <a:extLst>
              <a:ext uri="{FF2B5EF4-FFF2-40B4-BE49-F238E27FC236}">
                <a16:creationId xmlns:a16="http://schemas.microsoft.com/office/drawing/2014/main" id="{058901CE-B88C-DB08-7D77-F253072F3B0A}"/>
              </a:ext>
            </a:extLst>
          </p:cNvPr>
          <p:cNvSpPr txBox="1"/>
          <p:nvPr/>
        </p:nvSpPr>
        <p:spPr>
          <a:xfrm>
            <a:off x="4892039" y="913770"/>
            <a:ext cx="401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Different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types of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relevance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32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6719" y="429"/>
              <a:ext cx="7328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964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例子：阅读理解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579755" y="1410335"/>
            <a:ext cx="26847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Facebook </a:t>
            </a:r>
            <a:r>
              <a:rPr lang="en-US" altLang="zh-CN" sz="2400" dirty="0" err="1"/>
              <a:t>bAbi</a:t>
            </a:r>
            <a:r>
              <a:rPr lang="en-US" altLang="zh-CN" sz="2400" dirty="0"/>
              <a:t> tasks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45" y="2691765"/>
            <a:ext cx="5208270" cy="2332355"/>
          </a:xfrm>
          <a:prstGeom prst="rect">
            <a:avLst/>
          </a:prstGeom>
        </p:spPr>
      </p:pic>
      <p:sp>
        <p:nvSpPr>
          <p:cNvPr id="10" name="内容占位符 7"/>
          <p:cNvSpPr txBox="1"/>
          <p:nvPr/>
        </p:nvSpPr>
        <p:spPr bwMode="auto">
          <a:xfrm>
            <a:off x="209550" y="1961515"/>
            <a:ext cx="398208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53670" indent="-153670" algn="l" rtl="0" eaLnBrk="1" fontAlgn="base" hangingPunct="1">
              <a:spcBef>
                <a:spcPts val="34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2400" kern="1200" baseline="0" dirty="0" smtClean="0">
                <a:solidFill>
                  <a:srgbClr val="AD470F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07975" indent="-153670" algn="l" rtl="0" eaLnBrk="1" fontAlgn="base" hangingPunct="1">
              <a:spcBef>
                <a:spcPts val="28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280" indent="-128905" algn="l" rtl="0" eaLnBrk="1" fontAlgn="base" hangingPunct="1">
              <a:spcBef>
                <a:spcPts val="28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7220" indent="-128905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1525" indent="-128905" algn="l" rtl="0" eaLnBrk="1" fontAlgn="base" hangingPunct="1">
              <a:spcBef>
                <a:spcPts val="17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925830" indent="-102870" algn="l" rtl="0" eaLnBrk="1" latinLnBrk="0" hangingPunct="1">
              <a:spcBef>
                <a:spcPts val="17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indent="-102870" algn="l" rtl="0" eaLnBrk="1" latinLnBrk="0" hangingPunct="1">
              <a:spcBef>
                <a:spcPts val="17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79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1570" indent="-102870" algn="l" rtl="0" eaLnBrk="1" latinLnBrk="0" hangingPunct="1">
              <a:spcBef>
                <a:spcPts val="17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79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34440" indent="-102870" algn="l" rtl="0" eaLnBrk="1" latinLnBrk="0" hangingPunct="1">
              <a:spcBef>
                <a:spcPts val="17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675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/>
              <a:t>1 John moved to the bedroom.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>
                <a:solidFill>
                  <a:srgbClr val="FF0000"/>
                </a:solidFill>
              </a:rPr>
              <a:t>2 Mary grabbed the football there.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/>
              <a:t>3 Sandra journeyed to the bedroom.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/>
              <a:t>4 Sandra went back to the hallway.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/>
              <a:t>5 Mary moved to the garden.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/>
              <a:t>6 Mary journeyed to the office.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/>
              <a:t>7 Where is the football? </a:t>
            </a:r>
            <a:r>
              <a:rPr lang="en-US">
                <a:solidFill>
                  <a:srgbClr val="FF0000"/>
                </a:solidFill>
              </a:rPr>
              <a:t>office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03F646C7-DD9E-6308-DF24-FF4A2F87D283}"/>
              </a:ext>
            </a:extLst>
          </p:cNvPr>
          <p:cNvSpPr txBox="1">
            <a:spLocks/>
          </p:cNvSpPr>
          <p:nvPr/>
        </p:nvSpPr>
        <p:spPr>
          <a:xfrm>
            <a:off x="42966" y="988652"/>
            <a:ext cx="4314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Multi-head</a:t>
            </a:r>
            <a:r>
              <a:rPr lang="en-US" sz="3200" b="1" i="1" u="sng" spc="-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lang="en-US" sz="3200">
              <a:latin typeface="Calibri"/>
              <a:cs typeface="Calibri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480A921-6517-B602-6B47-FDA3906C8361}"/>
              </a:ext>
            </a:extLst>
          </p:cNvPr>
          <p:cNvSpPr/>
          <p:nvPr/>
        </p:nvSpPr>
        <p:spPr>
          <a:xfrm>
            <a:off x="4447032" y="922881"/>
            <a:ext cx="461772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F859209-364C-B29B-F202-DA94F3CB051E}"/>
              </a:ext>
            </a:extLst>
          </p:cNvPr>
          <p:cNvSpPr txBox="1"/>
          <p:nvPr/>
        </p:nvSpPr>
        <p:spPr>
          <a:xfrm>
            <a:off x="4447032" y="922881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0"/>
              </a:spcBef>
            </a:pPr>
            <a:r>
              <a:rPr sz="3600" spc="-15" baseline="-20833" dirty="0">
                <a:latin typeface="Cambria Math"/>
                <a:cs typeface="Cambria Math"/>
              </a:rPr>
              <a:t>𝒃</a:t>
            </a:r>
            <a:r>
              <a:rPr sz="1750" spc="20" dirty="0">
                <a:latin typeface="Cambria Math"/>
                <a:cs typeface="Cambria Math"/>
              </a:rPr>
              <a:t>𝒊</a:t>
            </a:r>
            <a:r>
              <a:rPr sz="1750" dirty="0">
                <a:latin typeface="Cambria Math"/>
                <a:cs typeface="Cambria Math"/>
              </a:rPr>
              <a:t>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B393279-1857-B3D7-4AC2-A75B5F5BA6B9}"/>
              </a:ext>
            </a:extLst>
          </p:cNvPr>
          <p:cNvSpPr/>
          <p:nvPr/>
        </p:nvSpPr>
        <p:spPr>
          <a:xfrm>
            <a:off x="1539366" y="2627221"/>
            <a:ext cx="5670550" cy="1011555"/>
          </a:xfrm>
          <a:custGeom>
            <a:avLst/>
            <a:gdLst/>
            <a:ahLst/>
            <a:cxnLst/>
            <a:rect l="l" t="t" r="r" b="b"/>
            <a:pathLst>
              <a:path w="5670550" h="1011554">
                <a:moveTo>
                  <a:pt x="5592826" y="25020"/>
                </a:moveTo>
                <a:lnTo>
                  <a:pt x="0" y="986281"/>
                </a:lnTo>
                <a:lnTo>
                  <a:pt x="4318" y="1011301"/>
                </a:lnTo>
                <a:lnTo>
                  <a:pt x="5597144" y="50039"/>
                </a:lnTo>
                <a:lnTo>
                  <a:pt x="5592826" y="25020"/>
                </a:lnTo>
                <a:close/>
              </a:path>
              <a:path w="5670550" h="1011554">
                <a:moveTo>
                  <a:pt x="5664158" y="22859"/>
                </a:moveTo>
                <a:lnTo>
                  <a:pt x="5605399" y="22859"/>
                </a:lnTo>
                <a:lnTo>
                  <a:pt x="5609717" y="47878"/>
                </a:lnTo>
                <a:lnTo>
                  <a:pt x="5597144" y="50039"/>
                </a:lnTo>
                <a:lnTo>
                  <a:pt x="5601462" y="75056"/>
                </a:lnTo>
                <a:lnTo>
                  <a:pt x="5670042" y="24637"/>
                </a:lnTo>
                <a:lnTo>
                  <a:pt x="5664158" y="22859"/>
                </a:lnTo>
                <a:close/>
              </a:path>
              <a:path w="5670550" h="1011554">
                <a:moveTo>
                  <a:pt x="5605399" y="22859"/>
                </a:moveTo>
                <a:lnTo>
                  <a:pt x="5592826" y="25020"/>
                </a:lnTo>
                <a:lnTo>
                  <a:pt x="5597144" y="50039"/>
                </a:lnTo>
                <a:lnTo>
                  <a:pt x="5609717" y="47878"/>
                </a:lnTo>
                <a:lnTo>
                  <a:pt x="5605399" y="22859"/>
                </a:lnTo>
                <a:close/>
              </a:path>
              <a:path w="5670550" h="1011554">
                <a:moveTo>
                  <a:pt x="5588508" y="0"/>
                </a:moveTo>
                <a:lnTo>
                  <a:pt x="5592826" y="25020"/>
                </a:lnTo>
                <a:lnTo>
                  <a:pt x="5605399" y="22859"/>
                </a:lnTo>
                <a:lnTo>
                  <a:pt x="5664158" y="22859"/>
                </a:lnTo>
                <a:lnTo>
                  <a:pt x="5588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B884C8E-14C4-19D8-6E60-339F97E37847}"/>
              </a:ext>
            </a:extLst>
          </p:cNvPr>
          <p:cNvSpPr/>
          <p:nvPr/>
        </p:nvSpPr>
        <p:spPr>
          <a:xfrm>
            <a:off x="7404354" y="2621378"/>
            <a:ext cx="1006475" cy="76200"/>
          </a:xfrm>
          <a:custGeom>
            <a:avLst/>
            <a:gdLst/>
            <a:ahLst/>
            <a:cxnLst/>
            <a:rect l="l" t="t" r="r" b="b"/>
            <a:pathLst>
              <a:path w="1006475" h="76200">
                <a:moveTo>
                  <a:pt x="930021" y="0"/>
                </a:moveTo>
                <a:lnTo>
                  <a:pt x="930021" y="76200"/>
                </a:lnTo>
                <a:lnTo>
                  <a:pt x="980821" y="50800"/>
                </a:lnTo>
                <a:lnTo>
                  <a:pt x="942721" y="50800"/>
                </a:lnTo>
                <a:lnTo>
                  <a:pt x="942721" y="25400"/>
                </a:lnTo>
                <a:lnTo>
                  <a:pt x="980821" y="25400"/>
                </a:lnTo>
                <a:lnTo>
                  <a:pt x="930021" y="0"/>
                </a:lnTo>
                <a:close/>
              </a:path>
              <a:path w="1006475" h="76200">
                <a:moveTo>
                  <a:pt x="93002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930021" y="50800"/>
                </a:lnTo>
                <a:lnTo>
                  <a:pt x="930021" y="25400"/>
                </a:lnTo>
                <a:close/>
              </a:path>
              <a:path w="1006475" h="76200">
                <a:moveTo>
                  <a:pt x="980821" y="25400"/>
                </a:moveTo>
                <a:lnTo>
                  <a:pt x="942721" y="25400"/>
                </a:lnTo>
                <a:lnTo>
                  <a:pt x="942721" y="50800"/>
                </a:lnTo>
                <a:lnTo>
                  <a:pt x="980821" y="50800"/>
                </a:lnTo>
                <a:lnTo>
                  <a:pt x="1006221" y="38100"/>
                </a:lnTo>
                <a:lnTo>
                  <a:pt x="98082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B4A471D-D454-8885-1273-F68BB99B1AAF}"/>
              </a:ext>
            </a:extLst>
          </p:cNvPr>
          <p:cNvSpPr/>
          <p:nvPr/>
        </p:nvSpPr>
        <p:spPr>
          <a:xfrm>
            <a:off x="7202169" y="2554831"/>
            <a:ext cx="192531" cy="192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7F3F271B-50FD-36D5-810C-3E1977B120B2}"/>
              </a:ext>
            </a:extLst>
          </p:cNvPr>
          <p:cNvSpPr/>
          <p:nvPr/>
        </p:nvSpPr>
        <p:spPr>
          <a:xfrm>
            <a:off x="7265669" y="2741775"/>
            <a:ext cx="76200" cy="900430"/>
          </a:xfrm>
          <a:custGeom>
            <a:avLst/>
            <a:gdLst/>
            <a:ahLst/>
            <a:cxnLst/>
            <a:rect l="l" t="t" r="r" b="b"/>
            <a:pathLst>
              <a:path w="76200" h="900429">
                <a:moveTo>
                  <a:pt x="50800" y="63500"/>
                </a:moveTo>
                <a:lnTo>
                  <a:pt x="25400" y="63500"/>
                </a:lnTo>
                <a:lnTo>
                  <a:pt x="25400" y="900049"/>
                </a:lnTo>
                <a:lnTo>
                  <a:pt x="50800" y="900049"/>
                </a:lnTo>
                <a:lnTo>
                  <a:pt x="50800" y="63500"/>
                </a:lnTo>
                <a:close/>
              </a:path>
              <a:path w="76200" h="90042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0042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71347AA9-14C7-3D38-A467-0C6FFD8FE4BD}"/>
              </a:ext>
            </a:extLst>
          </p:cNvPr>
          <p:cNvSpPr/>
          <p:nvPr/>
        </p:nvSpPr>
        <p:spPr>
          <a:xfrm>
            <a:off x="8433816" y="2506316"/>
            <a:ext cx="298703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B4BB5256-FF85-85BE-4E52-F2F152E79DEA}"/>
              </a:ext>
            </a:extLst>
          </p:cNvPr>
          <p:cNvSpPr/>
          <p:nvPr/>
        </p:nvSpPr>
        <p:spPr>
          <a:xfrm>
            <a:off x="8433816" y="2506316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997E809-A2EC-B0C7-667B-F58B3A18FCA3}"/>
              </a:ext>
            </a:extLst>
          </p:cNvPr>
          <p:cNvSpPr/>
          <p:nvPr/>
        </p:nvSpPr>
        <p:spPr>
          <a:xfrm>
            <a:off x="8487918" y="2566515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18011ED3-4E7D-7077-BE78-FE6E8D2D8156}"/>
              </a:ext>
            </a:extLst>
          </p:cNvPr>
          <p:cNvSpPr/>
          <p:nvPr/>
        </p:nvSpPr>
        <p:spPr>
          <a:xfrm>
            <a:off x="8491601" y="25717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26DC4893-2CB4-0A6F-96ED-EC9693AD91B3}"/>
              </a:ext>
            </a:extLst>
          </p:cNvPr>
          <p:cNvSpPr/>
          <p:nvPr/>
        </p:nvSpPr>
        <p:spPr>
          <a:xfrm>
            <a:off x="4447032" y="1588868"/>
            <a:ext cx="461772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232BC57C-BDA5-1A96-A9BD-0AF4184B74CC}"/>
              </a:ext>
            </a:extLst>
          </p:cNvPr>
          <p:cNvSpPr txBox="1"/>
          <p:nvPr/>
        </p:nvSpPr>
        <p:spPr>
          <a:xfrm>
            <a:off x="4447032" y="1588868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20" dirty="0">
                <a:latin typeface="Cambria Math"/>
                <a:cs typeface="Cambria Math"/>
              </a:rPr>
              <a:t>𝒊</a:t>
            </a:r>
            <a:r>
              <a:rPr sz="1750" dirty="0">
                <a:latin typeface="Cambria Math"/>
                <a:cs typeface="Cambria Math"/>
              </a:rPr>
              <a:t>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C04777EB-A97C-320F-6AFE-2D5396E80C11}"/>
              </a:ext>
            </a:extLst>
          </p:cNvPr>
          <p:cNvSpPr/>
          <p:nvPr/>
        </p:nvSpPr>
        <p:spPr>
          <a:xfrm>
            <a:off x="8556497" y="2817975"/>
            <a:ext cx="76200" cy="873125"/>
          </a:xfrm>
          <a:custGeom>
            <a:avLst/>
            <a:gdLst/>
            <a:ahLst/>
            <a:cxnLst/>
            <a:rect l="l" t="t" r="r" b="b"/>
            <a:pathLst>
              <a:path w="76200" h="873125">
                <a:moveTo>
                  <a:pt x="50800" y="63500"/>
                </a:moveTo>
                <a:lnTo>
                  <a:pt x="25400" y="63500"/>
                </a:lnTo>
                <a:lnTo>
                  <a:pt x="25400" y="872616"/>
                </a:lnTo>
                <a:lnTo>
                  <a:pt x="50800" y="872616"/>
                </a:lnTo>
                <a:lnTo>
                  <a:pt x="50800" y="63500"/>
                </a:lnTo>
                <a:close/>
              </a:path>
              <a:path w="76200" h="87312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312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CBCF933B-41AC-B308-3C57-0AD2FEED2076}"/>
              </a:ext>
            </a:extLst>
          </p:cNvPr>
          <p:cNvSpPr/>
          <p:nvPr/>
        </p:nvSpPr>
        <p:spPr>
          <a:xfrm>
            <a:off x="8583930" y="1906622"/>
            <a:ext cx="0" cy="556260"/>
          </a:xfrm>
          <a:custGeom>
            <a:avLst/>
            <a:gdLst/>
            <a:ahLst/>
            <a:cxnLst/>
            <a:rect l="l" t="t" r="r" b="b"/>
            <a:pathLst>
              <a:path h="556260">
                <a:moveTo>
                  <a:pt x="0" y="55625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C09A17AD-B276-2A6F-B872-FFC9D7943D9B}"/>
              </a:ext>
            </a:extLst>
          </p:cNvPr>
          <p:cNvSpPr/>
          <p:nvPr/>
        </p:nvSpPr>
        <p:spPr>
          <a:xfrm>
            <a:off x="4953761" y="1854806"/>
            <a:ext cx="3630295" cy="76200"/>
          </a:xfrm>
          <a:custGeom>
            <a:avLst/>
            <a:gdLst/>
            <a:ahLst/>
            <a:cxnLst/>
            <a:rect l="l" t="t" r="r" b="b"/>
            <a:pathLst>
              <a:path w="36302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363029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3630295" h="76200">
                <a:moveTo>
                  <a:pt x="3630294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3630294" y="50800"/>
                </a:lnTo>
                <a:lnTo>
                  <a:pt x="3630294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07DEBA15-77D8-CAAD-2FCB-A86B661947C4}"/>
              </a:ext>
            </a:extLst>
          </p:cNvPr>
          <p:cNvSpPr/>
          <p:nvPr/>
        </p:nvSpPr>
        <p:spPr>
          <a:xfrm>
            <a:off x="4119371" y="2503269"/>
            <a:ext cx="298703" cy="309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D20F266F-67ED-1A33-B68C-286A50EBADE4}"/>
              </a:ext>
            </a:extLst>
          </p:cNvPr>
          <p:cNvSpPr/>
          <p:nvPr/>
        </p:nvSpPr>
        <p:spPr>
          <a:xfrm>
            <a:off x="4119371" y="250326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1FC48490-6A1F-80C2-A297-4BEFB8B97B6B}"/>
              </a:ext>
            </a:extLst>
          </p:cNvPr>
          <p:cNvSpPr/>
          <p:nvPr/>
        </p:nvSpPr>
        <p:spPr>
          <a:xfrm>
            <a:off x="4174997" y="2563466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C7125C9D-EBB8-DF27-2CD8-990E0346FC0C}"/>
              </a:ext>
            </a:extLst>
          </p:cNvPr>
          <p:cNvSpPr/>
          <p:nvPr/>
        </p:nvSpPr>
        <p:spPr>
          <a:xfrm>
            <a:off x="4177410" y="2568038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EF4AAA9F-7673-0319-7530-C2A69A49A21C}"/>
              </a:ext>
            </a:extLst>
          </p:cNvPr>
          <p:cNvSpPr/>
          <p:nvPr/>
        </p:nvSpPr>
        <p:spPr>
          <a:xfrm>
            <a:off x="2889250" y="2553306"/>
            <a:ext cx="194056" cy="1925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9F00FC0D-1AC4-2C34-D306-8305A078A029}"/>
              </a:ext>
            </a:extLst>
          </p:cNvPr>
          <p:cNvSpPr/>
          <p:nvPr/>
        </p:nvSpPr>
        <p:spPr>
          <a:xfrm>
            <a:off x="1540891" y="2712819"/>
            <a:ext cx="1383030" cy="879475"/>
          </a:xfrm>
          <a:custGeom>
            <a:avLst/>
            <a:gdLst/>
            <a:ahLst/>
            <a:cxnLst/>
            <a:rect l="l" t="t" r="r" b="b"/>
            <a:pathLst>
              <a:path w="1383030" h="879475">
                <a:moveTo>
                  <a:pt x="1311800" y="29915"/>
                </a:moveTo>
                <a:lnTo>
                  <a:pt x="0" y="857758"/>
                </a:lnTo>
                <a:lnTo>
                  <a:pt x="13462" y="879221"/>
                </a:lnTo>
                <a:lnTo>
                  <a:pt x="1325334" y="51333"/>
                </a:lnTo>
                <a:lnTo>
                  <a:pt x="1311800" y="29915"/>
                </a:lnTo>
                <a:close/>
              </a:path>
              <a:path w="1383030" h="879475">
                <a:moveTo>
                  <a:pt x="1369056" y="23113"/>
                </a:moveTo>
                <a:lnTo>
                  <a:pt x="1322578" y="23113"/>
                </a:lnTo>
                <a:lnTo>
                  <a:pt x="1336040" y="44577"/>
                </a:lnTo>
                <a:lnTo>
                  <a:pt x="1325334" y="51333"/>
                </a:lnTo>
                <a:lnTo>
                  <a:pt x="1338961" y="72898"/>
                </a:lnTo>
                <a:lnTo>
                  <a:pt x="1369056" y="23113"/>
                </a:lnTo>
                <a:close/>
              </a:path>
              <a:path w="1383030" h="879475">
                <a:moveTo>
                  <a:pt x="1322578" y="23113"/>
                </a:moveTo>
                <a:lnTo>
                  <a:pt x="1311800" y="29915"/>
                </a:lnTo>
                <a:lnTo>
                  <a:pt x="1325334" y="51333"/>
                </a:lnTo>
                <a:lnTo>
                  <a:pt x="1336040" y="44577"/>
                </a:lnTo>
                <a:lnTo>
                  <a:pt x="1322578" y="23113"/>
                </a:lnTo>
                <a:close/>
              </a:path>
              <a:path w="1383030" h="879475">
                <a:moveTo>
                  <a:pt x="1383030" y="0"/>
                </a:moveTo>
                <a:lnTo>
                  <a:pt x="1298194" y="8382"/>
                </a:lnTo>
                <a:lnTo>
                  <a:pt x="1311800" y="29915"/>
                </a:lnTo>
                <a:lnTo>
                  <a:pt x="1322578" y="23113"/>
                </a:lnTo>
                <a:lnTo>
                  <a:pt x="1369056" y="23113"/>
                </a:lnTo>
                <a:lnTo>
                  <a:pt x="1383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C8E561EE-D2A1-2E68-7F9F-90A743027BC1}"/>
              </a:ext>
            </a:extLst>
          </p:cNvPr>
          <p:cNvSpPr/>
          <p:nvPr/>
        </p:nvSpPr>
        <p:spPr>
          <a:xfrm>
            <a:off x="2960370" y="2757015"/>
            <a:ext cx="76200" cy="871219"/>
          </a:xfrm>
          <a:custGeom>
            <a:avLst/>
            <a:gdLst/>
            <a:ahLst/>
            <a:cxnLst/>
            <a:rect l="l" t="t" r="r" b="b"/>
            <a:pathLst>
              <a:path w="76200" h="871220">
                <a:moveTo>
                  <a:pt x="50800" y="63500"/>
                </a:moveTo>
                <a:lnTo>
                  <a:pt x="25400" y="63500"/>
                </a:lnTo>
                <a:lnTo>
                  <a:pt x="25400" y="871092"/>
                </a:lnTo>
                <a:lnTo>
                  <a:pt x="50800" y="871092"/>
                </a:lnTo>
                <a:lnTo>
                  <a:pt x="50800" y="63500"/>
                </a:lnTo>
                <a:close/>
              </a:path>
              <a:path w="76200" h="87122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122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71974D1A-0C04-0B57-D23B-99D836498CBE}"/>
              </a:ext>
            </a:extLst>
          </p:cNvPr>
          <p:cNvSpPr/>
          <p:nvPr/>
        </p:nvSpPr>
        <p:spPr>
          <a:xfrm>
            <a:off x="3114294" y="2607662"/>
            <a:ext cx="1006475" cy="76200"/>
          </a:xfrm>
          <a:custGeom>
            <a:avLst/>
            <a:gdLst/>
            <a:ahLst/>
            <a:cxnLst/>
            <a:rect l="l" t="t" r="r" b="b"/>
            <a:pathLst>
              <a:path w="1006475" h="76200">
                <a:moveTo>
                  <a:pt x="930020" y="0"/>
                </a:moveTo>
                <a:lnTo>
                  <a:pt x="930020" y="76200"/>
                </a:lnTo>
                <a:lnTo>
                  <a:pt x="980820" y="50800"/>
                </a:lnTo>
                <a:lnTo>
                  <a:pt x="942720" y="50800"/>
                </a:lnTo>
                <a:lnTo>
                  <a:pt x="942720" y="25400"/>
                </a:lnTo>
                <a:lnTo>
                  <a:pt x="980820" y="25400"/>
                </a:lnTo>
                <a:lnTo>
                  <a:pt x="930020" y="0"/>
                </a:lnTo>
                <a:close/>
              </a:path>
              <a:path w="1006475" h="76200">
                <a:moveTo>
                  <a:pt x="93002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930020" y="50800"/>
                </a:lnTo>
                <a:lnTo>
                  <a:pt x="930020" y="25400"/>
                </a:lnTo>
                <a:close/>
              </a:path>
              <a:path w="1006475" h="76200">
                <a:moveTo>
                  <a:pt x="980820" y="25400"/>
                </a:moveTo>
                <a:lnTo>
                  <a:pt x="942720" y="25400"/>
                </a:lnTo>
                <a:lnTo>
                  <a:pt x="942720" y="50800"/>
                </a:lnTo>
                <a:lnTo>
                  <a:pt x="980820" y="50800"/>
                </a:lnTo>
                <a:lnTo>
                  <a:pt x="1006220" y="38100"/>
                </a:lnTo>
                <a:lnTo>
                  <a:pt x="98082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38E7AF92-68BA-7612-553D-20A0F75FFC6F}"/>
              </a:ext>
            </a:extLst>
          </p:cNvPr>
          <p:cNvSpPr/>
          <p:nvPr/>
        </p:nvSpPr>
        <p:spPr>
          <a:xfrm>
            <a:off x="4237482" y="2790543"/>
            <a:ext cx="76200" cy="873125"/>
          </a:xfrm>
          <a:custGeom>
            <a:avLst/>
            <a:gdLst/>
            <a:ahLst/>
            <a:cxnLst/>
            <a:rect l="l" t="t" r="r" b="b"/>
            <a:pathLst>
              <a:path w="76200" h="873125">
                <a:moveTo>
                  <a:pt x="50800" y="63500"/>
                </a:moveTo>
                <a:lnTo>
                  <a:pt x="25400" y="63500"/>
                </a:lnTo>
                <a:lnTo>
                  <a:pt x="25400" y="872617"/>
                </a:lnTo>
                <a:lnTo>
                  <a:pt x="50800" y="872617"/>
                </a:lnTo>
                <a:lnTo>
                  <a:pt x="50800" y="63500"/>
                </a:lnTo>
                <a:close/>
              </a:path>
              <a:path w="76200" h="87312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312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1652A2FB-72F1-0420-FACB-90E116B114BB}"/>
              </a:ext>
            </a:extLst>
          </p:cNvPr>
          <p:cNvSpPr/>
          <p:nvPr/>
        </p:nvSpPr>
        <p:spPr>
          <a:xfrm>
            <a:off x="4272534" y="1892906"/>
            <a:ext cx="0" cy="611505"/>
          </a:xfrm>
          <a:custGeom>
            <a:avLst/>
            <a:gdLst/>
            <a:ahLst/>
            <a:cxnLst/>
            <a:rect l="l" t="t" r="r" b="b"/>
            <a:pathLst>
              <a:path h="611505">
                <a:moveTo>
                  <a:pt x="0" y="61137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9AF53250-FFB4-1112-F92A-DB9CAB917230}"/>
              </a:ext>
            </a:extLst>
          </p:cNvPr>
          <p:cNvSpPr/>
          <p:nvPr/>
        </p:nvSpPr>
        <p:spPr>
          <a:xfrm>
            <a:off x="4249673" y="1868522"/>
            <a:ext cx="199516" cy="7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AAC3126B-D8F3-8685-28EA-F680EA8114DE}"/>
              </a:ext>
            </a:extLst>
          </p:cNvPr>
          <p:cNvSpPr/>
          <p:nvPr/>
        </p:nvSpPr>
        <p:spPr>
          <a:xfrm>
            <a:off x="2597657" y="4910427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6043DF28-C802-1E51-4A4D-18AF96373BCB}"/>
              </a:ext>
            </a:extLst>
          </p:cNvPr>
          <p:cNvSpPr/>
          <p:nvPr/>
        </p:nvSpPr>
        <p:spPr>
          <a:xfrm>
            <a:off x="3891534" y="4907379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9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1D1F0FCF-564B-2468-F27C-2810956BDC03}"/>
              </a:ext>
            </a:extLst>
          </p:cNvPr>
          <p:cNvSpPr/>
          <p:nvPr/>
        </p:nvSpPr>
        <p:spPr>
          <a:xfrm>
            <a:off x="843533" y="4918047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438C00B8-324C-6C24-0C56-BC931DE1757D}"/>
              </a:ext>
            </a:extLst>
          </p:cNvPr>
          <p:cNvSpPr/>
          <p:nvPr/>
        </p:nvSpPr>
        <p:spPr>
          <a:xfrm>
            <a:off x="1163574" y="49119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E09D56F5-06C2-7420-D451-5AE4E95F0E80}"/>
              </a:ext>
            </a:extLst>
          </p:cNvPr>
          <p:cNvSpPr/>
          <p:nvPr/>
        </p:nvSpPr>
        <p:spPr>
          <a:xfrm>
            <a:off x="784098" y="465439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799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799" y="271525"/>
                </a:lnTo>
                <a:lnTo>
                  <a:pt x="50799" y="63499"/>
                </a:lnTo>
                <a:close/>
              </a:path>
              <a:path w="76200" h="271779">
                <a:moveTo>
                  <a:pt x="38099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49" y="63499"/>
                </a:lnTo>
                <a:lnTo>
                  <a:pt x="38099" y="0"/>
                </a:lnTo>
                <a:close/>
              </a:path>
              <a:path w="76200" h="271779">
                <a:moveTo>
                  <a:pt x="69849" y="63499"/>
                </a:moveTo>
                <a:lnTo>
                  <a:pt x="50799" y="63499"/>
                </a:lnTo>
                <a:lnTo>
                  <a:pt x="50799" y="76199"/>
                </a:lnTo>
                <a:lnTo>
                  <a:pt x="76199" y="76199"/>
                </a:lnTo>
                <a:lnTo>
                  <a:pt x="69849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942735E5-4E73-20EE-A699-0BACC1A8460E}"/>
              </a:ext>
            </a:extLst>
          </p:cNvPr>
          <p:cNvSpPr/>
          <p:nvPr/>
        </p:nvSpPr>
        <p:spPr>
          <a:xfrm>
            <a:off x="1483613" y="464067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04AB1138-AEB0-24A9-F217-A4E5F75B0727}"/>
              </a:ext>
            </a:extLst>
          </p:cNvPr>
          <p:cNvSpPr/>
          <p:nvPr/>
        </p:nvSpPr>
        <p:spPr>
          <a:xfrm>
            <a:off x="2357627" y="6250785"/>
            <a:ext cx="460248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441E72D0-D19D-A71A-5D26-F611054614C5}"/>
              </a:ext>
            </a:extLst>
          </p:cNvPr>
          <p:cNvSpPr/>
          <p:nvPr/>
        </p:nvSpPr>
        <p:spPr>
          <a:xfrm>
            <a:off x="2357627" y="6250785"/>
            <a:ext cx="460375" cy="607060"/>
          </a:xfrm>
          <a:custGeom>
            <a:avLst/>
            <a:gdLst/>
            <a:ahLst/>
            <a:cxnLst/>
            <a:rect l="l" t="t" r="r" b="b"/>
            <a:pathLst>
              <a:path w="460375" h="607059">
                <a:moveTo>
                  <a:pt x="0" y="606551"/>
                </a:moveTo>
                <a:lnTo>
                  <a:pt x="460248" y="606551"/>
                </a:lnTo>
                <a:lnTo>
                  <a:pt x="460248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850A7CAE-0CF8-F2A6-B7E4-A0DDFE0210E6}"/>
              </a:ext>
            </a:extLst>
          </p:cNvPr>
          <p:cNvSpPr/>
          <p:nvPr/>
        </p:nvSpPr>
        <p:spPr>
          <a:xfrm>
            <a:off x="2436876" y="5173317"/>
            <a:ext cx="286512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A04E5370-7726-5E3D-A97C-924A9A2024CD}"/>
              </a:ext>
            </a:extLst>
          </p:cNvPr>
          <p:cNvSpPr/>
          <p:nvPr/>
        </p:nvSpPr>
        <p:spPr>
          <a:xfrm>
            <a:off x="2436876" y="5173317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19" h="539750">
                <a:moveTo>
                  <a:pt x="0" y="539495"/>
                </a:moveTo>
                <a:lnTo>
                  <a:pt x="286512" y="539495"/>
                </a:lnTo>
                <a:lnTo>
                  <a:pt x="286512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FCF9A93E-6D37-B5C9-D223-1510F5EBAD2D}"/>
              </a:ext>
            </a:extLst>
          </p:cNvPr>
          <p:cNvSpPr txBox="1"/>
          <p:nvPr/>
        </p:nvSpPr>
        <p:spPr>
          <a:xfrm>
            <a:off x="2433192" y="5136486"/>
            <a:ext cx="34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3FECAD54-4C69-F1E5-68C4-BF290E03BB09}"/>
              </a:ext>
            </a:extLst>
          </p:cNvPr>
          <p:cNvSpPr/>
          <p:nvPr/>
        </p:nvSpPr>
        <p:spPr>
          <a:xfrm>
            <a:off x="2551938" y="5718147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04C34FC3-D4EB-6A29-771A-360DDAAC913F}"/>
              </a:ext>
            </a:extLst>
          </p:cNvPr>
          <p:cNvSpPr/>
          <p:nvPr/>
        </p:nvSpPr>
        <p:spPr>
          <a:xfrm>
            <a:off x="1142238" y="6000086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5">
                <a:moveTo>
                  <a:pt x="0" y="0"/>
                </a:moveTo>
                <a:lnTo>
                  <a:pt x="276898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BC0FBC4D-2F87-1EDA-B82E-929C869F49A0}"/>
              </a:ext>
            </a:extLst>
          </p:cNvPr>
          <p:cNvSpPr/>
          <p:nvPr/>
        </p:nvSpPr>
        <p:spPr>
          <a:xfrm>
            <a:off x="3744467" y="5173317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3E6AE52C-C7C1-4C75-3093-BFDEFC7E15C1}"/>
              </a:ext>
            </a:extLst>
          </p:cNvPr>
          <p:cNvSpPr/>
          <p:nvPr/>
        </p:nvSpPr>
        <p:spPr>
          <a:xfrm>
            <a:off x="3744467" y="517331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70EEDF54-102A-B0C3-0449-D76A35F1E51F}"/>
              </a:ext>
            </a:extLst>
          </p:cNvPr>
          <p:cNvSpPr txBox="1"/>
          <p:nvPr/>
        </p:nvSpPr>
        <p:spPr>
          <a:xfrm>
            <a:off x="3733800" y="5126199"/>
            <a:ext cx="34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D761D58F-03D9-466C-480D-5DACA4E8F548}"/>
              </a:ext>
            </a:extLst>
          </p:cNvPr>
          <p:cNvSpPr/>
          <p:nvPr/>
        </p:nvSpPr>
        <p:spPr>
          <a:xfrm>
            <a:off x="3851909" y="571662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910C313A-0D62-D54D-B608-DDDCE4C5677A}"/>
              </a:ext>
            </a:extLst>
          </p:cNvPr>
          <p:cNvSpPr/>
          <p:nvPr/>
        </p:nvSpPr>
        <p:spPr>
          <a:xfrm>
            <a:off x="1019555" y="5173317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E680E498-9119-F90A-D0C8-1EF96342E973}"/>
              </a:ext>
            </a:extLst>
          </p:cNvPr>
          <p:cNvSpPr/>
          <p:nvPr/>
        </p:nvSpPr>
        <p:spPr>
          <a:xfrm>
            <a:off x="1019555" y="517331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EEB03724-54F2-4C43-9ECB-D6DBB5C321C2}"/>
              </a:ext>
            </a:extLst>
          </p:cNvPr>
          <p:cNvSpPr/>
          <p:nvPr/>
        </p:nvSpPr>
        <p:spPr>
          <a:xfrm>
            <a:off x="1114805" y="571662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>
            <a:extLst>
              <a:ext uri="{FF2B5EF4-FFF2-40B4-BE49-F238E27FC236}">
                <a16:creationId xmlns:a16="http://schemas.microsoft.com/office/drawing/2014/main" id="{3EEC1B0E-84ED-027D-8933-048CC5CDD882}"/>
              </a:ext>
            </a:extLst>
          </p:cNvPr>
          <p:cNvSpPr txBox="1"/>
          <p:nvPr/>
        </p:nvSpPr>
        <p:spPr>
          <a:xfrm>
            <a:off x="1011326" y="5136486"/>
            <a:ext cx="343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4D6B67E1-33A0-B4E2-F60D-A60577888C61}"/>
              </a:ext>
            </a:extLst>
          </p:cNvPr>
          <p:cNvSpPr/>
          <p:nvPr/>
        </p:nvSpPr>
        <p:spPr>
          <a:xfrm>
            <a:off x="676655" y="4076036"/>
            <a:ext cx="288036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4B9C09CC-47A6-3117-23E1-39BDBBC6DABD}"/>
              </a:ext>
            </a:extLst>
          </p:cNvPr>
          <p:cNvSpPr/>
          <p:nvPr/>
        </p:nvSpPr>
        <p:spPr>
          <a:xfrm>
            <a:off x="676655" y="407603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>
            <a:extLst>
              <a:ext uri="{FF2B5EF4-FFF2-40B4-BE49-F238E27FC236}">
                <a16:creationId xmlns:a16="http://schemas.microsoft.com/office/drawing/2014/main" id="{3C51CEB1-A002-BE91-7734-2ED84C9B40FD}"/>
              </a:ext>
            </a:extLst>
          </p:cNvPr>
          <p:cNvSpPr txBox="1"/>
          <p:nvPr/>
        </p:nvSpPr>
        <p:spPr>
          <a:xfrm>
            <a:off x="1383538" y="3526888"/>
            <a:ext cx="52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9A205211-AD2F-5705-9B08-090D723E462D}"/>
              </a:ext>
            </a:extLst>
          </p:cNvPr>
          <p:cNvSpPr/>
          <p:nvPr/>
        </p:nvSpPr>
        <p:spPr>
          <a:xfrm>
            <a:off x="1397508" y="4060797"/>
            <a:ext cx="288035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E394B417-F8BE-0FB4-585C-6402E767423E}"/>
              </a:ext>
            </a:extLst>
          </p:cNvPr>
          <p:cNvSpPr/>
          <p:nvPr/>
        </p:nvSpPr>
        <p:spPr>
          <a:xfrm>
            <a:off x="1397508" y="406079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5">
            <a:extLst>
              <a:ext uri="{FF2B5EF4-FFF2-40B4-BE49-F238E27FC236}">
                <a16:creationId xmlns:a16="http://schemas.microsoft.com/office/drawing/2014/main" id="{776B3946-0328-D8D5-5F5A-7346E25C0480}"/>
              </a:ext>
            </a:extLst>
          </p:cNvPr>
          <p:cNvSpPr txBox="1"/>
          <p:nvPr/>
        </p:nvSpPr>
        <p:spPr>
          <a:xfrm>
            <a:off x="644347" y="3516551"/>
            <a:ext cx="521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2" name="object 56">
            <a:extLst>
              <a:ext uri="{FF2B5EF4-FFF2-40B4-BE49-F238E27FC236}">
                <a16:creationId xmlns:a16="http://schemas.microsoft.com/office/drawing/2014/main" id="{7B31A550-F1D3-E891-7411-3C817E86693A}"/>
              </a:ext>
            </a:extLst>
          </p:cNvPr>
          <p:cNvSpPr/>
          <p:nvPr/>
        </p:nvSpPr>
        <p:spPr>
          <a:xfrm>
            <a:off x="2277617" y="491499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7">
            <a:extLst>
              <a:ext uri="{FF2B5EF4-FFF2-40B4-BE49-F238E27FC236}">
                <a16:creationId xmlns:a16="http://schemas.microsoft.com/office/drawing/2014/main" id="{2D01C377-D426-AC11-847C-B7291CA87634}"/>
              </a:ext>
            </a:extLst>
          </p:cNvPr>
          <p:cNvSpPr/>
          <p:nvPr/>
        </p:nvSpPr>
        <p:spPr>
          <a:xfrm>
            <a:off x="2216657" y="465287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8">
            <a:extLst>
              <a:ext uri="{FF2B5EF4-FFF2-40B4-BE49-F238E27FC236}">
                <a16:creationId xmlns:a16="http://schemas.microsoft.com/office/drawing/2014/main" id="{A00399A1-55DB-9453-D823-F1955E0654D8}"/>
              </a:ext>
            </a:extLst>
          </p:cNvPr>
          <p:cNvSpPr/>
          <p:nvPr/>
        </p:nvSpPr>
        <p:spPr>
          <a:xfrm>
            <a:off x="2916173" y="463915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9">
            <a:extLst>
              <a:ext uri="{FF2B5EF4-FFF2-40B4-BE49-F238E27FC236}">
                <a16:creationId xmlns:a16="http://schemas.microsoft.com/office/drawing/2014/main" id="{FC8282D2-ED12-8185-00D0-326A3D5B2389}"/>
              </a:ext>
            </a:extLst>
          </p:cNvPr>
          <p:cNvSpPr/>
          <p:nvPr/>
        </p:nvSpPr>
        <p:spPr>
          <a:xfrm>
            <a:off x="2110739" y="4074512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0">
            <a:extLst>
              <a:ext uri="{FF2B5EF4-FFF2-40B4-BE49-F238E27FC236}">
                <a16:creationId xmlns:a16="http://schemas.microsoft.com/office/drawing/2014/main" id="{7B4C3A3B-3480-84EE-F470-9AD3CDD9D2F8}"/>
              </a:ext>
            </a:extLst>
          </p:cNvPr>
          <p:cNvSpPr/>
          <p:nvPr/>
        </p:nvSpPr>
        <p:spPr>
          <a:xfrm>
            <a:off x="2110739" y="407451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1">
            <a:extLst>
              <a:ext uri="{FF2B5EF4-FFF2-40B4-BE49-F238E27FC236}">
                <a16:creationId xmlns:a16="http://schemas.microsoft.com/office/drawing/2014/main" id="{7B3911FA-408B-1C2A-97E9-2319D06FC575}"/>
              </a:ext>
            </a:extLst>
          </p:cNvPr>
          <p:cNvSpPr txBox="1"/>
          <p:nvPr/>
        </p:nvSpPr>
        <p:spPr>
          <a:xfrm>
            <a:off x="2815717" y="3524730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𝒌</a:t>
            </a:r>
            <a:r>
              <a:rPr sz="1750" dirty="0">
                <a:latin typeface="Cambria Math"/>
                <a:cs typeface="Cambria Math"/>
              </a:rPr>
              <a:t>𝒊,𝟐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8" name="object 62">
            <a:extLst>
              <a:ext uri="{FF2B5EF4-FFF2-40B4-BE49-F238E27FC236}">
                <a16:creationId xmlns:a16="http://schemas.microsoft.com/office/drawing/2014/main" id="{DAD1085C-43DF-B161-5344-1498479C9E9B}"/>
              </a:ext>
            </a:extLst>
          </p:cNvPr>
          <p:cNvSpPr/>
          <p:nvPr/>
        </p:nvSpPr>
        <p:spPr>
          <a:xfrm>
            <a:off x="2830067" y="4059273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3">
            <a:extLst>
              <a:ext uri="{FF2B5EF4-FFF2-40B4-BE49-F238E27FC236}">
                <a16:creationId xmlns:a16="http://schemas.microsoft.com/office/drawing/2014/main" id="{F64EF2F0-5051-1778-4C6A-479C6E03CBA0}"/>
              </a:ext>
            </a:extLst>
          </p:cNvPr>
          <p:cNvSpPr/>
          <p:nvPr/>
        </p:nvSpPr>
        <p:spPr>
          <a:xfrm>
            <a:off x="2830067" y="405927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4">
            <a:extLst>
              <a:ext uri="{FF2B5EF4-FFF2-40B4-BE49-F238E27FC236}">
                <a16:creationId xmlns:a16="http://schemas.microsoft.com/office/drawing/2014/main" id="{BF2E86F4-93B5-C666-1C8F-6104715A4E7E}"/>
              </a:ext>
            </a:extLst>
          </p:cNvPr>
          <p:cNvSpPr txBox="1"/>
          <p:nvPr/>
        </p:nvSpPr>
        <p:spPr>
          <a:xfrm>
            <a:off x="2097658" y="3516221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𝒌</a:t>
            </a:r>
            <a:r>
              <a:rPr sz="1750" dirty="0">
                <a:latin typeface="Cambria Math"/>
                <a:cs typeface="Cambria Math"/>
              </a:rPr>
              <a:t>𝒊,𝟏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1" name="object 65">
            <a:extLst>
              <a:ext uri="{FF2B5EF4-FFF2-40B4-BE49-F238E27FC236}">
                <a16:creationId xmlns:a16="http://schemas.microsoft.com/office/drawing/2014/main" id="{188C5FC7-52A7-C3E1-6774-206B8B66C1EB}"/>
              </a:ext>
            </a:extLst>
          </p:cNvPr>
          <p:cNvSpPr/>
          <p:nvPr/>
        </p:nvSpPr>
        <p:spPr>
          <a:xfrm>
            <a:off x="3571494" y="491195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6">
            <a:extLst>
              <a:ext uri="{FF2B5EF4-FFF2-40B4-BE49-F238E27FC236}">
                <a16:creationId xmlns:a16="http://schemas.microsoft.com/office/drawing/2014/main" id="{4993D987-D38A-D7B4-895F-C0CBB13677AE}"/>
              </a:ext>
            </a:extLst>
          </p:cNvPr>
          <p:cNvSpPr/>
          <p:nvPr/>
        </p:nvSpPr>
        <p:spPr>
          <a:xfrm>
            <a:off x="3512058" y="464982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7">
            <a:extLst>
              <a:ext uri="{FF2B5EF4-FFF2-40B4-BE49-F238E27FC236}">
                <a16:creationId xmlns:a16="http://schemas.microsoft.com/office/drawing/2014/main" id="{00F71E0E-6AE3-54EF-B0CD-1AB3379098E6}"/>
              </a:ext>
            </a:extLst>
          </p:cNvPr>
          <p:cNvSpPr/>
          <p:nvPr/>
        </p:nvSpPr>
        <p:spPr>
          <a:xfrm>
            <a:off x="4211573" y="463610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8">
            <a:extLst>
              <a:ext uri="{FF2B5EF4-FFF2-40B4-BE49-F238E27FC236}">
                <a16:creationId xmlns:a16="http://schemas.microsoft.com/office/drawing/2014/main" id="{0FDCB2EA-D547-A7E6-EAC9-20EBA84D5273}"/>
              </a:ext>
            </a:extLst>
          </p:cNvPr>
          <p:cNvSpPr/>
          <p:nvPr/>
        </p:nvSpPr>
        <p:spPr>
          <a:xfrm>
            <a:off x="3404615" y="4071465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69">
            <a:extLst>
              <a:ext uri="{FF2B5EF4-FFF2-40B4-BE49-F238E27FC236}">
                <a16:creationId xmlns:a16="http://schemas.microsoft.com/office/drawing/2014/main" id="{FA1DDB90-FA14-932C-322B-111130C16956}"/>
              </a:ext>
            </a:extLst>
          </p:cNvPr>
          <p:cNvSpPr/>
          <p:nvPr/>
        </p:nvSpPr>
        <p:spPr>
          <a:xfrm>
            <a:off x="3404615" y="407146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0">
            <a:extLst>
              <a:ext uri="{FF2B5EF4-FFF2-40B4-BE49-F238E27FC236}">
                <a16:creationId xmlns:a16="http://schemas.microsoft.com/office/drawing/2014/main" id="{B5D31043-D69C-5CC8-D20B-726B0EF23330}"/>
              </a:ext>
            </a:extLst>
          </p:cNvPr>
          <p:cNvSpPr txBox="1"/>
          <p:nvPr/>
        </p:nvSpPr>
        <p:spPr>
          <a:xfrm>
            <a:off x="4113021" y="3521377"/>
            <a:ext cx="520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𝒊,𝟐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7" name="object 71">
            <a:extLst>
              <a:ext uri="{FF2B5EF4-FFF2-40B4-BE49-F238E27FC236}">
                <a16:creationId xmlns:a16="http://schemas.microsoft.com/office/drawing/2014/main" id="{47C5AE83-9B03-8248-0B5B-B08C131092D5}"/>
              </a:ext>
            </a:extLst>
          </p:cNvPr>
          <p:cNvSpPr/>
          <p:nvPr/>
        </p:nvSpPr>
        <p:spPr>
          <a:xfrm>
            <a:off x="4123944" y="4056224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2">
            <a:extLst>
              <a:ext uri="{FF2B5EF4-FFF2-40B4-BE49-F238E27FC236}">
                <a16:creationId xmlns:a16="http://schemas.microsoft.com/office/drawing/2014/main" id="{5485387B-6B0B-24AC-10BE-CC5FE7846262}"/>
              </a:ext>
            </a:extLst>
          </p:cNvPr>
          <p:cNvSpPr/>
          <p:nvPr/>
        </p:nvSpPr>
        <p:spPr>
          <a:xfrm>
            <a:off x="4123944" y="405622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3">
            <a:extLst>
              <a:ext uri="{FF2B5EF4-FFF2-40B4-BE49-F238E27FC236}">
                <a16:creationId xmlns:a16="http://schemas.microsoft.com/office/drawing/2014/main" id="{F002621F-3C4B-2A3C-0F3F-34904ABA8054}"/>
              </a:ext>
            </a:extLst>
          </p:cNvPr>
          <p:cNvSpPr txBox="1"/>
          <p:nvPr/>
        </p:nvSpPr>
        <p:spPr>
          <a:xfrm>
            <a:off x="3449701" y="3510759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𝒊,𝟏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0" name="object 74">
            <a:extLst>
              <a:ext uri="{FF2B5EF4-FFF2-40B4-BE49-F238E27FC236}">
                <a16:creationId xmlns:a16="http://schemas.microsoft.com/office/drawing/2014/main" id="{21AE151E-3F7A-9FDC-B409-9D490C434B11}"/>
              </a:ext>
            </a:extLst>
          </p:cNvPr>
          <p:cNvSpPr/>
          <p:nvPr/>
        </p:nvSpPr>
        <p:spPr>
          <a:xfrm>
            <a:off x="6916673" y="4879947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5">
            <a:extLst>
              <a:ext uri="{FF2B5EF4-FFF2-40B4-BE49-F238E27FC236}">
                <a16:creationId xmlns:a16="http://schemas.microsoft.com/office/drawing/2014/main" id="{5CB20B5B-EF1E-7986-E16C-8E56B5562B8F}"/>
              </a:ext>
            </a:extLst>
          </p:cNvPr>
          <p:cNvSpPr/>
          <p:nvPr/>
        </p:nvSpPr>
        <p:spPr>
          <a:xfrm>
            <a:off x="8210550" y="4876898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6">
            <a:extLst>
              <a:ext uri="{FF2B5EF4-FFF2-40B4-BE49-F238E27FC236}">
                <a16:creationId xmlns:a16="http://schemas.microsoft.com/office/drawing/2014/main" id="{B423AFB0-4626-3791-F9E7-6597FE884848}"/>
              </a:ext>
            </a:extLst>
          </p:cNvPr>
          <p:cNvSpPr/>
          <p:nvPr/>
        </p:nvSpPr>
        <p:spPr>
          <a:xfrm>
            <a:off x="5162550" y="4886042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7">
            <a:extLst>
              <a:ext uri="{FF2B5EF4-FFF2-40B4-BE49-F238E27FC236}">
                <a16:creationId xmlns:a16="http://schemas.microsoft.com/office/drawing/2014/main" id="{2F33E95F-585A-B02D-243E-0EFADAD8529C}"/>
              </a:ext>
            </a:extLst>
          </p:cNvPr>
          <p:cNvSpPr/>
          <p:nvPr/>
        </p:nvSpPr>
        <p:spPr>
          <a:xfrm>
            <a:off x="5482590" y="4881471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8">
            <a:extLst>
              <a:ext uri="{FF2B5EF4-FFF2-40B4-BE49-F238E27FC236}">
                <a16:creationId xmlns:a16="http://schemas.microsoft.com/office/drawing/2014/main" id="{87906185-382C-941B-65EF-0ACF03951B56}"/>
              </a:ext>
            </a:extLst>
          </p:cNvPr>
          <p:cNvSpPr/>
          <p:nvPr/>
        </p:nvSpPr>
        <p:spPr>
          <a:xfrm>
            <a:off x="5103114" y="462391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79">
            <a:extLst>
              <a:ext uri="{FF2B5EF4-FFF2-40B4-BE49-F238E27FC236}">
                <a16:creationId xmlns:a16="http://schemas.microsoft.com/office/drawing/2014/main" id="{F9865DDB-6777-9059-D819-D6805A151E9C}"/>
              </a:ext>
            </a:extLst>
          </p:cNvPr>
          <p:cNvSpPr/>
          <p:nvPr/>
        </p:nvSpPr>
        <p:spPr>
          <a:xfrm>
            <a:off x="5802629" y="461019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0">
            <a:extLst>
              <a:ext uri="{FF2B5EF4-FFF2-40B4-BE49-F238E27FC236}">
                <a16:creationId xmlns:a16="http://schemas.microsoft.com/office/drawing/2014/main" id="{4A58F9FE-4003-F182-6561-D05D373F9487}"/>
              </a:ext>
            </a:extLst>
          </p:cNvPr>
          <p:cNvSpPr/>
          <p:nvPr/>
        </p:nvSpPr>
        <p:spPr>
          <a:xfrm>
            <a:off x="6676643" y="6220305"/>
            <a:ext cx="461772" cy="6050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1">
            <a:extLst>
              <a:ext uri="{FF2B5EF4-FFF2-40B4-BE49-F238E27FC236}">
                <a16:creationId xmlns:a16="http://schemas.microsoft.com/office/drawing/2014/main" id="{133767E6-2A8B-19B7-3370-35DB56DC4831}"/>
              </a:ext>
            </a:extLst>
          </p:cNvPr>
          <p:cNvSpPr/>
          <p:nvPr/>
        </p:nvSpPr>
        <p:spPr>
          <a:xfrm>
            <a:off x="6676643" y="6220305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79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2">
            <a:extLst>
              <a:ext uri="{FF2B5EF4-FFF2-40B4-BE49-F238E27FC236}">
                <a16:creationId xmlns:a16="http://schemas.microsoft.com/office/drawing/2014/main" id="{23B37B32-484C-04BE-5C6F-6F81CBBCFA34}"/>
              </a:ext>
            </a:extLst>
          </p:cNvPr>
          <p:cNvSpPr/>
          <p:nvPr/>
        </p:nvSpPr>
        <p:spPr>
          <a:xfrm>
            <a:off x="6755892" y="5141312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3">
            <a:extLst>
              <a:ext uri="{FF2B5EF4-FFF2-40B4-BE49-F238E27FC236}">
                <a16:creationId xmlns:a16="http://schemas.microsoft.com/office/drawing/2014/main" id="{8ED53C34-6844-B5ED-8E22-878EFECC9938}"/>
              </a:ext>
            </a:extLst>
          </p:cNvPr>
          <p:cNvSpPr/>
          <p:nvPr/>
        </p:nvSpPr>
        <p:spPr>
          <a:xfrm>
            <a:off x="6755892" y="514131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4">
            <a:extLst>
              <a:ext uri="{FF2B5EF4-FFF2-40B4-BE49-F238E27FC236}">
                <a16:creationId xmlns:a16="http://schemas.microsoft.com/office/drawing/2014/main" id="{5C138125-9D4B-2856-EBF8-5B16EA147230}"/>
              </a:ext>
            </a:extLst>
          </p:cNvPr>
          <p:cNvSpPr txBox="1"/>
          <p:nvPr/>
        </p:nvSpPr>
        <p:spPr>
          <a:xfrm>
            <a:off x="6751955" y="5105118"/>
            <a:ext cx="34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1" name="object 85">
            <a:extLst>
              <a:ext uri="{FF2B5EF4-FFF2-40B4-BE49-F238E27FC236}">
                <a16:creationId xmlns:a16="http://schemas.microsoft.com/office/drawing/2014/main" id="{78928BFE-5F8A-EA56-3A54-96DF1EF451C5}"/>
              </a:ext>
            </a:extLst>
          </p:cNvPr>
          <p:cNvSpPr/>
          <p:nvPr/>
        </p:nvSpPr>
        <p:spPr>
          <a:xfrm>
            <a:off x="6870954" y="5686142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6">
            <a:extLst>
              <a:ext uri="{FF2B5EF4-FFF2-40B4-BE49-F238E27FC236}">
                <a16:creationId xmlns:a16="http://schemas.microsoft.com/office/drawing/2014/main" id="{5159FDC8-D900-AA17-CA32-E963B9847013}"/>
              </a:ext>
            </a:extLst>
          </p:cNvPr>
          <p:cNvSpPr/>
          <p:nvPr/>
        </p:nvSpPr>
        <p:spPr>
          <a:xfrm>
            <a:off x="5462778" y="5968082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4">
                <a:moveTo>
                  <a:pt x="0" y="0"/>
                </a:moveTo>
                <a:lnTo>
                  <a:pt x="276898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7">
            <a:extLst>
              <a:ext uri="{FF2B5EF4-FFF2-40B4-BE49-F238E27FC236}">
                <a16:creationId xmlns:a16="http://schemas.microsoft.com/office/drawing/2014/main" id="{D2BEBAE8-428F-421E-0E30-E9FCDC70431F}"/>
              </a:ext>
            </a:extLst>
          </p:cNvPr>
          <p:cNvSpPr/>
          <p:nvPr/>
        </p:nvSpPr>
        <p:spPr>
          <a:xfrm>
            <a:off x="8065007" y="5141312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8">
            <a:extLst>
              <a:ext uri="{FF2B5EF4-FFF2-40B4-BE49-F238E27FC236}">
                <a16:creationId xmlns:a16="http://schemas.microsoft.com/office/drawing/2014/main" id="{8C838BB2-F5C1-29A9-04BA-8CA6C8C2A60E}"/>
              </a:ext>
            </a:extLst>
          </p:cNvPr>
          <p:cNvSpPr/>
          <p:nvPr/>
        </p:nvSpPr>
        <p:spPr>
          <a:xfrm>
            <a:off x="8065007" y="514131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89">
            <a:extLst>
              <a:ext uri="{FF2B5EF4-FFF2-40B4-BE49-F238E27FC236}">
                <a16:creationId xmlns:a16="http://schemas.microsoft.com/office/drawing/2014/main" id="{9A65F027-4669-21D3-A75F-3160253DD720}"/>
              </a:ext>
            </a:extLst>
          </p:cNvPr>
          <p:cNvSpPr txBox="1"/>
          <p:nvPr/>
        </p:nvSpPr>
        <p:spPr>
          <a:xfrm>
            <a:off x="8052561" y="5094526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6" name="object 90">
            <a:extLst>
              <a:ext uri="{FF2B5EF4-FFF2-40B4-BE49-F238E27FC236}">
                <a16:creationId xmlns:a16="http://schemas.microsoft.com/office/drawing/2014/main" id="{D38AB956-4450-CAA3-661F-2867D2C57D67}"/>
              </a:ext>
            </a:extLst>
          </p:cNvPr>
          <p:cNvSpPr/>
          <p:nvPr/>
        </p:nvSpPr>
        <p:spPr>
          <a:xfrm>
            <a:off x="8170926" y="568461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1">
            <a:extLst>
              <a:ext uri="{FF2B5EF4-FFF2-40B4-BE49-F238E27FC236}">
                <a16:creationId xmlns:a16="http://schemas.microsoft.com/office/drawing/2014/main" id="{6D40A849-D01A-1C0A-70AA-D65B95FE9834}"/>
              </a:ext>
            </a:extLst>
          </p:cNvPr>
          <p:cNvSpPr/>
          <p:nvPr/>
        </p:nvSpPr>
        <p:spPr>
          <a:xfrm>
            <a:off x="5338571" y="5141312"/>
            <a:ext cx="288036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2">
            <a:extLst>
              <a:ext uri="{FF2B5EF4-FFF2-40B4-BE49-F238E27FC236}">
                <a16:creationId xmlns:a16="http://schemas.microsoft.com/office/drawing/2014/main" id="{DBFF8E27-B612-403A-5845-2BE469447ACF}"/>
              </a:ext>
            </a:extLst>
          </p:cNvPr>
          <p:cNvSpPr/>
          <p:nvPr/>
        </p:nvSpPr>
        <p:spPr>
          <a:xfrm>
            <a:off x="5338571" y="514131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3">
            <a:extLst>
              <a:ext uri="{FF2B5EF4-FFF2-40B4-BE49-F238E27FC236}">
                <a16:creationId xmlns:a16="http://schemas.microsoft.com/office/drawing/2014/main" id="{77FFCA5B-DB7E-BE5E-434A-CAD29B6438A0}"/>
              </a:ext>
            </a:extLst>
          </p:cNvPr>
          <p:cNvSpPr/>
          <p:nvPr/>
        </p:nvSpPr>
        <p:spPr>
          <a:xfrm>
            <a:off x="5433821" y="568461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4">
            <a:extLst>
              <a:ext uri="{FF2B5EF4-FFF2-40B4-BE49-F238E27FC236}">
                <a16:creationId xmlns:a16="http://schemas.microsoft.com/office/drawing/2014/main" id="{A56641F4-56DD-6970-14D5-D362D6C0A516}"/>
              </a:ext>
            </a:extLst>
          </p:cNvPr>
          <p:cNvSpPr txBox="1"/>
          <p:nvPr/>
        </p:nvSpPr>
        <p:spPr>
          <a:xfrm>
            <a:off x="5328158" y="5105118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1" name="object 95">
            <a:extLst>
              <a:ext uri="{FF2B5EF4-FFF2-40B4-BE49-F238E27FC236}">
                <a16:creationId xmlns:a16="http://schemas.microsoft.com/office/drawing/2014/main" id="{0B1F9252-EFCF-5AF7-CDAC-4FC5451D8867}"/>
              </a:ext>
            </a:extLst>
          </p:cNvPr>
          <p:cNvSpPr/>
          <p:nvPr/>
        </p:nvSpPr>
        <p:spPr>
          <a:xfrm>
            <a:off x="4997196" y="4045556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6">
            <a:extLst>
              <a:ext uri="{FF2B5EF4-FFF2-40B4-BE49-F238E27FC236}">
                <a16:creationId xmlns:a16="http://schemas.microsoft.com/office/drawing/2014/main" id="{E80552CA-BCBE-744F-DF0A-449B0B87F32F}"/>
              </a:ext>
            </a:extLst>
          </p:cNvPr>
          <p:cNvSpPr/>
          <p:nvPr/>
        </p:nvSpPr>
        <p:spPr>
          <a:xfrm>
            <a:off x="4997196" y="404555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7">
            <a:extLst>
              <a:ext uri="{FF2B5EF4-FFF2-40B4-BE49-F238E27FC236}">
                <a16:creationId xmlns:a16="http://schemas.microsoft.com/office/drawing/2014/main" id="{9CD48A98-4103-E1DD-DAC7-61F1428FEA22}"/>
              </a:ext>
            </a:extLst>
          </p:cNvPr>
          <p:cNvSpPr txBox="1"/>
          <p:nvPr/>
        </p:nvSpPr>
        <p:spPr>
          <a:xfrm>
            <a:off x="5700395" y="3495773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𝒋,𝟐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4" name="object 98">
            <a:extLst>
              <a:ext uri="{FF2B5EF4-FFF2-40B4-BE49-F238E27FC236}">
                <a16:creationId xmlns:a16="http://schemas.microsoft.com/office/drawing/2014/main" id="{CC3B446C-D166-75DA-DD6E-EAAFBC323CE6}"/>
              </a:ext>
            </a:extLst>
          </p:cNvPr>
          <p:cNvSpPr/>
          <p:nvPr/>
        </p:nvSpPr>
        <p:spPr>
          <a:xfrm>
            <a:off x="5716523" y="4030317"/>
            <a:ext cx="288036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99">
            <a:extLst>
              <a:ext uri="{FF2B5EF4-FFF2-40B4-BE49-F238E27FC236}">
                <a16:creationId xmlns:a16="http://schemas.microsoft.com/office/drawing/2014/main" id="{935A4D77-4510-8C4F-72E6-A03120728C47}"/>
              </a:ext>
            </a:extLst>
          </p:cNvPr>
          <p:cNvSpPr/>
          <p:nvPr/>
        </p:nvSpPr>
        <p:spPr>
          <a:xfrm>
            <a:off x="5716523" y="403031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0">
            <a:extLst>
              <a:ext uri="{FF2B5EF4-FFF2-40B4-BE49-F238E27FC236}">
                <a16:creationId xmlns:a16="http://schemas.microsoft.com/office/drawing/2014/main" id="{83E9A058-9D47-B68D-1539-B8E2ABD96FBB}"/>
              </a:ext>
            </a:extLst>
          </p:cNvPr>
          <p:cNvSpPr txBox="1"/>
          <p:nvPr/>
        </p:nvSpPr>
        <p:spPr>
          <a:xfrm>
            <a:off x="4961254" y="3485741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𝒋,𝟏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7" name="object 101">
            <a:extLst>
              <a:ext uri="{FF2B5EF4-FFF2-40B4-BE49-F238E27FC236}">
                <a16:creationId xmlns:a16="http://schemas.microsoft.com/office/drawing/2014/main" id="{6172F259-B525-2D75-82C2-877ABB60A8FB}"/>
              </a:ext>
            </a:extLst>
          </p:cNvPr>
          <p:cNvSpPr/>
          <p:nvPr/>
        </p:nvSpPr>
        <p:spPr>
          <a:xfrm>
            <a:off x="6596633" y="488451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2">
            <a:extLst>
              <a:ext uri="{FF2B5EF4-FFF2-40B4-BE49-F238E27FC236}">
                <a16:creationId xmlns:a16="http://schemas.microsoft.com/office/drawing/2014/main" id="{9BFC4D86-FF85-ECD3-3E9C-ACD4159649EF}"/>
              </a:ext>
            </a:extLst>
          </p:cNvPr>
          <p:cNvSpPr/>
          <p:nvPr/>
        </p:nvSpPr>
        <p:spPr>
          <a:xfrm>
            <a:off x="6537197" y="462239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3">
            <a:extLst>
              <a:ext uri="{FF2B5EF4-FFF2-40B4-BE49-F238E27FC236}">
                <a16:creationId xmlns:a16="http://schemas.microsoft.com/office/drawing/2014/main" id="{89E1BD66-6D83-D568-9583-855A32FED90E}"/>
              </a:ext>
            </a:extLst>
          </p:cNvPr>
          <p:cNvSpPr/>
          <p:nvPr/>
        </p:nvSpPr>
        <p:spPr>
          <a:xfrm>
            <a:off x="7236714" y="460715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4">
            <a:extLst>
              <a:ext uri="{FF2B5EF4-FFF2-40B4-BE49-F238E27FC236}">
                <a16:creationId xmlns:a16="http://schemas.microsoft.com/office/drawing/2014/main" id="{ED52AD15-A0E5-8AED-19B6-264C7A8D7100}"/>
              </a:ext>
            </a:extLst>
          </p:cNvPr>
          <p:cNvSpPr/>
          <p:nvPr/>
        </p:nvSpPr>
        <p:spPr>
          <a:xfrm>
            <a:off x="6429755" y="4042509"/>
            <a:ext cx="288035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5">
            <a:extLst>
              <a:ext uri="{FF2B5EF4-FFF2-40B4-BE49-F238E27FC236}">
                <a16:creationId xmlns:a16="http://schemas.microsoft.com/office/drawing/2014/main" id="{E7125D0F-1C81-E31F-C9BA-6AA829C80C42}"/>
              </a:ext>
            </a:extLst>
          </p:cNvPr>
          <p:cNvSpPr/>
          <p:nvPr/>
        </p:nvSpPr>
        <p:spPr>
          <a:xfrm>
            <a:off x="6429755" y="404250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6">
            <a:extLst>
              <a:ext uri="{FF2B5EF4-FFF2-40B4-BE49-F238E27FC236}">
                <a16:creationId xmlns:a16="http://schemas.microsoft.com/office/drawing/2014/main" id="{F6D4FCBC-187C-E9DD-755B-C81F85B36DE3}"/>
              </a:ext>
            </a:extLst>
          </p:cNvPr>
          <p:cNvSpPr txBox="1"/>
          <p:nvPr/>
        </p:nvSpPr>
        <p:spPr>
          <a:xfrm>
            <a:off x="7134097" y="3493615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𝒋,𝟐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3" name="object 107">
            <a:extLst>
              <a:ext uri="{FF2B5EF4-FFF2-40B4-BE49-F238E27FC236}">
                <a16:creationId xmlns:a16="http://schemas.microsoft.com/office/drawing/2014/main" id="{5B03387D-C47C-EB77-A941-A747BB0AB91B}"/>
              </a:ext>
            </a:extLst>
          </p:cNvPr>
          <p:cNvSpPr/>
          <p:nvPr/>
        </p:nvSpPr>
        <p:spPr>
          <a:xfrm>
            <a:off x="7149083" y="4027268"/>
            <a:ext cx="288035" cy="541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08">
            <a:extLst>
              <a:ext uri="{FF2B5EF4-FFF2-40B4-BE49-F238E27FC236}">
                <a16:creationId xmlns:a16="http://schemas.microsoft.com/office/drawing/2014/main" id="{3B28ACA3-4C8D-29EE-1584-88AF53E48351}"/>
              </a:ext>
            </a:extLst>
          </p:cNvPr>
          <p:cNvSpPr/>
          <p:nvPr/>
        </p:nvSpPr>
        <p:spPr>
          <a:xfrm>
            <a:off x="7149083" y="4027268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09">
            <a:extLst>
              <a:ext uri="{FF2B5EF4-FFF2-40B4-BE49-F238E27FC236}">
                <a16:creationId xmlns:a16="http://schemas.microsoft.com/office/drawing/2014/main" id="{7D63A439-FE58-C0AA-AAFB-68842E409DFE}"/>
              </a:ext>
            </a:extLst>
          </p:cNvPr>
          <p:cNvSpPr txBox="1"/>
          <p:nvPr/>
        </p:nvSpPr>
        <p:spPr>
          <a:xfrm>
            <a:off x="6416294" y="3484852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𝒋,𝟏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6" name="object 110">
            <a:extLst>
              <a:ext uri="{FF2B5EF4-FFF2-40B4-BE49-F238E27FC236}">
                <a16:creationId xmlns:a16="http://schemas.microsoft.com/office/drawing/2014/main" id="{F784271C-3606-232B-8E46-8BC2B12A84A0}"/>
              </a:ext>
            </a:extLst>
          </p:cNvPr>
          <p:cNvSpPr/>
          <p:nvPr/>
        </p:nvSpPr>
        <p:spPr>
          <a:xfrm>
            <a:off x="7890509" y="488147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1">
            <a:extLst>
              <a:ext uri="{FF2B5EF4-FFF2-40B4-BE49-F238E27FC236}">
                <a16:creationId xmlns:a16="http://schemas.microsoft.com/office/drawing/2014/main" id="{D85A86E4-EB75-6AF0-F3D3-523016AF7E07}"/>
              </a:ext>
            </a:extLst>
          </p:cNvPr>
          <p:cNvSpPr/>
          <p:nvPr/>
        </p:nvSpPr>
        <p:spPr>
          <a:xfrm>
            <a:off x="7831073" y="461934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2">
            <a:extLst>
              <a:ext uri="{FF2B5EF4-FFF2-40B4-BE49-F238E27FC236}">
                <a16:creationId xmlns:a16="http://schemas.microsoft.com/office/drawing/2014/main" id="{9632EA4F-2104-FBF9-BF1C-604BC306131B}"/>
              </a:ext>
            </a:extLst>
          </p:cNvPr>
          <p:cNvSpPr/>
          <p:nvPr/>
        </p:nvSpPr>
        <p:spPr>
          <a:xfrm>
            <a:off x="8530590" y="460410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3">
            <a:extLst>
              <a:ext uri="{FF2B5EF4-FFF2-40B4-BE49-F238E27FC236}">
                <a16:creationId xmlns:a16="http://schemas.microsoft.com/office/drawing/2014/main" id="{BB213B73-6697-FD8D-6120-59A67D96920F}"/>
              </a:ext>
            </a:extLst>
          </p:cNvPr>
          <p:cNvSpPr/>
          <p:nvPr/>
        </p:nvSpPr>
        <p:spPr>
          <a:xfrm>
            <a:off x="7723631" y="4039461"/>
            <a:ext cx="288035" cy="5410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4">
            <a:extLst>
              <a:ext uri="{FF2B5EF4-FFF2-40B4-BE49-F238E27FC236}">
                <a16:creationId xmlns:a16="http://schemas.microsoft.com/office/drawing/2014/main" id="{11CCF767-07B3-89A7-F388-93C848121CF3}"/>
              </a:ext>
            </a:extLst>
          </p:cNvPr>
          <p:cNvSpPr/>
          <p:nvPr/>
        </p:nvSpPr>
        <p:spPr>
          <a:xfrm>
            <a:off x="7723631" y="403946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5">
            <a:extLst>
              <a:ext uri="{FF2B5EF4-FFF2-40B4-BE49-F238E27FC236}">
                <a16:creationId xmlns:a16="http://schemas.microsoft.com/office/drawing/2014/main" id="{FA3D0F03-965A-FA4E-C172-EAEDBAB8A353}"/>
              </a:ext>
            </a:extLst>
          </p:cNvPr>
          <p:cNvSpPr txBox="1"/>
          <p:nvPr/>
        </p:nvSpPr>
        <p:spPr>
          <a:xfrm>
            <a:off x="8430132" y="3490567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𝒋,𝟐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2" name="object 116">
            <a:extLst>
              <a:ext uri="{FF2B5EF4-FFF2-40B4-BE49-F238E27FC236}">
                <a16:creationId xmlns:a16="http://schemas.microsoft.com/office/drawing/2014/main" id="{D797C928-67F1-6FA6-901D-D6178D6F1C71}"/>
              </a:ext>
            </a:extLst>
          </p:cNvPr>
          <p:cNvSpPr/>
          <p:nvPr/>
        </p:nvSpPr>
        <p:spPr>
          <a:xfrm>
            <a:off x="8444483" y="4024221"/>
            <a:ext cx="288035" cy="5410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7">
            <a:extLst>
              <a:ext uri="{FF2B5EF4-FFF2-40B4-BE49-F238E27FC236}">
                <a16:creationId xmlns:a16="http://schemas.microsoft.com/office/drawing/2014/main" id="{6E284F94-B863-1E8E-354F-B7BA8C8D6154}"/>
              </a:ext>
            </a:extLst>
          </p:cNvPr>
          <p:cNvSpPr/>
          <p:nvPr/>
        </p:nvSpPr>
        <p:spPr>
          <a:xfrm>
            <a:off x="8444483" y="402422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18">
            <a:extLst>
              <a:ext uri="{FF2B5EF4-FFF2-40B4-BE49-F238E27FC236}">
                <a16:creationId xmlns:a16="http://schemas.microsoft.com/office/drawing/2014/main" id="{7738A0A7-2712-E01B-106D-BC08C4871DBB}"/>
              </a:ext>
            </a:extLst>
          </p:cNvPr>
          <p:cNvSpPr txBox="1"/>
          <p:nvPr/>
        </p:nvSpPr>
        <p:spPr>
          <a:xfrm>
            <a:off x="7766557" y="3479644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𝒋,𝟏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5" name="object 121">
            <a:extLst>
              <a:ext uri="{FF2B5EF4-FFF2-40B4-BE49-F238E27FC236}">
                <a16:creationId xmlns:a16="http://schemas.microsoft.com/office/drawing/2014/main" id="{5408CCCB-DFD5-08C6-1838-58AC0E257A6F}"/>
              </a:ext>
            </a:extLst>
          </p:cNvPr>
          <p:cNvSpPr txBox="1"/>
          <p:nvPr/>
        </p:nvSpPr>
        <p:spPr>
          <a:xfrm>
            <a:off x="427126" y="6252858"/>
            <a:ext cx="29273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6" name="object 122">
            <a:extLst>
              <a:ext uri="{FF2B5EF4-FFF2-40B4-BE49-F238E27FC236}">
                <a16:creationId xmlns:a16="http://schemas.microsoft.com/office/drawing/2014/main" id="{A083AE92-B485-578E-3D46-994F0465CB2F}"/>
              </a:ext>
            </a:extLst>
          </p:cNvPr>
          <p:cNvSpPr txBox="1"/>
          <p:nvPr/>
        </p:nvSpPr>
        <p:spPr>
          <a:xfrm>
            <a:off x="791362" y="6252858"/>
            <a:ext cx="106807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20"/>
              </a:lnSpc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𝑞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𝒊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27" name="object 123">
            <a:extLst>
              <a:ext uri="{FF2B5EF4-FFF2-40B4-BE49-F238E27FC236}">
                <a16:creationId xmlns:a16="http://schemas.microsoft.com/office/drawing/2014/main" id="{D2E84D19-50AB-41B9-8464-AF3D6FE6B6B7}"/>
              </a:ext>
            </a:extLst>
          </p:cNvPr>
          <p:cNvSpPr txBox="1"/>
          <p:nvPr/>
        </p:nvSpPr>
        <p:spPr>
          <a:xfrm>
            <a:off x="6785609" y="6335764"/>
            <a:ext cx="30099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8" name="object 124">
            <a:extLst>
              <a:ext uri="{FF2B5EF4-FFF2-40B4-BE49-F238E27FC236}">
                <a16:creationId xmlns:a16="http://schemas.microsoft.com/office/drawing/2014/main" id="{D14575D0-75E2-6BF1-44A6-8BF29C88BC1C}"/>
              </a:ext>
            </a:extLst>
          </p:cNvPr>
          <p:cNvSpPr txBox="1"/>
          <p:nvPr/>
        </p:nvSpPr>
        <p:spPr>
          <a:xfrm>
            <a:off x="2467101" y="6366853"/>
            <a:ext cx="29718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9" name="object 125">
            <a:extLst>
              <a:ext uri="{FF2B5EF4-FFF2-40B4-BE49-F238E27FC236}">
                <a16:creationId xmlns:a16="http://schemas.microsoft.com/office/drawing/2014/main" id="{08BD5688-8D80-0F93-6DDD-E04CD2710052}"/>
              </a:ext>
            </a:extLst>
          </p:cNvPr>
          <p:cNvSpPr txBox="1"/>
          <p:nvPr/>
        </p:nvSpPr>
        <p:spPr>
          <a:xfrm>
            <a:off x="3479419" y="6431099"/>
            <a:ext cx="261747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latin typeface="Calibri"/>
                <a:cs typeface="Calibri"/>
              </a:rPr>
              <a:t>(2 heads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0" name="object 119">
            <a:extLst>
              <a:ext uri="{FF2B5EF4-FFF2-40B4-BE49-F238E27FC236}">
                <a16:creationId xmlns:a16="http://schemas.microsoft.com/office/drawing/2014/main" id="{F8379FD3-3D4E-2A23-0773-5CAF5C37F3BF}"/>
              </a:ext>
            </a:extLst>
          </p:cNvPr>
          <p:cNvSpPr txBox="1"/>
          <p:nvPr/>
        </p:nvSpPr>
        <p:spPr>
          <a:xfrm>
            <a:off x="403694" y="1404006"/>
            <a:ext cx="1843405" cy="100203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6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𝒊,𝟏  </a:t>
            </a:r>
            <a:r>
              <a:rPr sz="3600" baseline="-20833" dirty="0">
                <a:latin typeface="Cambria Math"/>
                <a:cs typeface="Cambria Math"/>
              </a:rPr>
              <a:t>=</a:t>
            </a:r>
            <a:r>
              <a:rPr sz="3600" spc="120" baseline="-20833" dirty="0">
                <a:latin typeface="Cambria Math"/>
                <a:cs typeface="Cambria Math"/>
              </a:rPr>
              <a:t> </a:t>
            </a:r>
            <a:r>
              <a:rPr sz="3600" spc="104" baseline="-20833" dirty="0">
                <a:latin typeface="Cambria Math"/>
                <a:cs typeface="Cambria Math"/>
              </a:rPr>
              <a:t>𝑊</a:t>
            </a:r>
            <a:r>
              <a:rPr sz="1750" spc="70" dirty="0">
                <a:latin typeface="Cambria Math"/>
                <a:cs typeface="Cambria Math"/>
              </a:rPr>
              <a:t>𝑞,1</a:t>
            </a:r>
            <a:r>
              <a:rPr sz="3600" spc="104" baseline="-20833" dirty="0">
                <a:latin typeface="Cambria Math"/>
                <a:cs typeface="Cambria Math"/>
              </a:rPr>
              <a:t>𝒒</a:t>
            </a:r>
            <a:r>
              <a:rPr sz="1750" spc="7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6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𝒊,𝟐  </a:t>
            </a:r>
            <a:r>
              <a:rPr sz="3600" baseline="-20833" dirty="0">
                <a:latin typeface="Cambria Math"/>
                <a:cs typeface="Cambria Math"/>
              </a:rPr>
              <a:t>=</a:t>
            </a:r>
            <a:r>
              <a:rPr sz="3600" spc="120" baseline="-20833" dirty="0">
                <a:latin typeface="Cambria Math"/>
                <a:cs typeface="Cambria Math"/>
              </a:rPr>
              <a:t> </a:t>
            </a:r>
            <a:r>
              <a:rPr sz="3600" spc="104" baseline="-20833" dirty="0">
                <a:latin typeface="Cambria Math"/>
                <a:cs typeface="Cambria Math"/>
              </a:rPr>
              <a:t>𝑊</a:t>
            </a:r>
            <a:r>
              <a:rPr sz="1750" spc="70" dirty="0">
                <a:latin typeface="Cambria Math"/>
                <a:cs typeface="Cambria Math"/>
              </a:rPr>
              <a:t>𝑞,2</a:t>
            </a:r>
            <a:r>
              <a:rPr sz="3600" spc="104" baseline="-20833" dirty="0">
                <a:latin typeface="Cambria Math"/>
                <a:cs typeface="Cambria Math"/>
              </a:rPr>
              <a:t>𝒒</a:t>
            </a:r>
            <a:r>
              <a:rPr sz="1750" spc="7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1" name="object 120">
            <a:extLst>
              <a:ext uri="{FF2B5EF4-FFF2-40B4-BE49-F238E27FC236}">
                <a16:creationId xmlns:a16="http://schemas.microsoft.com/office/drawing/2014/main" id="{BD3A4D57-51DD-2C65-DAFA-A4E3595D8278}"/>
              </a:ext>
            </a:extLst>
          </p:cNvPr>
          <p:cNvSpPr txBox="1"/>
          <p:nvPr/>
        </p:nvSpPr>
        <p:spPr>
          <a:xfrm>
            <a:off x="4961254" y="1078759"/>
            <a:ext cx="401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Different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types of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relevance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745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9530B86E-7420-8881-8416-87FB2444864C}"/>
              </a:ext>
            </a:extLst>
          </p:cNvPr>
          <p:cNvSpPr txBox="1">
            <a:spLocks/>
          </p:cNvSpPr>
          <p:nvPr/>
        </p:nvSpPr>
        <p:spPr>
          <a:xfrm>
            <a:off x="343915" y="814199"/>
            <a:ext cx="4314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Multi-head</a:t>
            </a:r>
            <a:r>
              <a:rPr lang="en-US" sz="3200" b="1" i="1" u="sng" spc="-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lang="en-US" sz="3200">
              <a:latin typeface="Calibri"/>
              <a:cs typeface="Calibri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0128DC6-9412-3E2B-F6A4-F657BDE5C84E}"/>
              </a:ext>
            </a:extLst>
          </p:cNvPr>
          <p:cNvSpPr/>
          <p:nvPr/>
        </p:nvSpPr>
        <p:spPr>
          <a:xfrm>
            <a:off x="4447032" y="1487427"/>
            <a:ext cx="461772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D3120864-F1DD-DE3A-398C-FDEC57903F7E}"/>
              </a:ext>
            </a:extLst>
          </p:cNvPr>
          <p:cNvSpPr txBox="1"/>
          <p:nvPr/>
        </p:nvSpPr>
        <p:spPr>
          <a:xfrm>
            <a:off x="4447032" y="1487427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0"/>
              </a:spcBef>
            </a:pPr>
            <a:r>
              <a:rPr sz="3600" spc="-15" baseline="-20833" dirty="0">
                <a:latin typeface="Cambria Math"/>
                <a:cs typeface="Cambria Math"/>
              </a:rPr>
              <a:t>𝒃</a:t>
            </a:r>
            <a:r>
              <a:rPr sz="1750" spc="20" dirty="0">
                <a:latin typeface="Cambria Math"/>
                <a:cs typeface="Cambria Math"/>
              </a:rPr>
              <a:t>𝒊</a:t>
            </a:r>
            <a:r>
              <a:rPr sz="1750" dirty="0">
                <a:latin typeface="Cambria Math"/>
                <a:cs typeface="Cambria Math"/>
              </a:rPr>
              <a:t>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60892EB-8996-5C18-8F24-C2C97E993DBF}"/>
              </a:ext>
            </a:extLst>
          </p:cNvPr>
          <p:cNvSpPr/>
          <p:nvPr/>
        </p:nvSpPr>
        <p:spPr>
          <a:xfrm>
            <a:off x="4447032" y="2153414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6FA525E-85EA-2FF1-2BDB-5F00902690E8}"/>
              </a:ext>
            </a:extLst>
          </p:cNvPr>
          <p:cNvSpPr txBox="1"/>
          <p:nvPr/>
        </p:nvSpPr>
        <p:spPr>
          <a:xfrm>
            <a:off x="4447032" y="2153414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20" dirty="0">
                <a:latin typeface="Cambria Math"/>
                <a:cs typeface="Cambria Math"/>
              </a:rPr>
              <a:t>𝒊</a:t>
            </a:r>
            <a:r>
              <a:rPr sz="1750" dirty="0">
                <a:latin typeface="Cambria Math"/>
                <a:cs typeface="Cambria Math"/>
              </a:rPr>
              <a:t>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E195D6E-AD5A-0179-15A0-AC058089CEAA}"/>
              </a:ext>
            </a:extLst>
          </p:cNvPr>
          <p:cNvSpPr/>
          <p:nvPr/>
        </p:nvSpPr>
        <p:spPr>
          <a:xfrm>
            <a:off x="4350258" y="1392177"/>
            <a:ext cx="666115" cy="1464945"/>
          </a:xfrm>
          <a:custGeom>
            <a:avLst/>
            <a:gdLst/>
            <a:ahLst/>
            <a:cxnLst/>
            <a:rect l="l" t="t" r="r" b="b"/>
            <a:pathLst>
              <a:path w="666114" h="1464945">
                <a:moveTo>
                  <a:pt x="0" y="1464564"/>
                </a:moveTo>
                <a:lnTo>
                  <a:pt x="665988" y="1464564"/>
                </a:lnTo>
                <a:lnTo>
                  <a:pt x="665988" y="0"/>
                </a:lnTo>
                <a:lnTo>
                  <a:pt x="0" y="0"/>
                </a:lnTo>
                <a:lnTo>
                  <a:pt x="0" y="1464564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6BF115B0-F10F-AE15-9B35-F305B5A1A606}"/>
              </a:ext>
            </a:extLst>
          </p:cNvPr>
          <p:cNvSpPr/>
          <p:nvPr/>
        </p:nvSpPr>
        <p:spPr>
          <a:xfrm>
            <a:off x="1827276" y="1813562"/>
            <a:ext cx="461772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1B6E9FA3-6E23-C3AB-6E2D-5BFAB266005A}"/>
              </a:ext>
            </a:extLst>
          </p:cNvPr>
          <p:cNvSpPr txBox="1"/>
          <p:nvPr/>
        </p:nvSpPr>
        <p:spPr>
          <a:xfrm>
            <a:off x="1827276" y="181356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5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672CF28-D462-8033-2B6D-74A7F36DE992}"/>
              </a:ext>
            </a:extLst>
          </p:cNvPr>
          <p:cNvSpPr txBox="1"/>
          <p:nvPr/>
        </p:nvSpPr>
        <p:spPr>
          <a:xfrm>
            <a:off x="2445257" y="186817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0339385-66C2-1988-05E8-699EE11894E4}"/>
              </a:ext>
            </a:extLst>
          </p:cNvPr>
          <p:cNvSpPr/>
          <p:nvPr/>
        </p:nvSpPr>
        <p:spPr>
          <a:xfrm>
            <a:off x="2830067" y="1764795"/>
            <a:ext cx="1415795" cy="711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4F899FAC-908C-0385-F25D-2DC9C21AD2BF}"/>
              </a:ext>
            </a:extLst>
          </p:cNvPr>
          <p:cNvSpPr txBox="1"/>
          <p:nvPr/>
        </p:nvSpPr>
        <p:spPr>
          <a:xfrm>
            <a:off x="2830067" y="1764795"/>
            <a:ext cx="1416050" cy="711835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365"/>
              </a:spcBef>
            </a:pPr>
            <a:r>
              <a:rPr sz="3600" spc="142" baseline="-20833" dirty="0">
                <a:latin typeface="Cambria Math"/>
                <a:cs typeface="Cambria Math"/>
              </a:rPr>
              <a:t>𝑊</a:t>
            </a:r>
            <a:r>
              <a:rPr sz="1750" spc="95" dirty="0">
                <a:latin typeface="Cambria Math"/>
                <a:cs typeface="Cambria Math"/>
              </a:rPr>
              <a:t>𝑂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6D18EC36-AEA5-2A95-0EF1-560A9E626B5A}"/>
              </a:ext>
            </a:extLst>
          </p:cNvPr>
          <p:cNvSpPr/>
          <p:nvPr/>
        </p:nvSpPr>
        <p:spPr>
          <a:xfrm>
            <a:off x="2597657" y="4743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4D198A37-A25F-3835-87C3-76B85D1D8DEB}"/>
              </a:ext>
            </a:extLst>
          </p:cNvPr>
          <p:cNvSpPr/>
          <p:nvPr/>
        </p:nvSpPr>
        <p:spPr>
          <a:xfrm>
            <a:off x="3891534" y="4740402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9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38DA7CDD-0030-B05B-9E00-CA34CC7CEAA7}"/>
              </a:ext>
            </a:extLst>
          </p:cNvPr>
          <p:cNvSpPr/>
          <p:nvPr/>
        </p:nvSpPr>
        <p:spPr>
          <a:xfrm>
            <a:off x="843533" y="475107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F9D269A-2D2C-4DF7-D632-7F992F5BFBAF}"/>
              </a:ext>
            </a:extLst>
          </p:cNvPr>
          <p:cNvSpPr/>
          <p:nvPr/>
        </p:nvSpPr>
        <p:spPr>
          <a:xfrm>
            <a:off x="1163574" y="4744973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1128A99D-1978-68CD-B4B1-4887DC9A74AE}"/>
              </a:ext>
            </a:extLst>
          </p:cNvPr>
          <p:cNvSpPr/>
          <p:nvPr/>
        </p:nvSpPr>
        <p:spPr>
          <a:xfrm>
            <a:off x="784098" y="448741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799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799" y="271525"/>
                </a:lnTo>
                <a:lnTo>
                  <a:pt x="50799" y="63499"/>
                </a:lnTo>
                <a:close/>
              </a:path>
              <a:path w="76200" h="271779">
                <a:moveTo>
                  <a:pt x="38099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49" y="63499"/>
                </a:lnTo>
                <a:lnTo>
                  <a:pt x="38099" y="0"/>
                </a:lnTo>
                <a:close/>
              </a:path>
              <a:path w="76200" h="271779">
                <a:moveTo>
                  <a:pt x="69849" y="63499"/>
                </a:moveTo>
                <a:lnTo>
                  <a:pt x="50799" y="63499"/>
                </a:lnTo>
                <a:lnTo>
                  <a:pt x="50799" y="76199"/>
                </a:lnTo>
                <a:lnTo>
                  <a:pt x="76199" y="76199"/>
                </a:lnTo>
                <a:lnTo>
                  <a:pt x="69849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F8B16960-BAE6-24A5-DC5B-8ACF957205A7}"/>
              </a:ext>
            </a:extLst>
          </p:cNvPr>
          <p:cNvSpPr/>
          <p:nvPr/>
        </p:nvSpPr>
        <p:spPr>
          <a:xfrm>
            <a:off x="1483613" y="44737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2CA5F75D-2FC1-1FB0-7547-C138C0A85984}"/>
              </a:ext>
            </a:extLst>
          </p:cNvPr>
          <p:cNvSpPr/>
          <p:nvPr/>
        </p:nvSpPr>
        <p:spPr>
          <a:xfrm>
            <a:off x="2357627" y="6083808"/>
            <a:ext cx="460248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70EFE699-2AC4-10F6-67C1-FFA1FD9CD6C7}"/>
              </a:ext>
            </a:extLst>
          </p:cNvPr>
          <p:cNvSpPr/>
          <p:nvPr/>
        </p:nvSpPr>
        <p:spPr>
          <a:xfrm>
            <a:off x="2357627" y="6083808"/>
            <a:ext cx="460375" cy="607060"/>
          </a:xfrm>
          <a:custGeom>
            <a:avLst/>
            <a:gdLst/>
            <a:ahLst/>
            <a:cxnLst/>
            <a:rect l="l" t="t" r="r" b="b"/>
            <a:pathLst>
              <a:path w="460375" h="607059">
                <a:moveTo>
                  <a:pt x="0" y="606551"/>
                </a:moveTo>
                <a:lnTo>
                  <a:pt x="460248" y="606551"/>
                </a:lnTo>
                <a:lnTo>
                  <a:pt x="460248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E4E6D32C-5DD1-B531-8C9F-F147E6130001}"/>
              </a:ext>
            </a:extLst>
          </p:cNvPr>
          <p:cNvSpPr/>
          <p:nvPr/>
        </p:nvSpPr>
        <p:spPr>
          <a:xfrm>
            <a:off x="2436876" y="5006340"/>
            <a:ext cx="286512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C8D84E1B-E193-EB8E-F9D2-34A9388CF1AA}"/>
              </a:ext>
            </a:extLst>
          </p:cNvPr>
          <p:cNvSpPr/>
          <p:nvPr/>
        </p:nvSpPr>
        <p:spPr>
          <a:xfrm>
            <a:off x="2436876" y="5006340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19" h="539750">
                <a:moveTo>
                  <a:pt x="0" y="539495"/>
                </a:moveTo>
                <a:lnTo>
                  <a:pt x="286512" y="539495"/>
                </a:lnTo>
                <a:lnTo>
                  <a:pt x="286512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0A8D5E42-B2AF-E378-3BD6-8BB5D4393713}"/>
              </a:ext>
            </a:extLst>
          </p:cNvPr>
          <p:cNvSpPr txBox="1"/>
          <p:nvPr/>
        </p:nvSpPr>
        <p:spPr>
          <a:xfrm>
            <a:off x="2433192" y="4969509"/>
            <a:ext cx="34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5528888A-E4D7-F9EE-44B8-E864E3D3BA9C}"/>
              </a:ext>
            </a:extLst>
          </p:cNvPr>
          <p:cNvSpPr/>
          <p:nvPr/>
        </p:nvSpPr>
        <p:spPr>
          <a:xfrm>
            <a:off x="2551938" y="555117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893B9480-3E58-EBE4-1A4D-1B7CC650F55C}"/>
              </a:ext>
            </a:extLst>
          </p:cNvPr>
          <p:cNvSpPr/>
          <p:nvPr/>
        </p:nvSpPr>
        <p:spPr>
          <a:xfrm>
            <a:off x="1142238" y="5833109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5">
                <a:moveTo>
                  <a:pt x="0" y="0"/>
                </a:moveTo>
                <a:lnTo>
                  <a:pt x="276898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F539A06C-5100-5675-17C0-1F10F0AA0BB6}"/>
              </a:ext>
            </a:extLst>
          </p:cNvPr>
          <p:cNvSpPr/>
          <p:nvPr/>
        </p:nvSpPr>
        <p:spPr>
          <a:xfrm>
            <a:off x="3744467" y="5006340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E4997F61-0F6A-8414-1D68-4345FC069EF7}"/>
              </a:ext>
            </a:extLst>
          </p:cNvPr>
          <p:cNvSpPr/>
          <p:nvPr/>
        </p:nvSpPr>
        <p:spPr>
          <a:xfrm>
            <a:off x="3744467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B688E0F2-FE4C-39A4-504D-69D69D0582C2}"/>
              </a:ext>
            </a:extLst>
          </p:cNvPr>
          <p:cNvSpPr txBox="1"/>
          <p:nvPr/>
        </p:nvSpPr>
        <p:spPr>
          <a:xfrm>
            <a:off x="3733800" y="4959222"/>
            <a:ext cx="34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77E70E95-8CE4-F699-4FA4-BB3B325A0449}"/>
              </a:ext>
            </a:extLst>
          </p:cNvPr>
          <p:cNvSpPr/>
          <p:nvPr/>
        </p:nvSpPr>
        <p:spPr>
          <a:xfrm>
            <a:off x="3851909" y="55496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E218D8AF-3AED-B334-323B-50A397C311CC}"/>
              </a:ext>
            </a:extLst>
          </p:cNvPr>
          <p:cNvSpPr/>
          <p:nvPr/>
        </p:nvSpPr>
        <p:spPr>
          <a:xfrm>
            <a:off x="1019555" y="5006340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390D51B7-D066-7DA6-BFD3-2F94BCE5BF96}"/>
              </a:ext>
            </a:extLst>
          </p:cNvPr>
          <p:cNvSpPr/>
          <p:nvPr/>
        </p:nvSpPr>
        <p:spPr>
          <a:xfrm>
            <a:off x="1019555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0777729B-3C60-D0ED-5050-E2D069BAFB96}"/>
              </a:ext>
            </a:extLst>
          </p:cNvPr>
          <p:cNvSpPr/>
          <p:nvPr/>
        </p:nvSpPr>
        <p:spPr>
          <a:xfrm>
            <a:off x="1114805" y="55496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DA2E3566-FF02-8442-7903-91D28EBBF3BA}"/>
              </a:ext>
            </a:extLst>
          </p:cNvPr>
          <p:cNvSpPr txBox="1"/>
          <p:nvPr/>
        </p:nvSpPr>
        <p:spPr>
          <a:xfrm>
            <a:off x="1011326" y="4969509"/>
            <a:ext cx="343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F02C354C-263E-1B7D-84F6-670E223E1116}"/>
              </a:ext>
            </a:extLst>
          </p:cNvPr>
          <p:cNvSpPr/>
          <p:nvPr/>
        </p:nvSpPr>
        <p:spPr>
          <a:xfrm>
            <a:off x="676655" y="3909059"/>
            <a:ext cx="288036" cy="5410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9D64F401-0B53-BC92-8DFE-1B83915227E0}"/>
              </a:ext>
            </a:extLst>
          </p:cNvPr>
          <p:cNvSpPr/>
          <p:nvPr/>
        </p:nvSpPr>
        <p:spPr>
          <a:xfrm>
            <a:off x="676655" y="390905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FB2A7FA5-2185-7A51-2FA4-D3FA29862EEB}"/>
              </a:ext>
            </a:extLst>
          </p:cNvPr>
          <p:cNvSpPr txBox="1"/>
          <p:nvPr/>
        </p:nvSpPr>
        <p:spPr>
          <a:xfrm>
            <a:off x="1383538" y="3359911"/>
            <a:ext cx="52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3407FC10-860A-A12F-8092-11561C304631}"/>
              </a:ext>
            </a:extLst>
          </p:cNvPr>
          <p:cNvSpPr/>
          <p:nvPr/>
        </p:nvSpPr>
        <p:spPr>
          <a:xfrm>
            <a:off x="1397508" y="3893820"/>
            <a:ext cx="288035" cy="5410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708A8DE0-B00B-BF94-95EF-C506B86FA34D}"/>
              </a:ext>
            </a:extLst>
          </p:cNvPr>
          <p:cNvSpPr/>
          <p:nvPr/>
        </p:nvSpPr>
        <p:spPr>
          <a:xfrm>
            <a:off x="1397508" y="389382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AB65453D-BD29-40FB-0147-9E8B2EFAA430}"/>
              </a:ext>
            </a:extLst>
          </p:cNvPr>
          <p:cNvSpPr txBox="1"/>
          <p:nvPr/>
        </p:nvSpPr>
        <p:spPr>
          <a:xfrm>
            <a:off x="644347" y="3349574"/>
            <a:ext cx="521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𝒊,𝟏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0BAE5E30-5789-3E1D-0034-E74C6CFD9E6A}"/>
              </a:ext>
            </a:extLst>
          </p:cNvPr>
          <p:cNvSpPr/>
          <p:nvPr/>
        </p:nvSpPr>
        <p:spPr>
          <a:xfrm>
            <a:off x="2277617" y="474802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C6DD0A0B-5674-E9F8-E6B1-D8816158F192}"/>
              </a:ext>
            </a:extLst>
          </p:cNvPr>
          <p:cNvSpPr/>
          <p:nvPr/>
        </p:nvSpPr>
        <p:spPr>
          <a:xfrm>
            <a:off x="2216657" y="448589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9CC8EFE6-9526-AA22-8083-B5F5D3D1269C}"/>
              </a:ext>
            </a:extLst>
          </p:cNvPr>
          <p:cNvSpPr/>
          <p:nvPr/>
        </p:nvSpPr>
        <p:spPr>
          <a:xfrm>
            <a:off x="2916173" y="44721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8D855897-C702-E6A9-B0E0-A6AC5A6739A9}"/>
              </a:ext>
            </a:extLst>
          </p:cNvPr>
          <p:cNvSpPr/>
          <p:nvPr/>
        </p:nvSpPr>
        <p:spPr>
          <a:xfrm>
            <a:off x="2110739" y="3907535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E1AA2583-2DD6-B5CB-F079-59B63494B934}"/>
              </a:ext>
            </a:extLst>
          </p:cNvPr>
          <p:cNvSpPr/>
          <p:nvPr/>
        </p:nvSpPr>
        <p:spPr>
          <a:xfrm>
            <a:off x="2110739" y="390753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FA507D22-95B3-DB75-6F44-CE7D6D3726BA}"/>
              </a:ext>
            </a:extLst>
          </p:cNvPr>
          <p:cNvSpPr txBox="1"/>
          <p:nvPr/>
        </p:nvSpPr>
        <p:spPr>
          <a:xfrm>
            <a:off x="2815717" y="3357753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𝒌</a:t>
            </a:r>
            <a:r>
              <a:rPr sz="1750" dirty="0">
                <a:latin typeface="Cambria Math"/>
                <a:cs typeface="Cambria Math"/>
              </a:rPr>
              <a:t>𝒊,𝟐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0AF56FDC-45D6-62CF-CEE2-FA899E9243BD}"/>
              </a:ext>
            </a:extLst>
          </p:cNvPr>
          <p:cNvSpPr/>
          <p:nvPr/>
        </p:nvSpPr>
        <p:spPr>
          <a:xfrm>
            <a:off x="2830067" y="3892296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02EF1CC4-E779-FE3E-00B6-CF182A1CCA66}"/>
              </a:ext>
            </a:extLst>
          </p:cNvPr>
          <p:cNvSpPr/>
          <p:nvPr/>
        </p:nvSpPr>
        <p:spPr>
          <a:xfrm>
            <a:off x="2830067" y="389229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A367D42E-0AE3-5252-C778-50F0E8D23D5F}"/>
              </a:ext>
            </a:extLst>
          </p:cNvPr>
          <p:cNvSpPr txBox="1"/>
          <p:nvPr/>
        </p:nvSpPr>
        <p:spPr>
          <a:xfrm>
            <a:off x="2097658" y="3349244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𝒌</a:t>
            </a:r>
            <a:r>
              <a:rPr sz="1750" dirty="0">
                <a:latin typeface="Cambria Math"/>
                <a:cs typeface="Cambria Math"/>
              </a:rPr>
              <a:t>𝒊,𝟏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5" name="object 49">
            <a:extLst>
              <a:ext uri="{FF2B5EF4-FFF2-40B4-BE49-F238E27FC236}">
                <a16:creationId xmlns:a16="http://schemas.microsoft.com/office/drawing/2014/main" id="{0A9E2283-803F-55A3-A24C-08BB1836FF3F}"/>
              </a:ext>
            </a:extLst>
          </p:cNvPr>
          <p:cNvSpPr/>
          <p:nvPr/>
        </p:nvSpPr>
        <p:spPr>
          <a:xfrm>
            <a:off x="3571494" y="4744973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13420AC4-89A4-F89E-BE5A-58252361BAC9}"/>
              </a:ext>
            </a:extLst>
          </p:cNvPr>
          <p:cNvSpPr/>
          <p:nvPr/>
        </p:nvSpPr>
        <p:spPr>
          <a:xfrm>
            <a:off x="3512058" y="44828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F071808C-D8A5-7341-8AD2-A073B4E134B6}"/>
              </a:ext>
            </a:extLst>
          </p:cNvPr>
          <p:cNvSpPr/>
          <p:nvPr/>
        </p:nvSpPr>
        <p:spPr>
          <a:xfrm>
            <a:off x="4211573" y="446912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>
            <a:extLst>
              <a:ext uri="{FF2B5EF4-FFF2-40B4-BE49-F238E27FC236}">
                <a16:creationId xmlns:a16="http://schemas.microsoft.com/office/drawing/2014/main" id="{B98E663D-F6B8-F293-8D4E-DFC80378D114}"/>
              </a:ext>
            </a:extLst>
          </p:cNvPr>
          <p:cNvSpPr/>
          <p:nvPr/>
        </p:nvSpPr>
        <p:spPr>
          <a:xfrm>
            <a:off x="3404615" y="3904488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3968354E-8FDA-F290-2A64-D1E87B0B2E9E}"/>
              </a:ext>
            </a:extLst>
          </p:cNvPr>
          <p:cNvSpPr/>
          <p:nvPr/>
        </p:nvSpPr>
        <p:spPr>
          <a:xfrm>
            <a:off x="3404615" y="390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F84A1195-2A99-CA4E-B349-D2B1CCB2000A}"/>
              </a:ext>
            </a:extLst>
          </p:cNvPr>
          <p:cNvSpPr txBox="1"/>
          <p:nvPr/>
        </p:nvSpPr>
        <p:spPr>
          <a:xfrm>
            <a:off x="4113021" y="3354400"/>
            <a:ext cx="520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𝒊,𝟐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1" name="object 55">
            <a:extLst>
              <a:ext uri="{FF2B5EF4-FFF2-40B4-BE49-F238E27FC236}">
                <a16:creationId xmlns:a16="http://schemas.microsoft.com/office/drawing/2014/main" id="{D1A4B099-9FF4-5587-0C5C-A64872514D61}"/>
              </a:ext>
            </a:extLst>
          </p:cNvPr>
          <p:cNvSpPr/>
          <p:nvPr/>
        </p:nvSpPr>
        <p:spPr>
          <a:xfrm>
            <a:off x="4123944" y="3889247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6">
            <a:extLst>
              <a:ext uri="{FF2B5EF4-FFF2-40B4-BE49-F238E27FC236}">
                <a16:creationId xmlns:a16="http://schemas.microsoft.com/office/drawing/2014/main" id="{F3C0B03E-721F-F664-63CE-E1D991650140}"/>
              </a:ext>
            </a:extLst>
          </p:cNvPr>
          <p:cNvSpPr/>
          <p:nvPr/>
        </p:nvSpPr>
        <p:spPr>
          <a:xfrm>
            <a:off x="4123944" y="388924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7">
            <a:extLst>
              <a:ext uri="{FF2B5EF4-FFF2-40B4-BE49-F238E27FC236}">
                <a16:creationId xmlns:a16="http://schemas.microsoft.com/office/drawing/2014/main" id="{CD4CD7CB-A412-926D-1346-A0AB51CFBF38}"/>
              </a:ext>
            </a:extLst>
          </p:cNvPr>
          <p:cNvSpPr txBox="1"/>
          <p:nvPr/>
        </p:nvSpPr>
        <p:spPr>
          <a:xfrm>
            <a:off x="3449701" y="3343782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𝒊,𝟏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4" name="object 58">
            <a:extLst>
              <a:ext uri="{FF2B5EF4-FFF2-40B4-BE49-F238E27FC236}">
                <a16:creationId xmlns:a16="http://schemas.microsoft.com/office/drawing/2014/main" id="{67E59C69-410C-44A3-D89C-0B40BCBF7414}"/>
              </a:ext>
            </a:extLst>
          </p:cNvPr>
          <p:cNvSpPr/>
          <p:nvPr/>
        </p:nvSpPr>
        <p:spPr>
          <a:xfrm>
            <a:off x="6916673" y="471297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9">
            <a:extLst>
              <a:ext uri="{FF2B5EF4-FFF2-40B4-BE49-F238E27FC236}">
                <a16:creationId xmlns:a16="http://schemas.microsoft.com/office/drawing/2014/main" id="{A3FF59A8-0E09-8CCC-481F-AE8A4EEA2E01}"/>
              </a:ext>
            </a:extLst>
          </p:cNvPr>
          <p:cNvSpPr/>
          <p:nvPr/>
        </p:nvSpPr>
        <p:spPr>
          <a:xfrm>
            <a:off x="8210550" y="4709921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0">
            <a:extLst>
              <a:ext uri="{FF2B5EF4-FFF2-40B4-BE49-F238E27FC236}">
                <a16:creationId xmlns:a16="http://schemas.microsoft.com/office/drawing/2014/main" id="{06D97791-A6B9-7774-C2D4-EFD4B8C65E1F}"/>
              </a:ext>
            </a:extLst>
          </p:cNvPr>
          <p:cNvSpPr/>
          <p:nvPr/>
        </p:nvSpPr>
        <p:spPr>
          <a:xfrm>
            <a:off x="5162550" y="471906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1">
            <a:extLst>
              <a:ext uri="{FF2B5EF4-FFF2-40B4-BE49-F238E27FC236}">
                <a16:creationId xmlns:a16="http://schemas.microsoft.com/office/drawing/2014/main" id="{2902BC7C-0698-3EAC-00D4-9BB047EDD34D}"/>
              </a:ext>
            </a:extLst>
          </p:cNvPr>
          <p:cNvSpPr/>
          <p:nvPr/>
        </p:nvSpPr>
        <p:spPr>
          <a:xfrm>
            <a:off x="5482590" y="4714494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2">
            <a:extLst>
              <a:ext uri="{FF2B5EF4-FFF2-40B4-BE49-F238E27FC236}">
                <a16:creationId xmlns:a16="http://schemas.microsoft.com/office/drawing/2014/main" id="{17C98B7C-2B4A-AD47-EE63-A4E09CFAA040}"/>
              </a:ext>
            </a:extLst>
          </p:cNvPr>
          <p:cNvSpPr/>
          <p:nvPr/>
        </p:nvSpPr>
        <p:spPr>
          <a:xfrm>
            <a:off x="5103114" y="445693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3">
            <a:extLst>
              <a:ext uri="{FF2B5EF4-FFF2-40B4-BE49-F238E27FC236}">
                <a16:creationId xmlns:a16="http://schemas.microsoft.com/office/drawing/2014/main" id="{7AD67DE4-D1C9-7C19-8C33-9AC7968189DB}"/>
              </a:ext>
            </a:extLst>
          </p:cNvPr>
          <p:cNvSpPr/>
          <p:nvPr/>
        </p:nvSpPr>
        <p:spPr>
          <a:xfrm>
            <a:off x="5802629" y="444322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4">
            <a:extLst>
              <a:ext uri="{FF2B5EF4-FFF2-40B4-BE49-F238E27FC236}">
                <a16:creationId xmlns:a16="http://schemas.microsoft.com/office/drawing/2014/main" id="{BB852E75-58B9-FC4E-135E-0E803E40B9B3}"/>
              </a:ext>
            </a:extLst>
          </p:cNvPr>
          <p:cNvSpPr/>
          <p:nvPr/>
        </p:nvSpPr>
        <p:spPr>
          <a:xfrm>
            <a:off x="6676643" y="6053328"/>
            <a:ext cx="461772" cy="60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5">
            <a:extLst>
              <a:ext uri="{FF2B5EF4-FFF2-40B4-BE49-F238E27FC236}">
                <a16:creationId xmlns:a16="http://schemas.microsoft.com/office/drawing/2014/main" id="{C3E5F759-0386-03A4-3C0E-C2368EF2EFCC}"/>
              </a:ext>
            </a:extLst>
          </p:cNvPr>
          <p:cNvSpPr/>
          <p:nvPr/>
        </p:nvSpPr>
        <p:spPr>
          <a:xfrm>
            <a:off x="6676643" y="6053328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79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6">
            <a:extLst>
              <a:ext uri="{FF2B5EF4-FFF2-40B4-BE49-F238E27FC236}">
                <a16:creationId xmlns:a16="http://schemas.microsoft.com/office/drawing/2014/main" id="{F52B507D-D542-660A-7663-0C3FDFA0437B}"/>
              </a:ext>
            </a:extLst>
          </p:cNvPr>
          <p:cNvSpPr/>
          <p:nvPr/>
        </p:nvSpPr>
        <p:spPr>
          <a:xfrm>
            <a:off x="6755892" y="4974335"/>
            <a:ext cx="288035" cy="5410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7">
            <a:extLst>
              <a:ext uri="{FF2B5EF4-FFF2-40B4-BE49-F238E27FC236}">
                <a16:creationId xmlns:a16="http://schemas.microsoft.com/office/drawing/2014/main" id="{26E1B081-22E4-ADF7-1125-FB46F0520780}"/>
              </a:ext>
            </a:extLst>
          </p:cNvPr>
          <p:cNvSpPr/>
          <p:nvPr/>
        </p:nvSpPr>
        <p:spPr>
          <a:xfrm>
            <a:off x="6755892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8">
            <a:extLst>
              <a:ext uri="{FF2B5EF4-FFF2-40B4-BE49-F238E27FC236}">
                <a16:creationId xmlns:a16="http://schemas.microsoft.com/office/drawing/2014/main" id="{56A55020-5F9E-FB83-85ED-DCFE1F2F00BF}"/>
              </a:ext>
            </a:extLst>
          </p:cNvPr>
          <p:cNvSpPr txBox="1"/>
          <p:nvPr/>
        </p:nvSpPr>
        <p:spPr>
          <a:xfrm>
            <a:off x="6751955" y="4938141"/>
            <a:ext cx="34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5" name="object 69">
            <a:extLst>
              <a:ext uri="{FF2B5EF4-FFF2-40B4-BE49-F238E27FC236}">
                <a16:creationId xmlns:a16="http://schemas.microsoft.com/office/drawing/2014/main" id="{92A40757-E48A-D79D-1C9D-04AAEB753C22}"/>
              </a:ext>
            </a:extLst>
          </p:cNvPr>
          <p:cNvSpPr/>
          <p:nvPr/>
        </p:nvSpPr>
        <p:spPr>
          <a:xfrm>
            <a:off x="6870954" y="5519165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0">
            <a:extLst>
              <a:ext uri="{FF2B5EF4-FFF2-40B4-BE49-F238E27FC236}">
                <a16:creationId xmlns:a16="http://schemas.microsoft.com/office/drawing/2014/main" id="{C310E184-694D-1CDF-CE06-2ADC9B6783B9}"/>
              </a:ext>
            </a:extLst>
          </p:cNvPr>
          <p:cNvSpPr/>
          <p:nvPr/>
        </p:nvSpPr>
        <p:spPr>
          <a:xfrm>
            <a:off x="5462778" y="5801105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4">
                <a:moveTo>
                  <a:pt x="0" y="0"/>
                </a:moveTo>
                <a:lnTo>
                  <a:pt x="276898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1">
            <a:extLst>
              <a:ext uri="{FF2B5EF4-FFF2-40B4-BE49-F238E27FC236}">
                <a16:creationId xmlns:a16="http://schemas.microsoft.com/office/drawing/2014/main" id="{41DF0280-0A56-7C6C-154A-789CBDF73363}"/>
              </a:ext>
            </a:extLst>
          </p:cNvPr>
          <p:cNvSpPr/>
          <p:nvPr/>
        </p:nvSpPr>
        <p:spPr>
          <a:xfrm>
            <a:off x="8065007" y="4974335"/>
            <a:ext cx="288035" cy="5410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2">
            <a:extLst>
              <a:ext uri="{FF2B5EF4-FFF2-40B4-BE49-F238E27FC236}">
                <a16:creationId xmlns:a16="http://schemas.microsoft.com/office/drawing/2014/main" id="{6A03C244-34AF-A8FB-CA7C-951E3FB4CA08}"/>
              </a:ext>
            </a:extLst>
          </p:cNvPr>
          <p:cNvSpPr/>
          <p:nvPr/>
        </p:nvSpPr>
        <p:spPr>
          <a:xfrm>
            <a:off x="8065007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3">
            <a:extLst>
              <a:ext uri="{FF2B5EF4-FFF2-40B4-BE49-F238E27FC236}">
                <a16:creationId xmlns:a16="http://schemas.microsoft.com/office/drawing/2014/main" id="{2999CA2D-5A46-7CF3-A6CC-EE3930D5B62A}"/>
              </a:ext>
            </a:extLst>
          </p:cNvPr>
          <p:cNvSpPr txBox="1"/>
          <p:nvPr/>
        </p:nvSpPr>
        <p:spPr>
          <a:xfrm>
            <a:off x="8052561" y="4927549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0" name="object 74">
            <a:extLst>
              <a:ext uri="{FF2B5EF4-FFF2-40B4-BE49-F238E27FC236}">
                <a16:creationId xmlns:a16="http://schemas.microsoft.com/office/drawing/2014/main" id="{8D942F2F-EE3F-F66C-1DB6-35175970C418}"/>
              </a:ext>
            </a:extLst>
          </p:cNvPr>
          <p:cNvSpPr/>
          <p:nvPr/>
        </p:nvSpPr>
        <p:spPr>
          <a:xfrm>
            <a:off x="8170926" y="551764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5">
            <a:extLst>
              <a:ext uri="{FF2B5EF4-FFF2-40B4-BE49-F238E27FC236}">
                <a16:creationId xmlns:a16="http://schemas.microsoft.com/office/drawing/2014/main" id="{27BAB520-819B-6AAA-4306-497492A85019}"/>
              </a:ext>
            </a:extLst>
          </p:cNvPr>
          <p:cNvSpPr/>
          <p:nvPr/>
        </p:nvSpPr>
        <p:spPr>
          <a:xfrm>
            <a:off x="5338571" y="4974335"/>
            <a:ext cx="288036" cy="541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6">
            <a:extLst>
              <a:ext uri="{FF2B5EF4-FFF2-40B4-BE49-F238E27FC236}">
                <a16:creationId xmlns:a16="http://schemas.microsoft.com/office/drawing/2014/main" id="{F4691088-AD41-BFFE-661B-3E6D435504DE}"/>
              </a:ext>
            </a:extLst>
          </p:cNvPr>
          <p:cNvSpPr/>
          <p:nvPr/>
        </p:nvSpPr>
        <p:spPr>
          <a:xfrm>
            <a:off x="5338571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7">
            <a:extLst>
              <a:ext uri="{FF2B5EF4-FFF2-40B4-BE49-F238E27FC236}">
                <a16:creationId xmlns:a16="http://schemas.microsoft.com/office/drawing/2014/main" id="{65336308-F27B-B81A-96B3-98DC547AD2DB}"/>
              </a:ext>
            </a:extLst>
          </p:cNvPr>
          <p:cNvSpPr/>
          <p:nvPr/>
        </p:nvSpPr>
        <p:spPr>
          <a:xfrm>
            <a:off x="5433821" y="551764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8">
            <a:extLst>
              <a:ext uri="{FF2B5EF4-FFF2-40B4-BE49-F238E27FC236}">
                <a16:creationId xmlns:a16="http://schemas.microsoft.com/office/drawing/2014/main" id="{BDA21627-01A9-2276-2587-BB9B2A8C47AF}"/>
              </a:ext>
            </a:extLst>
          </p:cNvPr>
          <p:cNvSpPr txBox="1"/>
          <p:nvPr/>
        </p:nvSpPr>
        <p:spPr>
          <a:xfrm>
            <a:off x="5328158" y="493814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5" name="object 79">
            <a:extLst>
              <a:ext uri="{FF2B5EF4-FFF2-40B4-BE49-F238E27FC236}">
                <a16:creationId xmlns:a16="http://schemas.microsoft.com/office/drawing/2014/main" id="{E9645C2D-40FA-DD48-B549-118B4FD3856D}"/>
              </a:ext>
            </a:extLst>
          </p:cNvPr>
          <p:cNvSpPr/>
          <p:nvPr/>
        </p:nvSpPr>
        <p:spPr>
          <a:xfrm>
            <a:off x="4997196" y="3878579"/>
            <a:ext cx="288036" cy="5394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0">
            <a:extLst>
              <a:ext uri="{FF2B5EF4-FFF2-40B4-BE49-F238E27FC236}">
                <a16:creationId xmlns:a16="http://schemas.microsoft.com/office/drawing/2014/main" id="{B2ADE7E2-B3F2-B2BC-3634-C4C20F7529BA}"/>
              </a:ext>
            </a:extLst>
          </p:cNvPr>
          <p:cNvSpPr/>
          <p:nvPr/>
        </p:nvSpPr>
        <p:spPr>
          <a:xfrm>
            <a:off x="4997196" y="387857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1">
            <a:extLst>
              <a:ext uri="{FF2B5EF4-FFF2-40B4-BE49-F238E27FC236}">
                <a16:creationId xmlns:a16="http://schemas.microsoft.com/office/drawing/2014/main" id="{0E024C3B-74A1-86D9-A8DF-1C5782B4182D}"/>
              </a:ext>
            </a:extLst>
          </p:cNvPr>
          <p:cNvSpPr txBox="1"/>
          <p:nvPr/>
        </p:nvSpPr>
        <p:spPr>
          <a:xfrm>
            <a:off x="5700395" y="3328796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𝒋,𝟐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8" name="object 82">
            <a:extLst>
              <a:ext uri="{FF2B5EF4-FFF2-40B4-BE49-F238E27FC236}">
                <a16:creationId xmlns:a16="http://schemas.microsoft.com/office/drawing/2014/main" id="{50DF74DF-FD73-1D88-F53E-60495CFF5631}"/>
              </a:ext>
            </a:extLst>
          </p:cNvPr>
          <p:cNvSpPr/>
          <p:nvPr/>
        </p:nvSpPr>
        <p:spPr>
          <a:xfrm>
            <a:off x="5716523" y="3863340"/>
            <a:ext cx="288036" cy="5394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3">
            <a:extLst>
              <a:ext uri="{FF2B5EF4-FFF2-40B4-BE49-F238E27FC236}">
                <a16:creationId xmlns:a16="http://schemas.microsoft.com/office/drawing/2014/main" id="{B7A2D93C-59C6-4768-0E51-8777B00AE917}"/>
              </a:ext>
            </a:extLst>
          </p:cNvPr>
          <p:cNvSpPr/>
          <p:nvPr/>
        </p:nvSpPr>
        <p:spPr>
          <a:xfrm>
            <a:off x="5716523" y="3863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4">
            <a:extLst>
              <a:ext uri="{FF2B5EF4-FFF2-40B4-BE49-F238E27FC236}">
                <a16:creationId xmlns:a16="http://schemas.microsoft.com/office/drawing/2014/main" id="{B4035E30-5143-BA0C-56DE-B9812334F788}"/>
              </a:ext>
            </a:extLst>
          </p:cNvPr>
          <p:cNvSpPr txBox="1"/>
          <p:nvPr/>
        </p:nvSpPr>
        <p:spPr>
          <a:xfrm>
            <a:off x="4961254" y="3318764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𝒋,𝟏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1" name="object 85">
            <a:extLst>
              <a:ext uri="{FF2B5EF4-FFF2-40B4-BE49-F238E27FC236}">
                <a16:creationId xmlns:a16="http://schemas.microsoft.com/office/drawing/2014/main" id="{E7311236-DE0F-7002-0E3E-64D3A4E2F93B}"/>
              </a:ext>
            </a:extLst>
          </p:cNvPr>
          <p:cNvSpPr/>
          <p:nvPr/>
        </p:nvSpPr>
        <p:spPr>
          <a:xfrm>
            <a:off x="6596633" y="471754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6">
            <a:extLst>
              <a:ext uri="{FF2B5EF4-FFF2-40B4-BE49-F238E27FC236}">
                <a16:creationId xmlns:a16="http://schemas.microsoft.com/office/drawing/2014/main" id="{9289A35D-5BD3-2BDA-0C50-59D347AFE15B}"/>
              </a:ext>
            </a:extLst>
          </p:cNvPr>
          <p:cNvSpPr/>
          <p:nvPr/>
        </p:nvSpPr>
        <p:spPr>
          <a:xfrm>
            <a:off x="6537197" y="445541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7">
            <a:extLst>
              <a:ext uri="{FF2B5EF4-FFF2-40B4-BE49-F238E27FC236}">
                <a16:creationId xmlns:a16="http://schemas.microsoft.com/office/drawing/2014/main" id="{C33E9398-EC10-439D-B267-C7F7370BC8ED}"/>
              </a:ext>
            </a:extLst>
          </p:cNvPr>
          <p:cNvSpPr/>
          <p:nvPr/>
        </p:nvSpPr>
        <p:spPr>
          <a:xfrm>
            <a:off x="7236714" y="444017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8">
            <a:extLst>
              <a:ext uri="{FF2B5EF4-FFF2-40B4-BE49-F238E27FC236}">
                <a16:creationId xmlns:a16="http://schemas.microsoft.com/office/drawing/2014/main" id="{28B808DA-365F-036F-D655-DABE15A13497}"/>
              </a:ext>
            </a:extLst>
          </p:cNvPr>
          <p:cNvSpPr/>
          <p:nvPr/>
        </p:nvSpPr>
        <p:spPr>
          <a:xfrm>
            <a:off x="6429755" y="3875532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89">
            <a:extLst>
              <a:ext uri="{FF2B5EF4-FFF2-40B4-BE49-F238E27FC236}">
                <a16:creationId xmlns:a16="http://schemas.microsoft.com/office/drawing/2014/main" id="{D5E87F4F-5A53-CD9B-FBFF-BEF29021C2E1}"/>
              </a:ext>
            </a:extLst>
          </p:cNvPr>
          <p:cNvSpPr/>
          <p:nvPr/>
        </p:nvSpPr>
        <p:spPr>
          <a:xfrm>
            <a:off x="6429755" y="387553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0">
            <a:extLst>
              <a:ext uri="{FF2B5EF4-FFF2-40B4-BE49-F238E27FC236}">
                <a16:creationId xmlns:a16="http://schemas.microsoft.com/office/drawing/2014/main" id="{C483B8AC-37FC-0EAF-700A-CE660EBEB049}"/>
              </a:ext>
            </a:extLst>
          </p:cNvPr>
          <p:cNvSpPr txBox="1"/>
          <p:nvPr/>
        </p:nvSpPr>
        <p:spPr>
          <a:xfrm>
            <a:off x="7134097" y="3326638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𝒋,𝟐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7" name="object 91">
            <a:extLst>
              <a:ext uri="{FF2B5EF4-FFF2-40B4-BE49-F238E27FC236}">
                <a16:creationId xmlns:a16="http://schemas.microsoft.com/office/drawing/2014/main" id="{D8058AA2-A00A-D99F-3560-86E757B84CAA}"/>
              </a:ext>
            </a:extLst>
          </p:cNvPr>
          <p:cNvSpPr/>
          <p:nvPr/>
        </p:nvSpPr>
        <p:spPr>
          <a:xfrm>
            <a:off x="7149083" y="3860291"/>
            <a:ext cx="288035" cy="5410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2">
            <a:extLst>
              <a:ext uri="{FF2B5EF4-FFF2-40B4-BE49-F238E27FC236}">
                <a16:creationId xmlns:a16="http://schemas.microsoft.com/office/drawing/2014/main" id="{469C607B-7458-4A0A-2D61-34C8B3013FB9}"/>
              </a:ext>
            </a:extLst>
          </p:cNvPr>
          <p:cNvSpPr/>
          <p:nvPr/>
        </p:nvSpPr>
        <p:spPr>
          <a:xfrm>
            <a:off x="7149083" y="386029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3">
            <a:extLst>
              <a:ext uri="{FF2B5EF4-FFF2-40B4-BE49-F238E27FC236}">
                <a16:creationId xmlns:a16="http://schemas.microsoft.com/office/drawing/2014/main" id="{97D6DE04-0179-789D-59FB-2671E6B349D4}"/>
              </a:ext>
            </a:extLst>
          </p:cNvPr>
          <p:cNvSpPr txBox="1"/>
          <p:nvPr/>
        </p:nvSpPr>
        <p:spPr>
          <a:xfrm>
            <a:off x="6416294" y="3317875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𝒋,𝟏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0" name="object 94">
            <a:extLst>
              <a:ext uri="{FF2B5EF4-FFF2-40B4-BE49-F238E27FC236}">
                <a16:creationId xmlns:a16="http://schemas.microsoft.com/office/drawing/2014/main" id="{4C31F512-B200-7E94-BC1F-5BB61FF4431D}"/>
              </a:ext>
            </a:extLst>
          </p:cNvPr>
          <p:cNvSpPr/>
          <p:nvPr/>
        </p:nvSpPr>
        <p:spPr>
          <a:xfrm>
            <a:off x="7890509" y="4714494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5">
            <a:extLst>
              <a:ext uri="{FF2B5EF4-FFF2-40B4-BE49-F238E27FC236}">
                <a16:creationId xmlns:a16="http://schemas.microsoft.com/office/drawing/2014/main" id="{AE158FEB-3842-B972-E076-0017ED317BD3}"/>
              </a:ext>
            </a:extLst>
          </p:cNvPr>
          <p:cNvSpPr/>
          <p:nvPr/>
        </p:nvSpPr>
        <p:spPr>
          <a:xfrm>
            <a:off x="7831073" y="445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6">
            <a:extLst>
              <a:ext uri="{FF2B5EF4-FFF2-40B4-BE49-F238E27FC236}">
                <a16:creationId xmlns:a16="http://schemas.microsoft.com/office/drawing/2014/main" id="{A765C2C3-AAC1-1269-AAC4-30E4E3156C32}"/>
              </a:ext>
            </a:extLst>
          </p:cNvPr>
          <p:cNvSpPr/>
          <p:nvPr/>
        </p:nvSpPr>
        <p:spPr>
          <a:xfrm>
            <a:off x="8530590" y="443712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7">
            <a:extLst>
              <a:ext uri="{FF2B5EF4-FFF2-40B4-BE49-F238E27FC236}">
                <a16:creationId xmlns:a16="http://schemas.microsoft.com/office/drawing/2014/main" id="{7E1E2CF3-4490-04BD-12B9-B74A4CD9A987}"/>
              </a:ext>
            </a:extLst>
          </p:cNvPr>
          <p:cNvSpPr/>
          <p:nvPr/>
        </p:nvSpPr>
        <p:spPr>
          <a:xfrm>
            <a:off x="7723631" y="3872484"/>
            <a:ext cx="288035" cy="541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8">
            <a:extLst>
              <a:ext uri="{FF2B5EF4-FFF2-40B4-BE49-F238E27FC236}">
                <a16:creationId xmlns:a16="http://schemas.microsoft.com/office/drawing/2014/main" id="{EFB6B0F6-2C99-79A4-8038-EAD63DAFAB6C}"/>
              </a:ext>
            </a:extLst>
          </p:cNvPr>
          <p:cNvSpPr/>
          <p:nvPr/>
        </p:nvSpPr>
        <p:spPr>
          <a:xfrm>
            <a:off x="7723631" y="387248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99">
            <a:extLst>
              <a:ext uri="{FF2B5EF4-FFF2-40B4-BE49-F238E27FC236}">
                <a16:creationId xmlns:a16="http://schemas.microsoft.com/office/drawing/2014/main" id="{3CA16D24-0575-CCFD-BE47-04D2103F4A17}"/>
              </a:ext>
            </a:extLst>
          </p:cNvPr>
          <p:cNvSpPr txBox="1"/>
          <p:nvPr/>
        </p:nvSpPr>
        <p:spPr>
          <a:xfrm>
            <a:off x="8430132" y="3323590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𝒋,𝟐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6" name="object 100">
            <a:extLst>
              <a:ext uri="{FF2B5EF4-FFF2-40B4-BE49-F238E27FC236}">
                <a16:creationId xmlns:a16="http://schemas.microsoft.com/office/drawing/2014/main" id="{3E16F05F-B762-2C79-FDFC-BD7D298FB3CA}"/>
              </a:ext>
            </a:extLst>
          </p:cNvPr>
          <p:cNvSpPr/>
          <p:nvPr/>
        </p:nvSpPr>
        <p:spPr>
          <a:xfrm>
            <a:off x="8444483" y="3857244"/>
            <a:ext cx="288035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1">
            <a:extLst>
              <a:ext uri="{FF2B5EF4-FFF2-40B4-BE49-F238E27FC236}">
                <a16:creationId xmlns:a16="http://schemas.microsoft.com/office/drawing/2014/main" id="{59AF342F-2740-5556-8C0E-088196989B22}"/>
              </a:ext>
            </a:extLst>
          </p:cNvPr>
          <p:cNvSpPr/>
          <p:nvPr/>
        </p:nvSpPr>
        <p:spPr>
          <a:xfrm>
            <a:off x="8444483" y="385724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2">
            <a:extLst>
              <a:ext uri="{FF2B5EF4-FFF2-40B4-BE49-F238E27FC236}">
                <a16:creationId xmlns:a16="http://schemas.microsoft.com/office/drawing/2014/main" id="{EF79B547-C31C-FCB1-76F7-FAB27AC295D3}"/>
              </a:ext>
            </a:extLst>
          </p:cNvPr>
          <p:cNvSpPr txBox="1"/>
          <p:nvPr/>
        </p:nvSpPr>
        <p:spPr>
          <a:xfrm>
            <a:off x="7766557" y="3312667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𝒋,𝟏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31E4B79A-EB27-1A91-94F3-2144DE42EA77}"/>
              </a:ext>
            </a:extLst>
          </p:cNvPr>
          <p:cNvSpPr txBox="1"/>
          <p:nvPr/>
        </p:nvSpPr>
        <p:spPr>
          <a:xfrm>
            <a:off x="427126" y="6085881"/>
            <a:ext cx="29273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F24D7F85-A1F6-651F-95A4-4369DAC404C6}"/>
              </a:ext>
            </a:extLst>
          </p:cNvPr>
          <p:cNvSpPr txBox="1"/>
          <p:nvPr/>
        </p:nvSpPr>
        <p:spPr>
          <a:xfrm>
            <a:off x="791362" y="6085881"/>
            <a:ext cx="106807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20"/>
              </a:lnSpc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spc="95" dirty="0">
                <a:latin typeface="Cambria Math"/>
                <a:cs typeface="Cambria Math"/>
              </a:rPr>
              <a:t>𝑊</a:t>
            </a:r>
            <a:r>
              <a:rPr sz="2625" spc="142" baseline="28571" dirty="0">
                <a:latin typeface="Cambria Math"/>
                <a:cs typeface="Cambria Math"/>
              </a:rPr>
              <a:t>𝑞</a:t>
            </a:r>
            <a:r>
              <a:rPr sz="2400" spc="95" dirty="0">
                <a:latin typeface="Cambria Math"/>
                <a:cs typeface="Cambria Math"/>
              </a:rPr>
              <a:t>𝒂</a:t>
            </a:r>
            <a:r>
              <a:rPr sz="2625" spc="142" baseline="28571" dirty="0">
                <a:latin typeface="Cambria Math"/>
                <a:cs typeface="Cambria Math"/>
              </a:rPr>
              <a:t>𝒊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AB1908E2-8533-2BCF-762F-55087AD47006}"/>
              </a:ext>
            </a:extLst>
          </p:cNvPr>
          <p:cNvSpPr txBox="1"/>
          <p:nvPr/>
        </p:nvSpPr>
        <p:spPr>
          <a:xfrm>
            <a:off x="6785609" y="6168787"/>
            <a:ext cx="30099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dirty="0">
                <a:latin typeface="Cambria Math"/>
                <a:cs typeface="Cambria Math"/>
              </a:rPr>
              <a:t>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2" name="object 107">
            <a:extLst>
              <a:ext uri="{FF2B5EF4-FFF2-40B4-BE49-F238E27FC236}">
                <a16:creationId xmlns:a16="http://schemas.microsoft.com/office/drawing/2014/main" id="{4C0E6276-F82F-4281-B0F9-0452C8F6F52A}"/>
              </a:ext>
            </a:extLst>
          </p:cNvPr>
          <p:cNvSpPr txBox="1"/>
          <p:nvPr/>
        </p:nvSpPr>
        <p:spPr>
          <a:xfrm>
            <a:off x="2467101" y="6199876"/>
            <a:ext cx="29718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7994DBB4-B1FB-555D-B4E9-6902193F8237}"/>
              </a:ext>
            </a:extLst>
          </p:cNvPr>
          <p:cNvSpPr txBox="1"/>
          <p:nvPr/>
        </p:nvSpPr>
        <p:spPr>
          <a:xfrm>
            <a:off x="3479419" y="6264122"/>
            <a:ext cx="261747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latin typeface="Calibri"/>
                <a:cs typeface="Calibri"/>
              </a:rPr>
              <a:t>(2 heads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4" name="object 103">
            <a:extLst>
              <a:ext uri="{FF2B5EF4-FFF2-40B4-BE49-F238E27FC236}">
                <a16:creationId xmlns:a16="http://schemas.microsoft.com/office/drawing/2014/main" id="{E19AC333-F3D4-5B8D-AB5C-15520DCAFFBF}"/>
              </a:ext>
            </a:extLst>
          </p:cNvPr>
          <p:cNvSpPr txBox="1"/>
          <p:nvPr/>
        </p:nvSpPr>
        <p:spPr>
          <a:xfrm>
            <a:off x="4879594" y="872696"/>
            <a:ext cx="401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Different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types of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relevance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3609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自注意力比较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FE1C9F52-11C4-4095-B3C2-4E5127E02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84" y="0"/>
            <a:ext cx="5705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21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自注意力应用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6D7E8D66-A647-D49F-13EA-933DDFA0ACBA}"/>
              </a:ext>
            </a:extLst>
          </p:cNvPr>
          <p:cNvSpPr/>
          <p:nvPr/>
        </p:nvSpPr>
        <p:spPr>
          <a:xfrm>
            <a:off x="4200144" y="2224839"/>
            <a:ext cx="1673352" cy="757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11DB27C-5C67-65CE-4E40-F4676FFF3A77}"/>
              </a:ext>
            </a:extLst>
          </p:cNvPr>
          <p:cNvSpPr/>
          <p:nvPr/>
        </p:nvSpPr>
        <p:spPr>
          <a:xfrm>
            <a:off x="4200144" y="2224839"/>
            <a:ext cx="1673860" cy="757555"/>
          </a:xfrm>
          <a:custGeom>
            <a:avLst/>
            <a:gdLst/>
            <a:ahLst/>
            <a:cxnLst/>
            <a:rect l="l" t="t" r="r" b="b"/>
            <a:pathLst>
              <a:path w="1673860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1547114" y="0"/>
                </a:lnTo>
                <a:lnTo>
                  <a:pt x="1596253" y="9919"/>
                </a:lnTo>
                <a:lnTo>
                  <a:pt x="1636379" y="36972"/>
                </a:lnTo>
                <a:lnTo>
                  <a:pt x="1663432" y="77098"/>
                </a:lnTo>
                <a:lnTo>
                  <a:pt x="1673352" y="126237"/>
                </a:lnTo>
                <a:lnTo>
                  <a:pt x="1673352" y="631189"/>
                </a:lnTo>
                <a:lnTo>
                  <a:pt x="1663432" y="680329"/>
                </a:lnTo>
                <a:lnTo>
                  <a:pt x="1636379" y="720455"/>
                </a:lnTo>
                <a:lnTo>
                  <a:pt x="1596253" y="747508"/>
                </a:lnTo>
                <a:lnTo>
                  <a:pt x="1547114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49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7173CD8-A99A-323D-5A62-DC4314D7F451}"/>
              </a:ext>
            </a:extLst>
          </p:cNvPr>
          <p:cNvSpPr/>
          <p:nvPr/>
        </p:nvSpPr>
        <p:spPr>
          <a:xfrm>
            <a:off x="3457955" y="2541449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10" h="171450">
                <a:moveTo>
                  <a:pt x="466852" y="0"/>
                </a:moveTo>
                <a:lnTo>
                  <a:pt x="466852" y="171450"/>
                </a:lnTo>
                <a:lnTo>
                  <a:pt x="581152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2" y="57150"/>
                </a:lnTo>
                <a:lnTo>
                  <a:pt x="466852" y="0"/>
                </a:lnTo>
                <a:close/>
              </a:path>
              <a:path w="638810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10" h="171450">
                <a:moveTo>
                  <a:pt x="581152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2" y="114300"/>
                </a:lnTo>
                <a:lnTo>
                  <a:pt x="638302" y="85725"/>
                </a:lnTo>
                <a:lnTo>
                  <a:pt x="58115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2A341901-174A-EE31-8A28-5EC5EC2639EE}"/>
              </a:ext>
            </a:extLst>
          </p:cNvPr>
          <p:cNvSpPr/>
          <p:nvPr/>
        </p:nvSpPr>
        <p:spPr>
          <a:xfrm>
            <a:off x="5974079" y="2539925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09" h="171450">
                <a:moveTo>
                  <a:pt x="466852" y="0"/>
                </a:moveTo>
                <a:lnTo>
                  <a:pt x="466852" y="171450"/>
                </a:lnTo>
                <a:lnTo>
                  <a:pt x="581151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1" y="57150"/>
                </a:lnTo>
                <a:lnTo>
                  <a:pt x="466852" y="0"/>
                </a:lnTo>
                <a:close/>
              </a:path>
              <a:path w="638809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09" h="171450">
                <a:moveTo>
                  <a:pt x="581151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1" y="114300"/>
                </a:lnTo>
                <a:lnTo>
                  <a:pt x="638301" y="85725"/>
                </a:lnTo>
                <a:lnTo>
                  <a:pt x="581151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27632E17-F273-C398-791B-D429C4B2EA46}"/>
              </a:ext>
            </a:extLst>
          </p:cNvPr>
          <p:cNvSpPr txBox="1">
            <a:spLocks/>
          </p:cNvSpPr>
          <p:nvPr/>
        </p:nvSpPr>
        <p:spPr>
          <a:xfrm>
            <a:off x="358851" y="946584"/>
            <a:ext cx="3387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输出是什么</a:t>
            </a:r>
            <a:r>
              <a:rPr lang="en-US"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?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53A8DC26-522C-55BF-1672-2F34611F9140}"/>
              </a:ext>
            </a:extLst>
          </p:cNvPr>
          <p:cNvSpPr txBox="1"/>
          <p:nvPr/>
        </p:nvSpPr>
        <p:spPr>
          <a:xfrm>
            <a:off x="655421" y="1534594"/>
            <a:ext cx="4796155" cy="12586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每一个向量对应一个标签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93E3CA5D-F962-BFEA-0270-C17BD9365C42}"/>
              </a:ext>
            </a:extLst>
          </p:cNvPr>
          <p:cNvSpPr/>
          <p:nvPr/>
        </p:nvSpPr>
        <p:spPr>
          <a:xfrm>
            <a:off x="1653539" y="2237031"/>
            <a:ext cx="251460" cy="669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DCB7C1FD-7B19-C716-1890-AE42D756E1BB}"/>
              </a:ext>
            </a:extLst>
          </p:cNvPr>
          <p:cNvSpPr/>
          <p:nvPr/>
        </p:nvSpPr>
        <p:spPr>
          <a:xfrm>
            <a:off x="1653539" y="2237031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67491A82-088C-F9BB-0AC0-3E74954AD581}"/>
              </a:ext>
            </a:extLst>
          </p:cNvPr>
          <p:cNvSpPr/>
          <p:nvPr/>
        </p:nvSpPr>
        <p:spPr>
          <a:xfrm>
            <a:off x="2150364" y="2237031"/>
            <a:ext cx="251460" cy="669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579AD602-70E9-A4CC-387A-2C806D2C9B2D}"/>
              </a:ext>
            </a:extLst>
          </p:cNvPr>
          <p:cNvSpPr/>
          <p:nvPr/>
        </p:nvSpPr>
        <p:spPr>
          <a:xfrm>
            <a:off x="2150364" y="2237031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E1910E83-EA39-1B31-8659-BE21B1E38D2A}"/>
              </a:ext>
            </a:extLst>
          </p:cNvPr>
          <p:cNvSpPr/>
          <p:nvPr/>
        </p:nvSpPr>
        <p:spPr>
          <a:xfrm>
            <a:off x="2610611" y="2237031"/>
            <a:ext cx="251460" cy="669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3F163E99-7004-59A5-FFF1-DC7F59FF3045}"/>
              </a:ext>
            </a:extLst>
          </p:cNvPr>
          <p:cNvSpPr/>
          <p:nvPr/>
        </p:nvSpPr>
        <p:spPr>
          <a:xfrm>
            <a:off x="2610611" y="2237031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B0CF2F7-9175-87C6-73ED-441FEA5F1788}"/>
              </a:ext>
            </a:extLst>
          </p:cNvPr>
          <p:cNvSpPr/>
          <p:nvPr/>
        </p:nvSpPr>
        <p:spPr>
          <a:xfrm>
            <a:off x="3049523" y="2237031"/>
            <a:ext cx="251460" cy="669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C5116AFD-8281-0BA4-35C5-0AAE32158D23}"/>
              </a:ext>
            </a:extLst>
          </p:cNvPr>
          <p:cNvSpPr/>
          <p:nvPr/>
        </p:nvSpPr>
        <p:spPr>
          <a:xfrm>
            <a:off x="3049523" y="2237031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8958588F-F460-5ADC-E64A-B3282200548D}"/>
              </a:ext>
            </a:extLst>
          </p:cNvPr>
          <p:cNvSpPr/>
          <p:nvPr/>
        </p:nvSpPr>
        <p:spPr>
          <a:xfrm>
            <a:off x="6772656" y="2483918"/>
            <a:ext cx="283464" cy="283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F989807B-2BF8-2774-2D4C-E35F9C38FEA8}"/>
              </a:ext>
            </a:extLst>
          </p:cNvPr>
          <p:cNvSpPr/>
          <p:nvPr/>
        </p:nvSpPr>
        <p:spPr>
          <a:xfrm>
            <a:off x="6772656" y="2483918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C47F5DCB-CF61-14EB-5E3C-C0C4CCFD54EF}"/>
              </a:ext>
            </a:extLst>
          </p:cNvPr>
          <p:cNvSpPr/>
          <p:nvPr/>
        </p:nvSpPr>
        <p:spPr>
          <a:xfrm>
            <a:off x="7190231" y="2500683"/>
            <a:ext cx="283464" cy="2834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493CD13F-5CAF-A0B4-9846-593C7A586925}"/>
              </a:ext>
            </a:extLst>
          </p:cNvPr>
          <p:cNvSpPr/>
          <p:nvPr/>
        </p:nvSpPr>
        <p:spPr>
          <a:xfrm>
            <a:off x="7190231" y="2500683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24A77625-6833-A26D-74AF-E085F5CFD2A2}"/>
              </a:ext>
            </a:extLst>
          </p:cNvPr>
          <p:cNvSpPr/>
          <p:nvPr/>
        </p:nvSpPr>
        <p:spPr>
          <a:xfrm>
            <a:off x="7607807" y="2500683"/>
            <a:ext cx="283464" cy="2834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3150435C-CD01-F384-2151-C3348CC76DEE}"/>
              </a:ext>
            </a:extLst>
          </p:cNvPr>
          <p:cNvSpPr/>
          <p:nvPr/>
        </p:nvSpPr>
        <p:spPr>
          <a:xfrm>
            <a:off x="7607807" y="2500683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AC90490E-8E31-DD6B-4AF2-E3152D82C65F}"/>
              </a:ext>
            </a:extLst>
          </p:cNvPr>
          <p:cNvSpPr/>
          <p:nvPr/>
        </p:nvSpPr>
        <p:spPr>
          <a:xfrm>
            <a:off x="8025383" y="2500683"/>
            <a:ext cx="283464" cy="283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B27F2A91-BC99-1430-10B4-1A0E85D9CBA4}"/>
              </a:ext>
            </a:extLst>
          </p:cNvPr>
          <p:cNvSpPr/>
          <p:nvPr/>
        </p:nvSpPr>
        <p:spPr>
          <a:xfrm>
            <a:off x="8025383" y="2500683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A1D2D794-BD8A-7774-D4CE-E96050466C54}"/>
              </a:ext>
            </a:extLst>
          </p:cNvPr>
          <p:cNvSpPr/>
          <p:nvPr/>
        </p:nvSpPr>
        <p:spPr>
          <a:xfrm>
            <a:off x="1570482" y="2838249"/>
            <a:ext cx="1888489" cy="283845"/>
          </a:xfrm>
          <a:custGeom>
            <a:avLst/>
            <a:gdLst/>
            <a:ahLst/>
            <a:cxnLst/>
            <a:rect l="l" t="t" r="r" b="b"/>
            <a:pathLst>
              <a:path w="1888489" h="283844">
                <a:moveTo>
                  <a:pt x="1888235" y="0"/>
                </a:moveTo>
                <a:lnTo>
                  <a:pt x="1881208" y="44781"/>
                </a:lnTo>
                <a:lnTo>
                  <a:pt x="1861641" y="83685"/>
                </a:lnTo>
                <a:lnTo>
                  <a:pt x="1831808" y="114373"/>
                </a:lnTo>
                <a:lnTo>
                  <a:pt x="1793983" y="134502"/>
                </a:lnTo>
                <a:lnTo>
                  <a:pt x="1750441" y="141732"/>
                </a:lnTo>
                <a:lnTo>
                  <a:pt x="1081913" y="141732"/>
                </a:lnTo>
                <a:lnTo>
                  <a:pt x="1038370" y="148961"/>
                </a:lnTo>
                <a:lnTo>
                  <a:pt x="1000545" y="169090"/>
                </a:lnTo>
                <a:lnTo>
                  <a:pt x="970712" y="199778"/>
                </a:lnTo>
                <a:lnTo>
                  <a:pt x="951145" y="238682"/>
                </a:lnTo>
                <a:lnTo>
                  <a:pt x="944118" y="283463"/>
                </a:lnTo>
                <a:lnTo>
                  <a:pt x="937090" y="238682"/>
                </a:lnTo>
                <a:lnTo>
                  <a:pt x="917523" y="199778"/>
                </a:lnTo>
                <a:lnTo>
                  <a:pt x="887690" y="169090"/>
                </a:lnTo>
                <a:lnTo>
                  <a:pt x="849865" y="148961"/>
                </a:lnTo>
                <a:lnTo>
                  <a:pt x="806323" y="141732"/>
                </a:lnTo>
                <a:lnTo>
                  <a:pt x="137794" y="141732"/>
                </a:lnTo>
                <a:lnTo>
                  <a:pt x="94252" y="134502"/>
                </a:lnTo>
                <a:lnTo>
                  <a:pt x="56427" y="114373"/>
                </a:lnTo>
                <a:lnTo>
                  <a:pt x="26594" y="83685"/>
                </a:lnTo>
                <a:lnTo>
                  <a:pt x="7027" y="44781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5">
            <a:extLst>
              <a:ext uri="{FF2B5EF4-FFF2-40B4-BE49-F238E27FC236}">
                <a16:creationId xmlns:a16="http://schemas.microsoft.com/office/drawing/2014/main" id="{08B28C7F-C01F-0CCE-A365-9FB88CD37AD2}"/>
              </a:ext>
            </a:extLst>
          </p:cNvPr>
          <p:cNvSpPr/>
          <p:nvPr/>
        </p:nvSpPr>
        <p:spPr>
          <a:xfrm>
            <a:off x="6613397" y="2870252"/>
            <a:ext cx="1888489" cy="285115"/>
          </a:xfrm>
          <a:custGeom>
            <a:avLst/>
            <a:gdLst/>
            <a:ahLst/>
            <a:cxnLst/>
            <a:rect l="l" t="t" r="r" b="b"/>
            <a:pathLst>
              <a:path w="1888490" h="285114">
                <a:moveTo>
                  <a:pt x="1888235" y="0"/>
                </a:moveTo>
                <a:lnTo>
                  <a:pt x="1881177" y="45055"/>
                </a:lnTo>
                <a:lnTo>
                  <a:pt x="1861519" y="84173"/>
                </a:lnTo>
                <a:lnTo>
                  <a:pt x="1831534" y="115013"/>
                </a:lnTo>
                <a:lnTo>
                  <a:pt x="1793496" y="135233"/>
                </a:lnTo>
                <a:lnTo>
                  <a:pt x="1749678" y="142494"/>
                </a:lnTo>
                <a:lnTo>
                  <a:pt x="1082675" y="142494"/>
                </a:lnTo>
                <a:lnTo>
                  <a:pt x="1038857" y="149754"/>
                </a:lnTo>
                <a:lnTo>
                  <a:pt x="1000819" y="169974"/>
                </a:lnTo>
                <a:lnTo>
                  <a:pt x="970834" y="200814"/>
                </a:lnTo>
                <a:lnTo>
                  <a:pt x="951176" y="239932"/>
                </a:lnTo>
                <a:lnTo>
                  <a:pt x="944118" y="284988"/>
                </a:lnTo>
                <a:lnTo>
                  <a:pt x="937059" y="239932"/>
                </a:lnTo>
                <a:lnTo>
                  <a:pt x="917401" y="200814"/>
                </a:lnTo>
                <a:lnTo>
                  <a:pt x="887416" y="169974"/>
                </a:lnTo>
                <a:lnTo>
                  <a:pt x="849378" y="149754"/>
                </a:lnTo>
                <a:lnTo>
                  <a:pt x="805560" y="142494"/>
                </a:lnTo>
                <a:lnTo>
                  <a:pt x="138556" y="142494"/>
                </a:lnTo>
                <a:lnTo>
                  <a:pt x="94739" y="135233"/>
                </a:lnTo>
                <a:lnTo>
                  <a:pt x="56701" y="115013"/>
                </a:lnTo>
                <a:lnTo>
                  <a:pt x="26716" y="84173"/>
                </a:lnTo>
                <a:lnTo>
                  <a:pt x="7058" y="45055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id="{97BD4471-E186-D414-F345-6AAB3AE16140}"/>
              </a:ext>
            </a:extLst>
          </p:cNvPr>
          <p:cNvSpPr txBox="1"/>
          <p:nvPr/>
        </p:nvSpPr>
        <p:spPr>
          <a:xfrm>
            <a:off x="2386329" y="3135683"/>
            <a:ext cx="254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8488F472-90FC-75E1-191B-23BB46AFB4FE}"/>
              </a:ext>
            </a:extLst>
          </p:cNvPr>
          <p:cNvSpPr txBox="1"/>
          <p:nvPr/>
        </p:nvSpPr>
        <p:spPr>
          <a:xfrm>
            <a:off x="7433309" y="3185721"/>
            <a:ext cx="254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643151C0-2C01-F7AF-A2E3-3253B499BF8B}"/>
              </a:ext>
            </a:extLst>
          </p:cNvPr>
          <p:cNvSpPr/>
          <p:nvPr/>
        </p:nvSpPr>
        <p:spPr>
          <a:xfrm>
            <a:off x="3587496" y="4454515"/>
            <a:ext cx="2052827" cy="6644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BB3EEF4A-3394-1FDC-0D65-B61BDCCE1CF2}"/>
              </a:ext>
            </a:extLst>
          </p:cNvPr>
          <p:cNvSpPr txBox="1"/>
          <p:nvPr/>
        </p:nvSpPr>
        <p:spPr>
          <a:xfrm>
            <a:off x="1137005" y="4465641"/>
            <a:ext cx="18916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3525" algn="l"/>
                <a:tab pos="985519" algn="l"/>
                <a:tab pos="1317625" algn="l"/>
              </a:tabLst>
            </a:pPr>
            <a:r>
              <a:rPr sz="2800" spc="-5" dirty="0">
                <a:latin typeface="Calibri"/>
                <a:cs typeface="Calibri"/>
              </a:rPr>
              <a:t>I	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EF461306-9749-0E05-D842-EFBE6FF87B54}"/>
              </a:ext>
            </a:extLst>
          </p:cNvPr>
          <p:cNvSpPr/>
          <p:nvPr/>
        </p:nvSpPr>
        <p:spPr>
          <a:xfrm>
            <a:off x="1120139" y="4978771"/>
            <a:ext cx="76200" cy="876300"/>
          </a:xfrm>
          <a:custGeom>
            <a:avLst/>
            <a:gdLst/>
            <a:ahLst/>
            <a:cxnLst/>
            <a:rect l="l" t="t" r="r" b="b"/>
            <a:pathLst>
              <a:path w="76200" h="876300">
                <a:moveTo>
                  <a:pt x="31750" y="799845"/>
                </a:moveTo>
                <a:lnTo>
                  <a:pt x="0" y="799845"/>
                </a:lnTo>
                <a:lnTo>
                  <a:pt x="38100" y="876045"/>
                </a:lnTo>
                <a:lnTo>
                  <a:pt x="69850" y="812545"/>
                </a:lnTo>
                <a:lnTo>
                  <a:pt x="31750" y="812545"/>
                </a:lnTo>
                <a:lnTo>
                  <a:pt x="31750" y="799845"/>
                </a:lnTo>
                <a:close/>
              </a:path>
              <a:path w="76200" h="876300">
                <a:moveTo>
                  <a:pt x="44450" y="0"/>
                </a:moveTo>
                <a:lnTo>
                  <a:pt x="31750" y="0"/>
                </a:lnTo>
                <a:lnTo>
                  <a:pt x="31750" y="812545"/>
                </a:lnTo>
                <a:lnTo>
                  <a:pt x="44450" y="812545"/>
                </a:lnTo>
                <a:lnTo>
                  <a:pt x="44450" y="0"/>
                </a:lnTo>
                <a:close/>
              </a:path>
              <a:path w="76200" h="876300">
                <a:moveTo>
                  <a:pt x="76200" y="799845"/>
                </a:moveTo>
                <a:lnTo>
                  <a:pt x="44450" y="799845"/>
                </a:lnTo>
                <a:lnTo>
                  <a:pt x="44450" y="812545"/>
                </a:lnTo>
                <a:lnTo>
                  <a:pt x="69850" y="812545"/>
                </a:lnTo>
                <a:lnTo>
                  <a:pt x="76200" y="79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3CC3757C-F8AA-BCA1-D498-388763DA0EAC}"/>
              </a:ext>
            </a:extLst>
          </p:cNvPr>
          <p:cNvSpPr/>
          <p:nvPr/>
        </p:nvSpPr>
        <p:spPr>
          <a:xfrm>
            <a:off x="1656588" y="4978771"/>
            <a:ext cx="76200" cy="876300"/>
          </a:xfrm>
          <a:custGeom>
            <a:avLst/>
            <a:gdLst/>
            <a:ahLst/>
            <a:cxnLst/>
            <a:rect l="l" t="t" r="r" b="b"/>
            <a:pathLst>
              <a:path w="76200" h="876300">
                <a:moveTo>
                  <a:pt x="31750" y="799845"/>
                </a:moveTo>
                <a:lnTo>
                  <a:pt x="0" y="799845"/>
                </a:lnTo>
                <a:lnTo>
                  <a:pt x="38100" y="876045"/>
                </a:lnTo>
                <a:lnTo>
                  <a:pt x="69850" y="812545"/>
                </a:lnTo>
                <a:lnTo>
                  <a:pt x="31750" y="812545"/>
                </a:lnTo>
                <a:lnTo>
                  <a:pt x="31750" y="799845"/>
                </a:lnTo>
                <a:close/>
              </a:path>
              <a:path w="76200" h="876300">
                <a:moveTo>
                  <a:pt x="44450" y="0"/>
                </a:moveTo>
                <a:lnTo>
                  <a:pt x="31750" y="0"/>
                </a:lnTo>
                <a:lnTo>
                  <a:pt x="31750" y="812545"/>
                </a:lnTo>
                <a:lnTo>
                  <a:pt x="44450" y="812545"/>
                </a:lnTo>
                <a:lnTo>
                  <a:pt x="44450" y="0"/>
                </a:lnTo>
                <a:close/>
              </a:path>
              <a:path w="76200" h="876300">
                <a:moveTo>
                  <a:pt x="76200" y="799845"/>
                </a:moveTo>
                <a:lnTo>
                  <a:pt x="44450" y="799845"/>
                </a:lnTo>
                <a:lnTo>
                  <a:pt x="44450" y="812545"/>
                </a:lnTo>
                <a:lnTo>
                  <a:pt x="69850" y="812545"/>
                </a:lnTo>
                <a:lnTo>
                  <a:pt x="76200" y="79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203EF766-6599-F34D-4E5C-E4BC1ECDF800}"/>
              </a:ext>
            </a:extLst>
          </p:cNvPr>
          <p:cNvSpPr/>
          <p:nvPr/>
        </p:nvSpPr>
        <p:spPr>
          <a:xfrm>
            <a:off x="2154935" y="4978771"/>
            <a:ext cx="76200" cy="876300"/>
          </a:xfrm>
          <a:custGeom>
            <a:avLst/>
            <a:gdLst/>
            <a:ahLst/>
            <a:cxnLst/>
            <a:rect l="l" t="t" r="r" b="b"/>
            <a:pathLst>
              <a:path w="76200" h="876300">
                <a:moveTo>
                  <a:pt x="31750" y="799845"/>
                </a:moveTo>
                <a:lnTo>
                  <a:pt x="0" y="799845"/>
                </a:lnTo>
                <a:lnTo>
                  <a:pt x="38100" y="876045"/>
                </a:lnTo>
                <a:lnTo>
                  <a:pt x="69850" y="812545"/>
                </a:lnTo>
                <a:lnTo>
                  <a:pt x="31750" y="812545"/>
                </a:lnTo>
                <a:lnTo>
                  <a:pt x="31750" y="799845"/>
                </a:lnTo>
                <a:close/>
              </a:path>
              <a:path w="76200" h="876300">
                <a:moveTo>
                  <a:pt x="44450" y="0"/>
                </a:moveTo>
                <a:lnTo>
                  <a:pt x="31750" y="0"/>
                </a:lnTo>
                <a:lnTo>
                  <a:pt x="31750" y="812545"/>
                </a:lnTo>
                <a:lnTo>
                  <a:pt x="44450" y="812545"/>
                </a:lnTo>
                <a:lnTo>
                  <a:pt x="44450" y="0"/>
                </a:lnTo>
                <a:close/>
              </a:path>
              <a:path w="76200" h="876300">
                <a:moveTo>
                  <a:pt x="76200" y="799845"/>
                </a:moveTo>
                <a:lnTo>
                  <a:pt x="44450" y="799845"/>
                </a:lnTo>
                <a:lnTo>
                  <a:pt x="44450" y="812545"/>
                </a:lnTo>
                <a:lnTo>
                  <a:pt x="69850" y="812545"/>
                </a:lnTo>
                <a:lnTo>
                  <a:pt x="76200" y="79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731054F5-F230-E204-F9C0-CFA9A623BC20}"/>
              </a:ext>
            </a:extLst>
          </p:cNvPr>
          <p:cNvSpPr/>
          <p:nvPr/>
        </p:nvSpPr>
        <p:spPr>
          <a:xfrm>
            <a:off x="2656332" y="4978771"/>
            <a:ext cx="76200" cy="876300"/>
          </a:xfrm>
          <a:custGeom>
            <a:avLst/>
            <a:gdLst/>
            <a:ahLst/>
            <a:cxnLst/>
            <a:rect l="l" t="t" r="r" b="b"/>
            <a:pathLst>
              <a:path w="76200" h="876300">
                <a:moveTo>
                  <a:pt x="31750" y="799845"/>
                </a:moveTo>
                <a:lnTo>
                  <a:pt x="0" y="799845"/>
                </a:lnTo>
                <a:lnTo>
                  <a:pt x="38100" y="876045"/>
                </a:lnTo>
                <a:lnTo>
                  <a:pt x="69850" y="812545"/>
                </a:lnTo>
                <a:lnTo>
                  <a:pt x="31750" y="812545"/>
                </a:lnTo>
                <a:lnTo>
                  <a:pt x="31750" y="799845"/>
                </a:lnTo>
                <a:close/>
              </a:path>
              <a:path w="76200" h="876300">
                <a:moveTo>
                  <a:pt x="44450" y="0"/>
                </a:moveTo>
                <a:lnTo>
                  <a:pt x="31750" y="0"/>
                </a:lnTo>
                <a:lnTo>
                  <a:pt x="31750" y="812545"/>
                </a:lnTo>
                <a:lnTo>
                  <a:pt x="44450" y="812545"/>
                </a:lnTo>
                <a:lnTo>
                  <a:pt x="44450" y="0"/>
                </a:lnTo>
                <a:close/>
              </a:path>
              <a:path w="76200" h="876300">
                <a:moveTo>
                  <a:pt x="76200" y="799845"/>
                </a:moveTo>
                <a:lnTo>
                  <a:pt x="44450" y="799845"/>
                </a:lnTo>
                <a:lnTo>
                  <a:pt x="44450" y="812545"/>
                </a:lnTo>
                <a:lnTo>
                  <a:pt x="69850" y="812545"/>
                </a:lnTo>
                <a:lnTo>
                  <a:pt x="76200" y="79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23EAEAB3-A283-7BB2-0E19-7559FA31EB05}"/>
              </a:ext>
            </a:extLst>
          </p:cNvPr>
          <p:cNvSpPr/>
          <p:nvPr/>
        </p:nvSpPr>
        <p:spPr>
          <a:xfrm>
            <a:off x="3874008" y="4425559"/>
            <a:ext cx="251459" cy="6705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233CDFE-5B51-4663-E5E7-522F94E61D20}"/>
              </a:ext>
            </a:extLst>
          </p:cNvPr>
          <p:cNvSpPr/>
          <p:nvPr/>
        </p:nvSpPr>
        <p:spPr>
          <a:xfrm>
            <a:off x="3874008" y="4425559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6">
            <a:extLst>
              <a:ext uri="{FF2B5EF4-FFF2-40B4-BE49-F238E27FC236}">
                <a16:creationId xmlns:a16="http://schemas.microsoft.com/office/drawing/2014/main" id="{89ED52ED-AE4F-D97A-AE73-BA309A41BEC7}"/>
              </a:ext>
            </a:extLst>
          </p:cNvPr>
          <p:cNvSpPr/>
          <p:nvPr/>
        </p:nvSpPr>
        <p:spPr>
          <a:xfrm>
            <a:off x="4370832" y="4425559"/>
            <a:ext cx="251459" cy="6705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7">
            <a:extLst>
              <a:ext uri="{FF2B5EF4-FFF2-40B4-BE49-F238E27FC236}">
                <a16:creationId xmlns:a16="http://schemas.microsoft.com/office/drawing/2014/main" id="{8EFDF163-8526-E5B2-7758-324BBA88F6DB}"/>
              </a:ext>
            </a:extLst>
          </p:cNvPr>
          <p:cNvSpPr/>
          <p:nvPr/>
        </p:nvSpPr>
        <p:spPr>
          <a:xfrm>
            <a:off x="4370832" y="4425559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9DA337F6-8592-F79C-9DC8-D49B73739C39}"/>
              </a:ext>
            </a:extLst>
          </p:cNvPr>
          <p:cNvSpPr/>
          <p:nvPr/>
        </p:nvSpPr>
        <p:spPr>
          <a:xfrm>
            <a:off x="4829555" y="4425559"/>
            <a:ext cx="251460" cy="6705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39">
            <a:extLst>
              <a:ext uri="{FF2B5EF4-FFF2-40B4-BE49-F238E27FC236}">
                <a16:creationId xmlns:a16="http://schemas.microsoft.com/office/drawing/2014/main" id="{37125B6B-5EB9-2951-7998-7E11BE97B4DF}"/>
              </a:ext>
            </a:extLst>
          </p:cNvPr>
          <p:cNvSpPr/>
          <p:nvPr/>
        </p:nvSpPr>
        <p:spPr>
          <a:xfrm>
            <a:off x="4829555" y="4425559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0">
            <a:extLst>
              <a:ext uri="{FF2B5EF4-FFF2-40B4-BE49-F238E27FC236}">
                <a16:creationId xmlns:a16="http://schemas.microsoft.com/office/drawing/2014/main" id="{7F5B4975-65D0-6B76-6C1F-A70E268D765F}"/>
              </a:ext>
            </a:extLst>
          </p:cNvPr>
          <p:cNvSpPr/>
          <p:nvPr/>
        </p:nvSpPr>
        <p:spPr>
          <a:xfrm>
            <a:off x="5268467" y="4425559"/>
            <a:ext cx="251460" cy="6705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1">
            <a:extLst>
              <a:ext uri="{FF2B5EF4-FFF2-40B4-BE49-F238E27FC236}">
                <a16:creationId xmlns:a16="http://schemas.microsoft.com/office/drawing/2014/main" id="{4EA8916D-F92F-214C-1AF1-EB8E47A5B970}"/>
              </a:ext>
            </a:extLst>
          </p:cNvPr>
          <p:cNvSpPr/>
          <p:nvPr/>
        </p:nvSpPr>
        <p:spPr>
          <a:xfrm>
            <a:off x="5268467" y="4425559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2">
            <a:extLst>
              <a:ext uri="{FF2B5EF4-FFF2-40B4-BE49-F238E27FC236}">
                <a16:creationId xmlns:a16="http://schemas.microsoft.com/office/drawing/2014/main" id="{C3D0C554-DF1B-0736-F8C8-5D66B205E70C}"/>
              </a:ext>
            </a:extLst>
          </p:cNvPr>
          <p:cNvSpPr/>
          <p:nvPr/>
        </p:nvSpPr>
        <p:spPr>
          <a:xfrm>
            <a:off x="3960876" y="5118980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31750" y="658622"/>
                </a:moveTo>
                <a:lnTo>
                  <a:pt x="0" y="658622"/>
                </a:lnTo>
                <a:lnTo>
                  <a:pt x="38100" y="734822"/>
                </a:lnTo>
                <a:lnTo>
                  <a:pt x="69850" y="671322"/>
                </a:lnTo>
                <a:lnTo>
                  <a:pt x="31750" y="671322"/>
                </a:lnTo>
                <a:lnTo>
                  <a:pt x="31750" y="658622"/>
                </a:lnTo>
                <a:close/>
              </a:path>
              <a:path w="76200" h="735329">
                <a:moveTo>
                  <a:pt x="44450" y="0"/>
                </a:moveTo>
                <a:lnTo>
                  <a:pt x="31750" y="0"/>
                </a:lnTo>
                <a:lnTo>
                  <a:pt x="31750" y="671322"/>
                </a:lnTo>
                <a:lnTo>
                  <a:pt x="44450" y="671322"/>
                </a:lnTo>
                <a:lnTo>
                  <a:pt x="44450" y="0"/>
                </a:lnTo>
                <a:close/>
              </a:path>
              <a:path w="76200" h="735329">
                <a:moveTo>
                  <a:pt x="76200" y="658622"/>
                </a:moveTo>
                <a:lnTo>
                  <a:pt x="44450" y="658622"/>
                </a:lnTo>
                <a:lnTo>
                  <a:pt x="44450" y="671322"/>
                </a:lnTo>
                <a:lnTo>
                  <a:pt x="69850" y="671322"/>
                </a:lnTo>
                <a:lnTo>
                  <a:pt x="76200" y="658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3">
            <a:extLst>
              <a:ext uri="{FF2B5EF4-FFF2-40B4-BE49-F238E27FC236}">
                <a16:creationId xmlns:a16="http://schemas.microsoft.com/office/drawing/2014/main" id="{CEAE4C35-165A-C53F-DA31-D0A5A49A7BCB}"/>
              </a:ext>
            </a:extLst>
          </p:cNvPr>
          <p:cNvSpPr/>
          <p:nvPr/>
        </p:nvSpPr>
        <p:spPr>
          <a:xfrm>
            <a:off x="4457700" y="5118980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31750" y="658622"/>
                </a:moveTo>
                <a:lnTo>
                  <a:pt x="0" y="658622"/>
                </a:lnTo>
                <a:lnTo>
                  <a:pt x="38100" y="734822"/>
                </a:lnTo>
                <a:lnTo>
                  <a:pt x="69850" y="671322"/>
                </a:lnTo>
                <a:lnTo>
                  <a:pt x="31750" y="671322"/>
                </a:lnTo>
                <a:lnTo>
                  <a:pt x="31750" y="658622"/>
                </a:lnTo>
                <a:close/>
              </a:path>
              <a:path w="76200" h="735329">
                <a:moveTo>
                  <a:pt x="44450" y="0"/>
                </a:moveTo>
                <a:lnTo>
                  <a:pt x="31750" y="0"/>
                </a:lnTo>
                <a:lnTo>
                  <a:pt x="31750" y="671322"/>
                </a:lnTo>
                <a:lnTo>
                  <a:pt x="44450" y="671322"/>
                </a:lnTo>
                <a:lnTo>
                  <a:pt x="44450" y="0"/>
                </a:lnTo>
                <a:close/>
              </a:path>
              <a:path w="76200" h="735329">
                <a:moveTo>
                  <a:pt x="76200" y="658622"/>
                </a:moveTo>
                <a:lnTo>
                  <a:pt x="44450" y="658622"/>
                </a:lnTo>
                <a:lnTo>
                  <a:pt x="44450" y="671322"/>
                </a:lnTo>
                <a:lnTo>
                  <a:pt x="69850" y="671322"/>
                </a:lnTo>
                <a:lnTo>
                  <a:pt x="76200" y="658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4">
            <a:extLst>
              <a:ext uri="{FF2B5EF4-FFF2-40B4-BE49-F238E27FC236}">
                <a16:creationId xmlns:a16="http://schemas.microsoft.com/office/drawing/2014/main" id="{350736DF-D151-7517-B002-16CEFF95B4DB}"/>
              </a:ext>
            </a:extLst>
          </p:cNvPr>
          <p:cNvSpPr/>
          <p:nvPr/>
        </p:nvSpPr>
        <p:spPr>
          <a:xfrm>
            <a:off x="4917947" y="5118980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31750" y="658622"/>
                </a:moveTo>
                <a:lnTo>
                  <a:pt x="0" y="658622"/>
                </a:lnTo>
                <a:lnTo>
                  <a:pt x="38100" y="734822"/>
                </a:lnTo>
                <a:lnTo>
                  <a:pt x="69850" y="671322"/>
                </a:lnTo>
                <a:lnTo>
                  <a:pt x="31750" y="671322"/>
                </a:lnTo>
                <a:lnTo>
                  <a:pt x="31750" y="658622"/>
                </a:lnTo>
                <a:close/>
              </a:path>
              <a:path w="76200" h="735329">
                <a:moveTo>
                  <a:pt x="44450" y="0"/>
                </a:moveTo>
                <a:lnTo>
                  <a:pt x="31750" y="0"/>
                </a:lnTo>
                <a:lnTo>
                  <a:pt x="31750" y="671322"/>
                </a:lnTo>
                <a:lnTo>
                  <a:pt x="44450" y="671322"/>
                </a:lnTo>
                <a:lnTo>
                  <a:pt x="44450" y="0"/>
                </a:lnTo>
                <a:close/>
              </a:path>
              <a:path w="76200" h="735329">
                <a:moveTo>
                  <a:pt x="76200" y="658622"/>
                </a:moveTo>
                <a:lnTo>
                  <a:pt x="44450" y="658622"/>
                </a:lnTo>
                <a:lnTo>
                  <a:pt x="44450" y="671322"/>
                </a:lnTo>
                <a:lnTo>
                  <a:pt x="69850" y="671322"/>
                </a:lnTo>
                <a:lnTo>
                  <a:pt x="76200" y="658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45">
            <a:extLst>
              <a:ext uri="{FF2B5EF4-FFF2-40B4-BE49-F238E27FC236}">
                <a16:creationId xmlns:a16="http://schemas.microsoft.com/office/drawing/2014/main" id="{EAE365BF-7A13-4B00-8F2C-717C02C22554}"/>
              </a:ext>
            </a:extLst>
          </p:cNvPr>
          <p:cNvSpPr/>
          <p:nvPr/>
        </p:nvSpPr>
        <p:spPr>
          <a:xfrm>
            <a:off x="5356859" y="5118980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31750" y="658622"/>
                </a:moveTo>
                <a:lnTo>
                  <a:pt x="0" y="658622"/>
                </a:lnTo>
                <a:lnTo>
                  <a:pt x="38100" y="734822"/>
                </a:lnTo>
                <a:lnTo>
                  <a:pt x="69850" y="671322"/>
                </a:lnTo>
                <a:lnTo>
                  <a:pt x="31750" y="671322"/>
                </a:lnTo>
                <a:lnTo>
                  <a:pt x="31750" y="658622"/>
                </a:lnTo>
                <a:close/>
              </a:path>
              <a:path w="76200" h="735329">
                <a:moveTo>
                  <a:pt x="44450" y="0"/>
                </a:moveTo>
                <a:lnTo>
                  <a:pt x="31750" y="0"/>
                </a:lnTo>
                <a:lnTo>
                  <a:pt x="31750" y="671322"/>
                </a:lnTo>
                <a:lnTo>
                  <a:pt x="44450" y="671322"/>
                </a:lnTo>
                <a:lnTo>
                  <a:pt x="44450" y="0"/>
                </a:lnTo>
                <a:close/>
              </a:path>
              <a:path w="76200" h="735329">
                <a:moveTo>
                  <a:pt x="76200" y="658622"/>
                </a:moveTo>
                <a:lnTo>
                  <a:pt x="44450" y="658622"/>
                </a:lnTo>
                <a:lnTo>
                  <a:pt x="44450" y="671322"/>
                </a:lnTo>
                <a:lnTo>
                  <a:pt x="69850" y="671322"/>
                </a:lnTo>
                <a:lnTo>
                  <a:pt x="76200" y="658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6">
            <a:extLst>
              <a:ext uri="{FF2B5EF4-FFF2-40B4-BE49-F238E27FC236}">
                <a16:creationId xmlns:a16="http://schemas.microsoft.com/office/drawing/2014/main" id="{BA3614A2-1549-D0DD-307D-4C71EB1DE5E6}"/>
              </a:ext>
            </a:extLst>
          </p:cNvPr>
          <p:cNvSpPr txBox="1"/>
          <p:nvPr/>
        </p:nvSpPr>
        <p:spPr>
          <a:xfrm>
            <a:off x="5316728" y="5911866"/>
            <a:ext cx="186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47">
            <a:extLst>
              <a:ext uri="{FF2B5EF4-FFF2-40B4-BE49-F238E27FC236}">
                <a16:creationId xmlns:a16="http://schemas.microsoft.com/office/drawing/2014/main" id="{4BA03FA5-0E4E-AE6F-49C2-F9A42D2FCA03}"/>
              </a:ext>
            </a:extLst>
          </p:cNvPr>
          <p:cNvSpPr txBox="1"/>
          <p:nvPr/>
        </p:nvSpPr>
        <p:spPr>
          <a:xfrm>
            <a:off x="3931411" y="5760854"/>
            <a:ext cx="1133475" cy="55271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499109" algn="l"/>
                <a:tab pos="939800" algn="l"/>
              </a:tabLst>
            </a:pPr>
            <a:r>
              <a:rPr sz="2400" dirty="0">
                <a:latin typeface="Calibri"/>
                <a:cs typeface="Calibri"/>
              </a:rPr>
              <a:t>a	a	b</a:t>
            </a:r>
            <a:endParaRPr lang="zh-CN" altLang="en-US" sz="2400" dirty="0">
              <a:latin typeface="Calibri"/>
              <a:cs typeface="Calibri"/>
            </a:endParaRPr>
          </a:p>
        </p:txBody>
      </p:sp>
      <p:sp>
        <p:nvSpPr>
          <p:cNvPr id="79" name="object 48">
            <a:extLst>
              <a:ext uri="{FF2B5EF4-FFF2-40B4-BE49-F238E27FC236}">
                <a16:creationId xmlns:a16="http://schemas.microsoft.com/office/drawing/2014/main" id="{B6CB1AAF-997D-E6DB-114A-8EB60E7F684D}"/>
              </a:ext>
            </a:extLst>
          </p:cNvPr>
          <p:cNvSpPr/>
          <p:nvPr/>
        </p:nvSpPr>
        <p:spPr>
          <a:xfrm>
            <a:off x="6321552" y="4492615"/>
            <a:ext cx="2195329" cy="16466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9">
            <a:extLst>
              <a:ext uri="{FF2B5EF4-FFF2-40B4-BE49-F238E27FC236}">
                <a16:creationId xmlns:a16="http://schemas.microsoft.com/office/drawing/2014/main" id="{E92D19A4-4851-E73E-6371-CF9E7D19A3DC}"/>
              </a:ext>
            </a:extLst>
          </p:cNvPr>
          <p:cNvSpPr/>
          <p:nvPr/>
        </p:nvSpPr>
        <p:spPr>
          <a:xfrm>
            <a:off x="6540881" y="5669778"/>
            <a:ext cx="295910" cy="692150"/>
          </a:xfrm>
          <a:custGeom>
            <a:avLst/>
            <a:gdLst/>
            <a:ahLst/>
            <a:cxnLst/>
            <a:rect l="l" t="t" r="r" b="b"/>
            <a:pathLst>
              <a:path w="295909" h="692150">
                <a:moveTo>
                  <a:pt x="0" y="607174"/>
                </a:moveTo>
                <a:lnTo>
                  <a:pt x="6223" y="692137"/>
                </a:lnTo>
                <a:lnTo>
                  <a:pt x="70485" y="636168"/>
                </a:lnTo>
                <a:lnTo>
                  <a:pt x="69682" y="635838"/>
                </a:lnTo>
                <a:lnTo>
                  <a:pt x="36195" y="635838"/>
                </a:lnTo>
                <a:lnTo>
                  <a:pt x="24511" y="630999"/>
                </a:lnTo>
                <a:lnTo>
                  <a:pt x="29346" y="619245"/>
                </a:lnTo>
                <a:lnTo>
                  <a:pt x="0" y="607174"/>
                </a:lnTo>
                <a:close/>
              </a:path>
              <a:path w="295909" h="692150">
                <a:moveTo>
                  <a:pt x="29346" y="619245"/>
                </a:moveTo>
                <a:lnTo>
                  <a:pt x="24511" y="630999"/>
                </a:lnTo>
                <a:lnTo>
                  <a:pt x="36195" y="635838"/>
                </a:lnTo>
                <a:lnTo>
                  <a:pt x="41043" y="624057"/>
                </a:lnTo>
                <a:lnTo>
                  <a:pt x="29346" y="619245"/>
                </a:lnTo>
                <a:close/>
              </a:path>
              <a:path w="295909" h="692150">
                <a:moveTo>
                  <a:pt x="41043" y="624057"/>
                </a:moveTo>
                <a:lnTo>
                  <a:pt x="36195" y="635838"/>
                </a:lnTo>
                <a:lnTo>
                  <a:pt x="69682" y="635838"/>
                </a:lnTo>
                <a:lnTo>
                  <a:pt x="41043" y="624057"/>
                </a:lnTo>
                <a:close/>
              </a:path>
              <a:path w="295909" h="692150">
                <a:moveTo>
                  <a:pt x="284099" y="0"/>
                </a:moveTo>
                <a:lnTo>
                  <a:pt x="29346" y="619245"/>
                </a:lnTo>
                <a:lnTo>
                  <a:pt x="41043" y="624057"/>
                </a:lnTo>
                <a:lnTo>
                  <a:pt x="295910" y="4825"/>
                </a:lnTo>
                <a:lnTo>
                  <a:pt x="28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50">
            <a:extLst>
              <a:ext uri="{FF2B5EF4-FFF2-40B4-BE49-F238E27FC236}">
                <a16:creationId xmlns:a16="http://schemas.microsoft.com/office/drawing/2014/main" id="{E7EBEEFE-641D-867C-134A-8AF1B30FB44B}"/>
              </a:ext>
            </a:extLst>
          </p:cNvPr>
          <p:cNvSpPr/>
          <p:nvPr/>
        </p:nvSpPr>
        <p:spPr>
          <a:xfrm>
            <a:off x="8031480" y="5996931"/>
            <a:ext cx="321310" cy="331470"/>
          </a:xfrm>
          <a:custGeom>
            <a:avLst/>
            <a:gdLst/>
            <a:ahLst/>
            <a:cxnLst/>
            <a:rect l="l" t="t" r="r" b="b"/>
            <a:pathLst>
              <a:path w="321309" h="331470">
                <a:moveTo>
                  <a:pt x="263555" y="280604"/>
                </a:moveTo>
                <a:lnTo>
                  <a:pt x="240792" y="302717"/>
                </a:lnTo>
                <a:lnTo>
                  <a:pt x="321183" y="330898"/>
                </a:lnTo>
                <a:lnTo>
                  <a:pt x="308119" y="289737"/>
                </a:lnTo>
                <a:lnTo>
                  <a:pt x="272415" y="289737"/>
                </a:lnTo>
                <a:lnTo>
                  <a:pt x="263555" y="280604"/>
                </a:lnTo>
                <a:close/>
              </a:path>
              <a:path w="321309" h="331470">
                <a:moveTo>
                  <a:pt x="272679" y="271742"/>
                </a:moveTo>
                <a:lnTo>
                  <a:pt x="263555" y="280604"/>
                </a:lnTo>
                <a:lnTo>
                  <a:pt x="272415" y="289737"/>
                </a:lnTo>
                <a:lnTo>
                  <a:pt x="281559" y="280898"/>
                </a:lnTo>
                <a:lnTo>
                  <a:pt x="272679" y="271742"/>
                </a:lnTo>
                <a:close/>
              </a:path>
              <a:path w="321309" h="331470">
                <a:moveTo>
                  <a:pt x="295401" y="249669"/>
                </a:moveTo>
                <a:lnTo>
                  <a:pt x="272679" y="271742"/>
                </a:lnTo>
                <a:lnTo>
                  <a:pt x="281559" y="280898"/>
                </a:lnTo>
                <a:lnTo>
                  <a:pt x="272415" y="289737"/>
                </a:lnTo>
                <a:lnTo>
                  <a:pt x="308119" y="289737"/>
                </a:lnTo>
                <a:lnTo>
                  <a:pt x="295401" y="249669"/>
                </a:lnTo>
                <a:close/>
              </a:path>
              <a:path w="321309" h="331470">
                <a:moveTo>
                  <a:pt x="9144" y="0"/>
                </a:moveTo>
                <a:lnTo>
                  <a:pt x="0" y="8890"/>
                </a:lnTo>
                <a:lnTo>
                  <a:pt x="263555" y="280604"/>
                </a:lnTo>
                <a:lnTo>
                  <a:pt x="272679" y="271742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51">
            <a:extLst>
              <a:ext uri="{FF2B5EF4-FFF2-40B4-BE49-F238E27FC236}">
                <a16:creationId xmlns:a16="http://schemas.microsoft.com/office/drawing/2014/main" id="{7704212B-D0B2-EAB3-9F61-1ED5346D97C9}"/>
              </a:ext>
            </a:extLst>
          </p:cNvPr>
          <p:cNvSpPr/>
          <p:nvPr/>
        </p:nvSpPr>
        <p:spPr>
          <a:xfrm>
            <a:off x="7918068" y="4395080"/>
            <a:ext cx="189865" cy="260350"/>
          </a:xfrm>
          <a:custGeom>
            <a:avLst/>
            <a:gdLst/>
            <a:ahLst/>
            <a:cxnLst/>
            <a:rect l="l" t="t" r="r" b="b"/>
            <a:pathLst>
              <a:path w="189865" h="260350">
                <a:moveTo>
                  <a:pt x="140065" y="58141"/>
                </a:moveTo>
                <a:lnTo>
                  <a:pt x="0" y="252856"/>
                </a:lnTo>
                <a:lnTo>
                  <a:pt x="10413" y="260223"/>
                </a:lnTo>
                <a:lnTo>
                  <a:pt x="150423" y="65585"/>
                </a:lnTo>
                <a:lnTo>
                  <a:pt x="140065" y="58141"/>
                </a:lnTo>
                <a:close/>
              </a:path>
              <a:path w="189865" h="260350">
                <a:moveTo>
                  <a:pt x="181999" y="47879"/>
                </a:moveTo>
                <a:lnTo>
                  <a:pt x="147447" y="47879"/>
                </a:lnTo>
                <a:lnTo>
                  <a:pt x="157860" y="55244"/>
                </a:lnTo>
                <a:lnTo>
                  <a:pt x="150423" y="65585"/>
                </a:lnTo>
                <a:lnTo>
                  <a:pt x="176149" y="84074"/>
                </a:lnTo>
                <a:lnTo>
                  <a:pt x="181999" y="47879"/>
                </a:lnTo>
                <a:close/>
              </a:path>
              <a:path w="189865" h="260350">
                <a:moveTo>
                  <a:pt x="147447" y="47879"/>
                </a:moveTo>
                <a:lnTo>
                  <a:pt x="140065" y="58141"/>
                </a:lnTo>
                <a:lnTo>
                  <a:pt x="150423" y="65585"/>
                </a:lnTo>
                <a:lnTo>
                  <a:pt x="157860" y="55244"/>
                </a:lnTo>
                <a:lnTo>
                  <a:pt x="147447" y="47879"/>
                </a:lnTo>
                <a:close/>
              </a:path>
              <a:path w="189865" h="260350">
                <a:moveTo>
                  <a:pt x="189737" y="0"/>
                </a:moveTo>
                <a:lnTo>
                  <a:pt x="114300" y="39624"/>
                </a:lnTo>
                <a:lnTo>
                  <a:pt x="140065" y="58141"/>
                </a:lnTo>
                <a:lnTo>
                  <a:pt x="147447" y="47879"/>
                </a:lnTo>
                <a:lnTo>
                  <a:pt x="181999" y="47879"/>
                </a:lnTo>
                <a:lnTo>
                  <a:pt x="1897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52">
            <a:extLst>
              <a:ext uri="{FF2B5EF4-FFF2-40B4-BE49-F238E27FC236}">
                <a16:creationId xmlns:a16="http://schemas.microsoft.com/office/drawing/2014/main" id="{CC6CD2DF-127F-32A9-3E3A-48D48B111B2E}"/>
              </a:ext>
            </a:extLst>
          </p:cNvPr>
          <p:cNvSpPr txBox="1"/>
          <p:nvPr/>
        </p:nvSpPr>
        <p:spPr>
          <a:xfrm>
            <a:off x="6285103" y="6380648"/>
            <a:ext cx="370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buy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4" name="object 53">
            <a:extLst>
              <a:ext uri="{FF2B5EF4-FFF2-40B4-BE49-F238E27FC236}">
                <a16:creationId xmlns:a16="http://schemas.microsoft.com/office/drawing/2014/main" id="{06A5595C-445C-ACE0-6BF9-472099678796}"/>
              </a:ext>
            </a:extLst>
          </p:cNvPr>
          <p:cNvSpPr txBox="1"/>
          <p:nvPr/>
        </p:nvSpPr>
        <p:spPr>
          <a:xfrm>
            <a:off x="8164194" y="6380648"/>
            <a:ext cx="370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buy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5" name="object 54">
            <a:extLst>
              <a:ext uri="{FF2B5EF4-FFF2-40B4-BE49-F238E27FC236}">
                <a16:creationId xmlns:a16="http://schemas.microsoft.com/office/drawing/2014/main" id="{68254E20-F523-576E-C158-8103F022A7FA}"/>
              </a:ext>
            </a:extLst>
          </p:cNvPr>
          <p:cNvSpPr txBox="1"/>
          <p:nvPr/>
        </p:nvSpPr>
        <p:spPr>
          <a:xfrm>
            <a:off x="7970011" y="4078799"/>
            <a:ext cx="342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not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6" name="object 55">
            <a:extLst>
              <a:ext uri="{FF2B5EF4-FFF2-40B4-BE49-F238E27FC236}">
                <a16:creationId xmlns:a16="http://schemas.microsoft.com/office/drawing/2014/main" id="{C01E5F5F-63B1-BA68-016B-1EBD11EE7768}"/>
              </a:ext>
            </a:extLst>
          </p:cNvPr>
          <p:cNvSpPr txBox="1"/>
          <p:nvPr/>
        </p:nvSpPr>
        <p:spPr>
          <a:xfrm>
            <a:off x="655421" y="3729219"/>
            <a:ext cx="2726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示例：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7" name="object 56">
            <a:extLst>
              <a:ext uri="{FF2B5EF4-FFF2-40B4-BE49-F238E27FC236}">
                <a16:creationId xmlns:a16="http://schemas.microsoft.com/office/drawing/2014/main" id="{6E028CD2-52F8-58AD-852C-FB67E763BDB5}"/>
              </a:ext>
            </a:extLst>
          </p:cNvPr>
          <p:cNvSpPr txBox="1"/>
          <p:nvPr/>
        </p:nvSpPr>
        <p:spPr>
          <a:xfrm>
            <a:off x="1049572" y="5760854"/>
            <a:ext cx="2911304" cy="108876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561340" algn="l"/>
                <a:tab pos="922655" algn="l"/>
                <a:tab pos="1562735" algn="l"/>
              </a:tabLst>
            </a:pPr>
            <a:r>
              <a:rPr sz="2400" dirty="0">
                <a:latin typeface="Calibri"/>
                <a:cs typeface="Calibri"/>
              </a:rPr>
              <a:t>N	V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T	</a:t>
            </a:r>
            <a:r>
              <a:rPr sz="3600" baseline="-2314" dirty="0">
                <a:latin typeface="Calibri"/>
                <a:cs typeface="Calibri"/>
              </a:rPr>
              <a:t>N</a:t>
            </a:r>
          </a:p>
          <a:p>
            <a:pPr marL="102870">
              <a:lnSpc>
                <a:spcPct val="100000"/>
              </a:lnSpc>
              <a:spcBef>
                <a:spcPts val="1340"/>
              </a:spcBef>
            </a:pPr>
            <a:r>
              <a:rPr lang="zh-CN" altLang="en-US" sz="2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词性标注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POS</a:t>
            </a:r>
            <a:r>
              <a:rPr sz="24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tagging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604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自注意力应用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A57DDC47-ACDE-FCF9-483B-661F1A9ADD5B}"/>
              </a:ext>
            </a:extLst>
          </p:cNvPr>
          <p:cNvSpPr/>
          <p:nvPr/>
        </p:nvSpPr>
        <p:spPr>
          <a:xfrm>
            <a:off x="4200144" y="1978355"/>
            <a:ext cx="1673352" cy="757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33494FC-4F75-2AC5-63C8-8844438B5B0D}"/>
              </a:ext>
            </a:extLst>
          </p:cNvPr>
          <p:cNvSpPr/>
          <p:nvPr/>
        </p:nvSpPr>
        <p:spPr>
          <a:xfrm>
            <a:off x="4200144" y="1978355"/>
            <a:ext cx="1673860" cy="757555"/>
          </a:xfrm>
          <a:custGeom>
            <a:avLst/>
            <a:gdLst/>
            <a:ahLst/>
            <a:cxnLst/>
            <a:rect l="l" t="t" r="r" b="b"/>
            <a:pathLst>
              <a:path w="1673860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1547114" y="0"/>
                </a:lnTo>
                <a:lnTo>
                  <a:pt x="1596253" y="9919"/>
                </a:lnTo>
                <a:lnTo>
                  <a:pt x="1636379" y="36972"/>
                </a:lnTo>
                <a:lnTo>
                  <a:pt x="1663432" y="77098"/>
                </a:lnTo>
                <a:lnTo>
                  <a:pt x="1673352" y="126237"/>
                </a:lnTo>
                <a:lnTo>
                  <a:pt x="1673352" y="631189"/>
                </a:lnTo>
                <a:lnTo>
                  <a:pt x="1663432" y="680329"/>
                </a:lnTo>
                <a:lnTo>
                  <a:pt x="1636379" y="720455"/>
                </a:lnTo>
                <a:lnTo>
                  <a:pt x="1596253" y="747508"/>
                </a:lnTo>
                <a:lnTo>
                  <a:pt x="1547114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49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D46F6970-5077-9A55-6966-25226C76527D}"/>
              </a:ext>
            </a:extLst>
          </p:cNvPr>
          <p:cNvSpPr/>
          <p:nvPr/>
        </p:nvSpPr>
        <p:spPr>
          <a:xfrm>
            <a:off x="3457955" y="2294965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10" h="171450">
                <a:moveTo>
                  <a:pt x="466852" y="0"/>
                </a:moveTo>
                <a:lnTo>
                  <a:pt x="466852" y="171450"/>
                </a:lnTo>
                <a:lnTo>
                  <a:pt x="581152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2" y="57150"/>
                </a:lnTo>
                <a:lnTo>
                  <a:pt x="466852" y="0"/>
                </a:lnTo>
                <a:close/>
              </a:path>
              <a:path w="638810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10" h="171450">
                <a:moveTo>
                  <a:pt x="581152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2" y="114300"/>
                </a:lnTo>
                <a:lnTo>
                  <a:pt x="638302" y="85725"/>
                </a:lnTo>
                <a:lnTo>
                  <a:pt x="58115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A470F10-7B1C-2C1D-C33A-651AEC171D3D}"/>
              </a:ext>
            </a:extLst>
          </p:cNvPr>
          <p:cNvSpPr/>
          <p:nvPr/>
        </p:nvSpPr>
        <p:spPr>
          <a:xfrm>
            <a:off x="5974079" y="2293441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09" h="171450">
                <a:moveTo>
                  <a:pt x="466852" y="0"/>
                </a:moveTo>
                <a:lnTo>
                  <a:pt x="466852" y="171450"/>
                </a:lnTo>
                <a:lnTo>
                  <a:pt x="581151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1" y="57150"/>
                </a:lnTo>
                <a:lnTo>
                  <a:pt x="466852" y="0"/>
                </a:lnTo>
                <a:close/>
              </a:path>
              <a:path w="638809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09" h="171450">
                <a:moveTo>
                  <a:pt x="581151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1" y="114300"/>
                </a:lnTo>
                <a:lnTo>
                  <a:pt x="638301" y="85725"/>
                </a:lnTo>
                <a:lnTo>
                  <a:pt x="581151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675AC65-F791-B2D9-09F3-8D5909675CA8}"/>
              </a:ext>
            </a:extLst>
          </p:cNvPr>
          <p:cNvSpPr txBox="1">
            <a:spLocks/>
          </p:cNvSpPr>
          <p:nvPr/>
        </p:nvSpPr>
        <p:spPr>
          <a:xfrm>
            <a:off x="358851" y="859124"/>
            <a:ext cx="3387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输出是什么</a:t>
            </a:r>
            <a:r>
              <a:rPr lang="en-US"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?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EF87B1A5-8252-B9B3-359C-C07CA2E7A60C}"/>
              </a:ext>
            </a:extLst>
          </p:cNvPr>
          <p:cNvSpPr txBox="1"/>
          <p:nvPr/>
        </p:nvSpPr>
        <p:spPr>
          <a:xfrm>
            <a:off x="655421" y="1447134"/>
            <a:ext cx="4796155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15" dirty="0">
                <a:latin typeface="Calibri"/>
                <a:cs typeface="Calibri"/>
              </a:rPr>
              <a:t>Each vector </a:t>
            </a:r>
            <a:r>
              <a:rPr sz="2800" spc="-10" dirty="0">
                <a:latin typeface="Calibri"/>
                <a:cs typeface="Calibri"/>
              </a:rPr>
              <a:t>has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FC5C7C86-2E2D-ADFE-F08F-D611EF46E1A4}"/>
              </a:ext>
            </a:extLst>
          </p:cNvPr>
          <p:cNvSpPr/>
          <p:nvPr/>
        </p:nvSpPr>
        <p:spPr>
          <a:xfrm>
            <a:off x="1653539" y="1990547"/>
            <a:ext cx="251460" cy="669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B32EF3ED-BFE2-7C58-C97F-FF49E7788451}"/>
              </a:ext>
            </a:extLst>
          </p:cNvPr>
          <p:cNvSpPr/>
          <p:nvPr/>
        </p:nvSpPr>
        <p:spPr>
          <a:xfrm>
            <a:off x="1653539" y="1990547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7F92FF1C-6468-DF86-78A3-35A820144DEC}"/>
              </a:ext>
            </a:extLst>
          </p:cNvPr>
          <p:cNvSpPr/>
          <p:nvPr/>
        </p:nvSpPr>
        <p:spPr>
          <a:xfrm>
            <a:off x="2150364" y="1990547"/>
            <a:ext cx="251460" cy="669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D22EF6D4-C05B-9AEE-B0B1-E05A32F96CE4}"/>
              </a:ext>
            </a:extLst>
          </p:cNvPr>
          <p:cNvSpPr/>
          <p:nvPr/>
        </p:nvSpPr>
        <p:spPr>
          <a:xfrm>
            <a:off x="2150364" y="1990547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AC4F0A5A-4EA4-63D8-7A68-D09DDE6837EF}"/>
              </a:ext>
            </a:extLst>
          </p:cNvPr>
          <p:cNvSpPr/>
          <p:nvPr/>
        </p:nvSpPr>
        <p:spPr>
          <a:xfrm>
            <a:off x="2610611" y="1990547"/>
            <a:ext cx="251460" cy="669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F3BE9E3-0D42-934D-683B-B08824897ACA}"/>
              </a:ext>
            </a:extLst>
          </p:cNvPr>
          <p:cNvSpPr/>
          <p:nvPr/>
        </p:nvSpPr>
        <p:spPr>
          <a:xfrm>
            <a:off x="2610611" y="1990547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F1F39E5E-EDBB-AA35-EB38-29AFBF168BDE}"/>
              </a:ext>
            </a:extLst>
          </p:cNvPr>
          <p:cNvSpPr/>
          <p:nvPr/>
        </p:nvSpPr>
        <p:spPr>
          <a:xfrm>
            <a:off x="3049523" y="1990547"/>
            <a:ext cx="251460" cy="669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020FFD3F-9775-A769-4029-E5E3062AE931}"/>
              </a:ext>
            </a:extLst>
          </p:cNvPr>
          <p:cNvSpPr/>
          <p:nvPr/>
        </p:nvSpPr>
        <p:spPr>
          <a:xfrm>
            <a:off x="3049523" y="1990547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A64A1B80-08AD-90DE-9334-269C59884CC3}"/>
              </a:ext>
            </a:extLst>
          </p:cNvPr>
          <p:cNvSpPr/>
          <p:nvPr/>
        </p:nvSpPr>
        <p:spPr>
          <a:xfrm>
            <a:off x="6772656" y="2237434"/>
            <a:ext cx="283464" cy="283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900DCFD5-CD11-D1C1-55EE-478FC6272F96}"/>
              </a:ext>
            </a:extLst>
          </p:cNvPr>
          <p:cNvSpPr/>
          <p:nvPr/>
        </p:nvSpPr>
        <p:spPr>
          <a:xfrm>
            <a:off x="6772656" y="2237434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4D934423-4818-ED7B-E008-3B70ACFCE18D}"/>
              </a:ext>
            </a:extLst>
          </p:cNvPr>
          <p:cNvSpPr/>
          <p:nvPr/>
        </p:nvSpPr>
        <p:spPr>
          <a:xfrm>
            <a:off x="7190231" y="2254199"/>
            <a:ext cx="283464" cy="2834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7ACD36C4-1CA0-26A3-5B8A-67DF2CB63615}"/>
              </a:ext>
            </a:extLst>
          </p:cNvPr>
          <p:cNvSpPr/>
          <p:nvPr/>
        </p:nvSpPr>
        <p:spPr>
          <a:xfrm>
            <a:off x="7190231" y="2254199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C7BDB714-9BD2-5F69-9C9A-D17A1E2C7CDA}"/>
              </a:ext>
            </a:extLst>
          </p:cNvPr>
          <p:cNvSpPr/>
          <p:nvPr/>
        </p:nvSpPr>
        <p:spPr>
          <a:xfrm>
            <a:off x="7607807" y="2254199"/>
            <a:ext cx="283464" cy="2834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023E046E-1566-97DF-7715-33D5E68E6F52}"/>
              </a:ext>
            </a:extLst>
          </p:cNvPr>
          <p:cNvSpPr/>
          <p:nvPr/>
        </p:nvSpPr>
        <p:spPr>
          <a:xfrm>
            <a:off x="7607807" y="2254199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0E3390E6-E9CE-2A01-2C43-4FDE12CE969F}"/>
              </a:ext>
            </a:extLst>
          </p:cNvPr>
          <p:cNvSpPr/>
          <p:nvPr/>
        </p:nvSpPr>
        <p:spPr>
          <a:xfrm>
            <a:off x="8025383" y="2254199"/>
            <a:ext cx="283464" cy="283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37CFFB2F-288E-70EE-5379-D5C3E493A638}"/>
              </a:ext>
            </a:extLst>
          </p:cNvPr>
          <p:cNvSpPr/>
          <p:nvPr/>
        </p:nvSpPr>
        <p:spPr>
          <a:xfrm>
            <a:off x="8025383" y="2254199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A4E5BA5A-DA56-69B0-9B4B-828A5AC0FCBA}"/>
              </a:ext>
            </a:extLst>
          </p:cNvPr>
          <p:cNvSpPr/>
          <p:nvPr/>
        </p:nvSpPr>
        <p:spPr>
          <a:xfrm>
            <a:off x="1570482" y="2591765"/>
            <a:ext cx="1888489" cy="283845"/>
          </a:xfrm>
          <a:custGeom>
            <a:avLst/>
            <a:gdLst/>
            <a:ahLst/>
            <a:cxnLst/>
            <a:rect l="l" t="t" r="r" b="b"/>
            <a:pathLst>
              <a:path w="1888489" h="283844">
                <a:moveTo>
                  <a:pt x="1888235" y="0"/>
                </a:moveTo>
                <a:lnTo>
                  <a:pt x="1881208" y="44781"/>
                </a:lnTo>
                <a:lnTo>
                  <a:pt x="1861641" y="83685"/>
                </a:lnTo>
                <a:lnTo>
                  <a:pt x="1831808" y="114373"/>
                </a:lnTo>
                <a:lnTo>
                  <a:pt x="1793983" y="134502"/>
                </a:lnTo>
                <a:lnTo>
                  <a:pt x="1750441" y="141732"/>
                </a:lnTo>
                <a:lnTo>
                  <a:pt x="1081913" y="141732"/>
                </a:lnTo>
                <a:lnTo>
                  <a:pt x="1038370" y="148961"/>
                </a:lnTo>
                <a:lnTo>
                  <a:pt x="1000545" y="169090"/>
                </a:lnTo>
                <a:lnTo>
                  <a:pt x="970712" y="199778"/>
                </a:lnTo>
                <a:lnTo>
                  <a:pt x="951145" y="238682"/>
                </a:lnTo>
                <a:lnTo>
                  <a:pt x="944118" y="283463"/>
                </a:lnTo>
                <a:lnTo>
                  <a:pt x="937090" y="238682"/>
                </a:lnTo>
                <a:lnTo>
                  <a:pt x="917523" y="199778"/>
                </a:lnTo>
                <a:lnTo>
                  <a:pt x="887690" y="169090"/>
                </a:lnTo>
                <a:lnTo>
                  <a:pt x="849865" y="148961"/>
                </a:lnTo>
                <a:lnTo>
                  <a:pt x="806323" y="141732"/>
                </a:lnTo>
                <a:lnTo>
                  <a:pt x="137794" y="141732"/>
                </a:lnTo>
                <a:lnTo>
                  <a:pt x="94252" y="134502"/>
                </a:lnTo>
                <a:lnTo>
                  <a:pt x="56427" y="114373"/>
                </a:lnTo>
                <a:lnTo>
                  <a:pt x="26594" y="83685"/>
                </a:lnTo>
                <a:lnTo>
                  <a:pt x="7027" y="44781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5">
            <a:extLst>
              <a:ext uri="{FF2B5EF4-FFF2-40B4-BE49-F238E27FC236}">
                <a16:creationId xmlns:a16="http://schemas.microsoft.com/office/drawing/2014/main" id="{E04982DD-4E44-EF68-176D-EAE5453D6E8A}"/>
              </a:ext>
            </a:extLst>
          </p:cNvPr>
          <p:cNvSpPr/>
          <p:nvPr/>
        </p:nvSpPr>
        <p:spPr>
          <a:xfrm>
            <a:off x="6613397" y="2623768"/>
            <a:ext cx="1888489" cy="285115"/>
          </a:xfrm>
          <a:custGeom>
            <a:avLst/>
            <a:gdLst/>
            <a:ahLst/>
            <a:cxnLst/>
            <a:rect l="l" t="t" r="r" b="b"/>
            <a:pathLst>
              <a:path w="1888490" h="285114">
                <a:moveTo>
                  <a:pt x="1888235" y="0"/>
                </a:moveTo>
                <a:lnTo>
                  <a:pt x="1881177" y="45055"/>
                </a:lnTo>
                <a:lnTo>
                  <a:pt x="1861519" y="84173"/>
                </a:lnTo>
                <a:lnTo>
                  <a:pt x="1831534" y="115013"/>
                </a:lnTo>
                <a:lnTo>
                  <a:pt x="1793496" y="135233"/>
                </a:lnTo>
                <a:lnTo>
                  <a:pt x="1749678" y="142494"/>
                </a:lnTo>
                <a:lnTo>
                  <a:pt x="1082675" y="142494"/>
                </a:lnTo>
                <a:lnTo>
                  <a:pt x="1038857" y="149754"/>
                </a:lnTo>
                <a:lnTo>
                  <a:pt x="1000819" y="169974"/>
                </a:lnTo>
                <a:lnTo>
                  <a:pt x="970834" y="200814"/>
                </a:lnTo>
                <a:lnTo>
                  <a:pt x="951176" y="239932"/>
                </a:lnTo>
                <a:lnTo>
                  <a:pt x="944118" y="284988"/>
                </a:lnTo>
                <a:lnTo>
                  <a:pt x="937059" y="239932"/>
                </a:lnTo>
                <a:lnTo>
                  <a:pt x="917401" y="200814"/>
                </a:lnTo>
                <a:lnTo>
                  <a:pt x="887416" y="169974"/>
                </a:lnTo>
                <a:lnTo>
                  <a:pt x="849378" y="149754"/>
                </a:lnTo>
                <a:lnTo>
                  <a:pt x="805560" y="142494"/>
                </a:lnTo>
                <a:lnTo>
                  <a:pt x="138556" y="142494"/>
                </a:lnTo>
                <a:lnTo>
                  <a:pt x="94739" y="135233"/>
                </a:lnTo>
                <a:lnTo>
                  <a:pt x="56701" y="115013"/>
                </a:lnTo>
                <a:lnTo>
                  <a:pt x="26716" y="84173"/>
                </a:lnTo>
                <a:lnTo>
                  <a:pt x="7058" y="45055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id="{AC3908A2-2C89-2551-1E73-EBC62B0D2E7C}"/>
              </a:ext>
            </a:extLst>
          </p:cNvPr>
          <p:cNvSpPr txBox="1"/>
          <p:nvPr/>
        </p:nvSpPr>
        <p:spPr>
          <a:xfrm>
            <a:off x="654507" y="2762468"/>
            <a:ext cx="4970780" cy="97218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R="1244600" algn="ctr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whole </a:t>
            </a:r>
            <a:r>
              <a:rPr sz="2800" spc="-10" dirty="0">
                <a:latin typeface="Calibri"/>
                <a:cs typeface="Calibri"/>
              </a:rPr>
              <a:t>sequence has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6792FC19-E611-D27F-AE53-75688AB0F888}"/>
              </a:ext>
            </a:extLst>
          </p:cNvPr>
          <p:cNvSpPr txBox="1"/>
          <p:nvPr/>
        </p:nvSpPr>
        <p:spPr>
          <a:xfrm>
            <a:off x="7433309" y="2939237"/>
            <a:ext cx="254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6DFF99C1-3B24-AAA5-B6D4-EE777AB77FAD}"/>
              </a:ext>
            </a:extLst>
          </p:cNvPr>
          <p:cNvSpPr/>
          <p:nvPr/>
        </p:nvSpPr>
        <p:spPr>
          <a:xfrm>
            <a:off x="3457955" y="4166372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10" h="171450">
                <a:moveTo>
                  <a:pt x="466852" y="0"/>
                </a:moveTo>
                <a:lnTo>
                  <a:pt x="466852" y="171450"/>
                </a:lnTo>
                <a:lnTo>
                  <a:pt x="581152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2" y="57150"/>
                </a:lnTo>
                <a:lnTo>
                  <a:pt x="466852" y="0"/>
                </a:lnTo>
                <a:close/>
              </a:path>
              <a:path w="638810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10" h="171450">
                <a:moveTo>
                  <a:pt x="581152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2" y="114300"/>
                </a:lnTo>
                <a:lnTo>
                  <a:pt x="638302" y="85725"/>
                </a:lnTo>
                <a:lnTo>
                  <a:pt x="58115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2FD30D36-571B-B8B8-5527-8FB47B895DC5}"/>
              </a:ext>
            </a:extLst>
          </p:cNvPr>
          <p:cNvSpPr/>
          <p:nvPr/>
        </p:nvSpPr>
        <p:spPr>
          <a:xfrm>
            <a:off x="5974079" y="4163324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09" h="171450">
                <a:moveTo>
                  <a:pt x="466852" y="0"/>
                </a:moveTo>
                <a:lnTo>
                  <a:pt x="466852" y="171450"/>
                </a:lnTo>
                <a:lnTo>
                  <a:pt x="581151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1" y="57150"/>
                </a:lnTo>
                <a:lnTo>
                  <a:pt x="466852" y="0"/>
                </a:lnTo>
                <a:close/>
              </a:path>
              <a:path w="638809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09" h="171450">
                <a:moveTo>
                  <a:pt x="581151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1" y="114300"/>
                </a:lnTo>
                <a:lnTo>
                  <a:pt x="638301" y="85725"/>
                </a:lnTo>
                <a:lnTo>
                  <a:pt x="581151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28FD3ACD-0AC9-68E9-6F91-ECC64932BF7F}"/>
              </a:ext>
            </a:extLst>
          </p:cNvPr>
          <p:cNvSpPr/>
          <p:nvPr/>
        </p:nvSpPr>
        <p:spPr>
          <a:xfrm>
            <a:off x="1653539" y="3860429"/>
            <a:ext cx="251460" cy="669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D752BDB1-885F-EB5A-D88F-9A6EAF618766}"/>
              </a:ext>
            </a:extLst>
          </p:cNvPr>
          <p:cNvSpPr/>
          <p:nvPr/>
        </p:nvSpPr>
        <p:spPr>
          <a:xfrm>
            <a:off x="1653539" y="386042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7CA16A1A-6AA0-042A-9875-F663D2563184}"/>
              </a:ext>
            </a:extLst>
          </p:cNvPr>
          <p:cNvSpPr/>
          <p:nvPr/>
        </p:nvSpPr>
        <p:spPr>
          <a:xfrm>
            <a:off x="2150364" y="3860429"/>
            <a:ext cx="251460" cy="669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40DB8C02-041C-FED7-B72D-EDCDDD643554}"/>
              </a:ext>
            </a:extLst>
          </p:cNvPr>
          <p:cNvSpPr/>
          <p:nvPr/>
        </p:nvSpPr>
        <p:spPr>
          <a:xfrm>
            <a:off x="2150364" y="386042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DCF2B26C-13DB-A9B3-CA77-8FEEA6D23ECD}"/>
              </a:ext>
            </a:extLst>
          </p:cNvPr>
          <p:cNvSpPr/>
          <p:nvPr/>
        </p:nvSpPr>
        <p:spPr>
          <a:xfrm>
            <a:off x="2610611" y="3860429"/>
            <a:ext cx="251460" cy="6690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FEBDD858-26C7-53C1-F797-62883988B91D}"/>
              </a:ext>
            </a:extLst>
          </p:cNvPr>
          <p:cNvSpPr/>
          <p:nvPr/>
        </p:nvSpPr>
        <p:spPr>
          <a:xfrm>
            <a:off x="2610611" y="386042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6">
            <a:extLst>
              <a:ext uri="{FF2B5EF4-FFF2-40B4-BE49-F238E27FC236}">
                <a16:creationId xmlns:a16="http://schemas.microsoft.com/office/drawing/2014/main" id="{07D01E4D-6455-84D8-1B97-48732F20D6DF}"/>
              </a:ext>
            </a:extLst>
          </p:cNvPr>
          <p:cNvSpPr/>
          <p:nvPr/>
        </p:nvSpPr>
        <p:spPr>
          <a:xfrm>
            <a:off x="3049523" y="3860429"/>
            <a:ext cx="251460" cy="669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7">
            <a:extLst>
              <a:ext uri="{FF2B5EF4-FFF2-40B4-BE49-F238E27FC236}">
                <a16:creationId xmlns:a16="http://schemas.microsoft.com/office/drawing/2014/main" id="{0842ADBB-A8DE-4070-2DC7-15D44EF8768D}"/>
              </a:ext>
            </a:extLst>
          </p:cNvPr>
          <p:cNvSpPr/>
          <p:nvPr/>
        </p:nvSpPr>
        <p:spPr>
          <a:xfrm>
            <a:off x="3049523" y="386042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09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6FE9C75E-E2CA-8A75-AF34-63D2BE8AC9C7}"/>
              </a:ext>
            </a:extLst>
          </p:cNvPr>
          <p:cNvSpPr/>
          <p:nvPr/>
        </p:nvSpPr>
        <p:spPr>
          <a:xfrm>
            <a:off x="6772656" y="4107317"/>
            <a:ext cx="283464" cy="2834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39">
            <a:extLst>
              <a:ext uri="{FF2B5EF4-FFF2-40B4-BE49-F238E27FC236}">
                <a16:creationId xmlns:a16="http://schemas.microsoft.com/office/drawing/2014/main" id="{38BFDC19-CDD3-DB9C-5249-C4BEA6A1BECF}"/>
              </a:ext>
            </a:extLst>
          </p:cNvPr>
          <p:cNvSpPr/>
          <p:nvPr/>
        </p:nvSpPr>
        <p:spPr>
          <a:xfrm>
            <a:off x="6772656" y="4107317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0">
            <a:extLst>
              <a:ext uri="{FF2B5EF4-FFF2-40B4-BE49-F238E27FC236}">
                <a16:creationId xmlns:a16="http://schemas.microsoft.com/office/drawing/2014/main" id="{148BA570-DC68-415A-85AD-45FECA4DF0BB}"/>
              </a:ext>
            </a:extLst>
          </p:cNvPr>
          <p:cNvSpPr/>
          <p:nvPr/>
        </p:nvSpPr>
        <p:spPr>
          <a:xfrm>
            <a:off x="4181855" y="3849761"/>
            <a:ext cx="1673352" cy="7574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1">
            <a:extLst>
              <a:ext uri="{FF2B5EF4-FFF2-40B4-BE49-F238E27FC236}">
                <a16:creationId xmlns:a16="http://schemas.microsoft.com/office/drawing/2014/main" id="{88403570-470A-2F74-04A5-F872C3F22324}"/>
              </a:ext>
            </a:extLst>
          </p:cNvPr>
          <p:cNvSpPr/>
          <p:nvPr/>
        </p:nvSpPr>
        <p:spPr>
          <a:xfrm>
            <a:off x="4181855" y="3849761"/>
            <a:ext cx="1673860" cy="757555"/>
          </a:xfrm>
          <a:custGeom>
            <a:avLst/>
            <a:gdLst/>
            <a:ahLst/>
            <a:cxnLst/>
            <a:rect l="l" t="t" r="r" b="b"/>
            <a:pathLst>
              <a:path w="1673860" h="757554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1547114" y="0"/>
                </a:lnTo>
                <a:lnTo>
                  <a:pt x="1596253" y="9919"/>
                </a:lnTo>
                <a:lnTo>
                  <a:pt x="1636379" y="36972"/>
                </a:lnTo>
                <a:lnTo>
                  <a:pt x="1663432" y="77098"/>
                </a:lnTo>
                <a:lnTo>
                  <a:pt x="1673352" y="126237"/>
                </a:lnTo>
                <a:lnTo>
                  <a:pt x="1673352" y="631190"/>
                </a:lnTo>
                <a:lnTo>
                  <a:pt x="1663432" y="680329"/>
                </a:lnTo>
                <a:lnTo>
                  <a:pt x="1636379" y="720455"/>
                </a:lnTo>
                <a:lnTo>
                  <a:pt x="1596253" y="747508"/>
                </a:lnTo>
                <a:lnTo>
                  <a:pt x="1547114" y="757428"/>
                </a:lnTo>
                <a:lnTo>
                  <a:pt x="126238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2">
            <a:extLst>
              <a:ext uri="{FF2B5EF4-FFF2-40B4-BE49-F238E27FC236}">
                <a16:creationId xmlns:a16="http://schemas.microsoft.com/office/drawing/2014/main" id="{4CD18063-60A3-E741-7A05-A404E0DB0D51}"/>
              </a:ext>
            </a:extLst>
          </p:cNvPr>
          <p:cNvSpPr/>
          <p:nvPr/>
        </p:nvSpPr>
        <p:spPr>
          <a:xfrm>
            <a:off x="3520440" y="5282456"/>
            <a:ext cx="2052827" cy="6644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3">
            <a:extLst>
              <a:ext uri="{FF2B5EF4-FFF2-40B4-BE49-F238E27FC236}">
                <a16:creationId xmlns:a16="http://schemas.microsoft.com/office/drawing/2014/main" id="{93C5449B-117E-C340-99E7-C1AB4DC2E08C}"/>
              </a:ext>
            </a:extLst>
          </p:cNvPr>
          <p:cNvSpPr/>
          <p:nvPr/>
        </p:nvSpPr>
        <p:spPr>
          <a:xfrm>
            <a:off x="2054351" y="5818904"/>
            <a:ext cx="76200" cy="629285"/>
          </a:xfrm>
          <a:custGeom>
            <a:avLst/>
            <a:gdLst/>
            <a:ahLst/>
            <a:cxnLst/>
            <a:rect l="l" t="t" r="r" b="b"/>
            <a:pathLst>
              <a:path w="76200" h="629285">
                <a:moveTo>
                  <a:pt x="31750" y="552767"/>
                </a:moveTo>
                <a:lnTo>
                  <a:pt x="0" y="552767"/>
                </a:lnTo>
                <a:lnTo>
                  <a:pt x="38100" y="628967"/>
                </a:lnTo>
                <a:lnTo>
                  <a:pt x="69850" y="565467"/>
                </a:lnTo>
                <a:lnTo>
                  <a:pt x="31750" y="565467"/>
                </a:lnTo>
                <a:lnTo>
                  <a:pt x="31750" y="552767"/>
                </a:lnTo>
                <a:close/>
              </a:path>
              <a:path w="76200" h="629285">
                <a:moveTo>
                  <a:pt x="44450" y="0"/>
                </a:moveTo>
                <a:lnTo>
                  <a:pt x="31750" y="0"/>
                </a:lnTo>
                <a:lnTo>
                  <a:pt x="31750" y="565467"/>
                </a:lnTo>
                <a:lnTo>
                  <a:pt x="44450" y="565467"/>
                </a:lnTo>
                <a:lnTo>
                  <a:pt x="44450" y="0"/>
                </a:lnTo>
                <a:close/>
              </a:path>
              <a:path w="76200" h="629285">
                <a:moveTo>
                  <a:pt x="76200" y="552767"/>
                </a:moveTo>
                <a:lnTo>
                  <a:pt x="44450" y="552767"/>
                </a:lnTo>
                <a:lnTo>
                  <a:pt x="44450" y="565467"/>
                </a:lnTo>
                <a:lnTo>
                  <a:pt x="69850" y="565467"/>
                </a:lnTo>
                <a:lnTo>
                  <a:pt x="76200" y="55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4">
            <a:extLst>
              <a:ext uri="{FF2B5EF4-FFF2-40B4-BE49-F238E27FC236}">
                <a16:creationId xmlns:a16="http://schemas.microsoft.com/office/drawing/2014/main" id="{6A02BF02-BBFA-A98D-A682-FBDA2E8F9215}"/>
              </a:ext>
            </a:extLst>
          </p:cNvPr>
          <p:cNvSpPr/>
          <p:nvPr/>
        </p:nvSpPr>
        <p:spPr>
          <a:xfrm>
            <a:off x="3806952" y="5255024"/>
            <a:ext cx="251460" cy="6690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45">
            <a:extLst>
              <a:ext uri="{FF2B5EF4-FFF2-40B4-BE49-F238E27FC236}">
                <a16:creationId xmlns:a16="http://schemas.microsoft.com/office/drawing/2014/main" id="{B802DFDB-E3F0-888F-3C51-64EF421C2AA9}"/>
              </a:ext>
            </a:extLst>
          </p:cNvPr>
          <p:cNvSpPr/>
          <p:nvPr/>
        </p:nvSpPr>
        <p:spPr>
          <a:xfrm>
            <a:off x="3806952" y="5255024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6">
            <a:extLst>
              <a:ext uri="{FF2B5EF4-FFF2-40B4-BE49-F238E27FC236}">
                <a16:creationId xmlns:a16="http://schemas.microsoft.com/office/drawing/2014/main" id="{8A02A6D5-734C-6D70-1641-BEF1A6934DDE}"/>
              </a:ext>
            </a:extLst>
          </p:cNvPr>
          <p:cNvSpPr/>
          <p:nvPr/>
        </p:nvSpPr>
        <p:spPr>
          <a:xfrm>
            <a:off x="4303776" y="5255024"/>
            <a:ext cx="251460" cy="6690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47">
            <a:extLst>
              <a:ext uri="{FF2B5EF4-FFF2-40B4-BE49-F238E27FC236}">
                <a16:creationId xmlns:a16="http://schemas.microsoft.com/office/drawing/2014/main" id="{EC6076EC-642D-AD4F-B77B-AA53D9823625}"/>
              </a:ext>
            </a:extLst>
          </p:cNvPr>
          <p:cNvSpPr/>
          <p:nvPr/>
        </p:nvSpPr>
        <p:spPr>
          <a:xfrm>
            <a:off x="4303776" y="5255024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48">
            <a:extLst>
              <a:ext uri="{FF2B5EF4-FFF2-40B4-BE49-F238E27FC236}">
                <a16:creationId xmlns:a16="http://schemas.microsoft.com/office/drawing/2014/main" id="{D751BB45-AA66-E481-E569-D01BE391D161}"/>
              </a:ext>
            </a:extLst>
          </p:cNvPr>
          <p:cNvSpPr/>
          <p:nvPr/>
        </p:nvSpPr>
        <p:spPr>
          <a:xfrm>
            <a:off x="4762500" y="5255024"/>
            <a:ext cx="251460" cy="6690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9">
            <a:extLst>
              <a:ext uri="{FF2B5EF4-FFF2-40B4-BE49-F238E27FC236}">
                <a16:creationId xmlns:a16="http://schemas.microsoft.com/office/drawing/2014/main" id="{15235057-45BE-DEBA-2060-0905A27F8322}"/>
              </a:ext>
            </a:extLst>
          </p:cNvPr>
          <p:cNvSpPr/>
          <p:nvPr/>
        </p:nvSpPr>
        <p:spPr>
          <a:xfrm>
            <a:off x="4762500" y="5255024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50">
            <a:extLst>
              <a:ext uri="{FF2B5EF4-FFF2-40B4-BE49-F238E27FC236}">
                <a16:creationId xmlns:a16="http://schemas.microsoft.com/office/drawing/2014/main" id="{3249B1CA-4041-0F95-56DE-DE4B2E65C605}"/>
              </a:ext>
            </a:extLst>
          </p:cNvPr>
          <p:cNvSpPr/>
          <p:nvPr/>
        </p:nvSpPr>
        <p:spPr>
          <a:xfrm>
            <a:off x="5201411" y="5255024"/>
            <a:ext cx="251460" cy="6690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51">
            <a:extLst>
              <a:ext uri="{FF2B5EF4-FFF2-40B4-BE49-F238E27FC236}">
                <a16:creationId xmlns:a16="http://schemas.microsoft.com/office/drawing/2014/main" id="{CCA9E98B-A164-BD32-D7D1-55B87B7A74EF}"/>
              </a:ext>
            </a:extLst>
          </p:cNvPr>
          <p:cNvSpPr/>
          <p:nvPr/>
        </p:nvSpPr>
        <p:spPr>
          <a:xfrm>
            <a:off x="5201411" y="5255024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52">
            <a:extLst>
              <a:ext uri="{FF2B5EF4-FFF2-40B4-BE49-F238E27FC236}">
                <a16:creationId xmlns:a16="http://schemas.microsoft.com/office/drawing/2014/main" id="{2F47344A-85F9-30B9-F250-4C1FFD008B03}"/>
              </a:ext>
            </a:extLst>
          </p:cNvPr>
          <p:cNvSpPr/>
          <p:nvPr/>
        </p:nvSpPr>
        <p:spPr>
          <a:xfrm>
            <a:off x="4619244" y="5946921"/>
            <a:ext cx="76200" cy="504190"/>
          </a:xfrm>
          <a:custGeom>
            <a:avLst/>
            <a:gdLst/>
            <a:ahLst/>
            <a:cxnLst/>
            <a:rect l="l" t="t" r="r" b="b"/>
            <a:pathLst>
              <a:path w="76200" h="504189">
                <a:moveTo>
                  <a:pt x="31750" y="427812"/>
                </a:moveTo>
                <a:lnTo>
                  <a:pt x="0" y="427812"/>
                </a:lnTo>
                <a:lnTo>
                  <a:pt x="38100" y="504012"/>
                </a:lnTo>
                <a:lnTo>
                  <a:pt x="69850" y="440512"/>
                </a:lnTo>
                <a:lnTo>
                  <a:pt x="31750" y="440512"/>
                </a:lnTo>
                <a:lnTo>
                  <a:pt x="31750" y="427812"/>
                </a:lnTo>
                <a:close/>
              </a:path>
              <a:path w="76200" h="504189">
                <a:moveTo>
                  <a:pt x="44450" y="0"/>
                </a:moveTo>
                <a:lnTo>
                  <a:pt x="31750" y="0"/>
                </a:lnTo>
                <a:lnTo>
                  <a:pt x="31750" y="440512"/>
                </a:lnTo>
                <a:lnTo>
                  <a:pt x="44450" y="440512"/>
                </a:lnTo>
                <a:lnTo>
                  <a:pt x="44450" y="0"/>
                </a:lnTo>
                <a:close/>
              </a:path>
              <a:path w="76200" h="504189">
                <a:moveTo>
                  <a:pt x="76200" y="427812"/>
                </a:moveTo>
                <a:lnTo>
                  <a:pt x="44450" y="427812"/>
                </a:lnTo>
                <a:lnTo>
                  <a:pt x="44450" y="440512"/>
                </a:lnTo>
                <a:lnTo>
                  <a:pt x="69850" y="440512"/>
                </a:lnTo>
                <a:lnTo>
                  <a:pt x="76200" y="427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53">
            <a:extLst>
              <a:ext uri="{FF2B5EF4-FFF2-40B4-BE49-F238E27FC236}">
                <a16:creationId xmlns:a16="http://schemas.microsoft.com/office/drawing/2014/main" id="{29A4BB6E-1D86-B803-0C06-A88A81764E88}"/>
              </a:ext>
            </a:extLst>
          </p:cNvPr>
          <p:cNvSpPr txBox="1"/>
          <p:nvPr/>
        </p:nvSpPr>
        <p:spPr>
          <a:xfrm>
            <a:off x="4193540" y="6101251"/>
            <a:ext cx="1570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5355">
              <a:lnSpc>
                <a:spcPct val="100000"/>
              </a:lnSpc>
              <a:spcBef>
                <a:spcPts val="100"/>
              </a:spcBef>
            </a:pP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HW4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speaker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54">
            <a:extLst>
              <a:ext uri="{FF2B5EF4-FFF2-40B4-BE49-F238E27FC236}">
                <a16:creationId xmlns:a16="http://schemas.microsoft.com/office/drawing/2014/main" id="{05A95FD6-D8F3-4FDD-5CBC-5B03C0A77433}"/>
              </a:ext>
            </a:extLst>
          </p:cNvPr>
          <p:cNvSpPr/>
          <p:nvPr/>
        </p:nvSpPr>
        <p:spPr>
          <a:xfrm>
            <a:off x="6597395" y="4800872"/>
            <a:ext cx="1819402" cy="14812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55">
            <a:extLst>
              <a:ext uri="{FF2B5EF4-FFF2-40B4-BE49-F238E27FC236}">
                <a16:creationId xmlns:a16="http://schemas.microsoft.com/office/drawing/2014/main" id="{44C746F4-18F3-AC86-6835-276FA27422E7}"/>
              </a:ext>
            </a:extLst>
          </p:cNvPr>
          <p:cNvSpPr/>
          <p:nvPr/>
        </p:nvSpPr>
        <p:spPr>
          <a:xfrm>
            <a:off x="7485888" y="6058172"/>
            <a:ext cx="76200" cy="367665"/>
          </a:xfrm>
          <a:custGeom>
            <a:avLst/>
            <a:gdLst/>
            <a:ahLst/>
            <a:cxnLst/>
            <a:rect l="l" t="t" r="r" b="b"/>
            <a:pathLst>
              <a:path w="76200" h="367664">
                <a:moveTo>
                  <a:pt x="31750" y="291223"/>
                </a:moveTo>
                <a:lnTo>
                  <a:pt x="0" y="291223"/>
                </a:lnTo>
                <a:lnTo>
                  <a:pt x="38100" y="367423"/>
                </a:lnTo>
                <a:lnTo>
                  <a:pt x="69850" y="303923"/>
                </a:lnTo>
                <a:lnTo>
                  <a:pt x="31750" y="303923"/>
                </a:lnTo>
                <a:lnTo>
                  <a:pt x="31750" y="291223"/>
                </a:lnTo>
                <a:close/>
              </a:path>
              <a:path w="76200" h="367664">
                <a:moveTo>
                  <a:pt x="44450" y="0"/>
                </a:moveTo>
                <a:lnTo>
                  <a:pt x="31750" y="0"/>
                </a:lnTo>
                <a:lnTo>
                  <a:pt x="31750" y="303923"/>
                </a:lnTo>
                <a:lnTo>
                  <a:pt x="44450" y="303923"/>
                </a:lnTo>
                <a:lnTo>
                  <a:pt x="44450" y="0"/>
                </a:lnTo>
                <a:close/>
              </a:path>
              <a:path w="76200" h="367664">
                <a:moveTo>
                  <a:pt x="76200" y="291223"/>
                </a:moveTo>
                <a:lnTo>
                  <a:pt x="44450" y="291223"/>
                </a:lnTo>
                <a:lnTo>
                  <a:pt x="44450" y="303923"/>
                </a:lnTo>
                <a:lnTo>
                  <a:pt x="69850" y="303923"/>
                </a:lnTo>
                <a:lnTo>
                  <a:pt x="76200" y="291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56">
            <a:extLst>
              <a:ext uri="{FF2B5EF4-FFF2-40B4-BE49-F238E27FC236}">
                <a16:creationId xmlns:a16="http://schemas.microsoft.com/office/drawing/2014/main" id="{2DB9A83D-DFDF-5F32-7BC0-2C4E5910F81C}"/>
              </a:ext>
            </a:extLst>
          </p:cNvPr>
          <p:cNvSpPr txBox="1"/>
          <p:nvPr/>
        </p:nvSpPr>
        <p:spPr>
          <a:xfrm>
            <a:off x="586841" y="4014479"/>
            <a:ext cx="4846955" cy="1205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Model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2400" dirty="0">
                <a:latin typeface="Calibri"/>
                <a:cs typeface="Calibri"/>
              </a:rPr>
              <a:t>示例：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8" name="object 57">
            <a:extLst>
              <a:ext uri="{FF2B5EF4-FFF2-40B4-BE49-F238E27FC236}">
                <a16:creationId xmlns:a16="http://schemas.microsoft.com/office/drawing/2014/main" id="{DFE75842-F6E4-7DF2-45F6-6B3C95397126}"/>
              </a:ext>
            </a:extLst>
          </p:cNvPr>
          <p:cNvSpPr txBox="1"/>
          <p:nvPr/>
        </p:nvSpPr>
        <p:spPr>
          <a:xfrm>
            <a:off x="6644005" y="6477984"/>
            <a:ext cx="1818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hydrophilicity</a:t>
            </a:r>
            <a:r>
              <a:rPr sz="1800" spc="-30" baseline="-20833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89" name="object 58">
            <a:extLst>
              <a:ext uri="{FF2B5EF4-FFF2-40B4-BE49-F238E27FC236}">
                <a16:creationId xmlns:a16="http://schemas.microsoft.com/office/drawing/2014/main" id="{4B5B2FF4-4676-646C-0524-28089C306298}"/>
              </a:ext>
            </a:extLst>
          </p:cNvPr>
          <p:cNvSpPr txBox="1"/>
          <p:nvPr/>
        </p:nvSpPr>
        <p:spPr>
          <a:xfrm>
            <a:off x="468274" y="5306586"/>
            <a:ext cx="2534285" cy="15741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5190">
              <a:lnSpc>
                <a:spcPts val="3265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good</a:t>
            </a:r>
            <a:endParaRPr sz="2800" dirty="0">
              <a:latin typeface="Calibri"/>
              <a:cs typeface="Calibri"/>
            </a:endParaRPr>
          </a:p>
          <a:p>
            <a:pPr marL="167640" marR="1236980" indent="-155575">
              <a:lnSpc>
                <a:spcPts val="2880"/>
              </a:lnSpc>
            </a:pPr>
            <a:r>
              <a:rPr lang="zh-CN" altLang="en-US" sz="2400" dirty="0">
                <a:latin typeface="Calibri"/>
                <a:cs typeface="Calibri"/>
              </a:rPr>
              <a:t>情感分析</a:t>
            </a:r>
            <a:r>
              <a:rPr lang="en-US" sz="2400" dirty="0">
                <a:latin typeface="Calibri"/>
                <a:cs typeface="Calibri"/>
              </a:rPr>
              <a:t>  </a:t>
            </a:r>
            <a:endParaRPr lang="en-US" sz="2400" spc="-5" dirty="0">
              <a:latin typeface="Calibri"/>
              <a:cs typeface="Calibri"/>
            </a:endParaRPr>
          </a:p>
          <a:p>
            <a:pPr marL="167640" marR="1236980" indent="-155575">
              <a:lnSpc>
                <a:spcPts val="288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114046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latin typeface="Calibri"/>
                <a:cs typeface="Calibri"/>
              </a:rPr>
              <a:t>positive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7796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E92E8BA4-3E6A-2F83-A19E-6D4B7BABC413}"/>
              </a:ext>
            </a:extLst>
          </p:cNvPr>
          <p:cNvSpPr/>
          <p:nvPr/>
        </p:nvSpPr>
        <p:spPr>
          <a:xfrm>
            <a:off x="4200144" y="1771617"/>
            <a:ext cx="1673352" cy="757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C0AF16E-3FAA-5742-ED28-7E04FB3965B9}"/>
              </a:ext>
            </a:extLst>
          </p:cNvPr>
          <p:cNvSpPr/>
          <p:nvPr/>
        </p:nvSpPr>
        <p:spPr>
          <a:xfrm>
            <a:off x="4200144" y="1771617"/>
            <a:ext cx="1673860" cy="757555"/>
          </a:xfrm>
          <a:custGeom>
            <a:avLst/>
            <a:gdLst/>
            <a:ahLst/>
            <a:cxnLst/>
            <a:rect l="l" t="t" r="r" b="b"/>
            <a:pathLst>
              <a:path w="1673860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1547114" y="0"/>
                </a:lnTo>
                <a:lnTo>
                  <a:pt x="1596253" y="9919"/>
                </a:lnTo>
                <a:lnTo>
                  <a:pt x="1636379" y="36972"/>
                </a:lnTo>
                <a:lnTo>
                  <a:pt x="1663432" y="77098"/>
                </a:lnTo>
                <a:lnTo>
                  <a:pt x="1673352" y="126237"/>
                </a:lnTo>
                <a:lnTo>
                  <a:pt x="1673352" y="631189"/>
                </a:lnTo>
                <a:lnTo>
                  <a:pt x="1663432" y="680329"/>
                </a:lnTo>
                <a:lnTo>
                  <a:pt x="1636379" y="720455"/>
                </a:lnTo>
                <a:lnTo>
                  <a:pt x="1596253" y="747508"/>
                </a:lnTo>
                <a:lnTo>
                  <a:pt x="1547114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49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6DE8BF6-B385-780B-6D72-C278BB591595}"/>
              </a:ext>
            </a:extLst>
          </p:cNvPr>
          <p:cNvSpPr txBox="1"/>
          <p:nvPr/>
        </p:nvSpPr>
        <p:spPr>
          <a:xfrm>
            <a:off x="4622672" y="1935066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14F91F-867A-6374-92C9-F0F566ACD8B9}"/>
              </a:ext>
            </a:extLst>
          </p:cNvPr>
          <p:cNvSpPr/>
          <p:nvPr/>
        </p:nvSpPr>
        <p:spPr>
          <a:xfrm>
            <a:off x="3457955" y="2088227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10" h="171450">
                <a:moveTo>
                  <a:pt x="466852" y="0"/>
                </a:moveTo>
                <a:lnTo>
                  <a:pt x="466852" y="171450"/>
                </a:lnTo>
                <a:lnTo>
                  <a:pt x="581152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2" y="57150"/>
                </a:lnTo>
                <a:lnTo>
                  <a:pt x="466852" y="0"/>
                </a:lnTo>
                <a:close/>
              </a:path>
              <a:path w="638810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10" h="171450">
                <a:moveTo>
                  <a:pt x="581152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2" y="114300"/>
                </a:lnTo>
                <a:lnTo>
                  <a:pt x="638302" y="85725"/>
                </a:lnTo>
                <a:lnTo>
                  <a:pt x="58115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136638F0-65B8-8CE0-724A-B770F9E76508}"/>
              </a:ext>
            </a:extLst>
          </p:cNvPr>
          <p:cNvSpPr/>
          <p:nvPr/>
        </p:nvSpPr>
        <p:spPr>
          <a:xfrm>
            <a:off x="5974079" y="2086703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09" h="171450">
                <a:moveTo>
                  <a:pt x="466852" y="0"/>
                </a:moveTo>
                <a:lnTo>
                  <a:pt x="466852" y="171450"/>
                </a:lnTo>
                <a:lnTo>
                  <a:pt x="581151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1" y="57150"/>
                </a:lnTo>
                <a:lnTo>
                  <a:pt x="466852" y="0"/>
                </a:lnTo>
                <a:close/>
              </a:path>
              <a:path w="638809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09" h="171450">
                <a:moveTo>
                  <a:pt x="581151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1" y="114300"/>
                </a:lnTo>
                <a:lnTo>
                  <a:pt x="638301" y="85725"/>
                </a:lnTo>
                <a:lnTo>
                  <a:pt x="581151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00F43EB3-E0A8-CC16-E155-7869ED68F8F8}"/>
              </a:ext>
            </a:extLst>
          </p:cNvPr>
          <p:cNvSpPr txBox="1"/>
          <p:nvPr/>
        </p:nvSpPr>
        <p:spPr>
          <a:xfrm>
            <a:off x="655421" y="1081372"/>
            <a:ext cx="36722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15" dirty="0">
                <a:latin typeface="Calibri"/>
                <a:cs typeface="Calibri"/>
              </a:rPr>
              <a:t>Each vector </a:t>
            </a:r>
            <a:r>
              <a:rPr sz="2800" spc="-10" dirty="0">
                <a:latin typeface="Calibri"/>
                <a:cs typeface="Calibri"/>
              </a:rPr>
              <a:t>has </a:t>
            </a:r>
            <a:r>
              <a:rPr sz="2800" spc="-5" dirty="0">
                <a:latin typeface="Calibri"/>
                <a:cs typeface="Calibri"/>
              </a:rPr>
              <a:t>a label.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999E6F05-452D-5BE6-8668-3D926B43CCFA}"/>
              </a:ext>
            </a:extLst>
          </p:cNvPr>
          <p:cNvSpPr/>
          <p:nvPr/>
        </p:nvSpPr>
        <p:spPr>
          <a:xfrm>
            <a:off x="1653539" y="1783809"/>
            <a:ext cx="251460" cy="669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02BB8AD9-E5E3-7335-456A-79A5876DB87C}"/>
              </a:ext>
            </a:extLst>
          </p:cNvPr>
          <p:cNvSpPr/>
          <p:nvPr/>
        </p:nvSpPr>
        <p:spPr>
          <a:xfrm>
            <a:off x="1653539" y="178380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1">
            <a:extLst>
              <a:ext uri="{FF2B5EF4-FFF2-40B4-BE49-F238E27FC236}">
                <a16:creationId xmlns:a16="http://schemas.microsoft.com/office/drawing/2014/main" id="{9F38BA4B-C275-0775-2A5E-8A920E2F9577}"/>
              </a:ext>
            </a:extLst>
          </p:cNvPr>
          <p:cNvSpPr/>
          <p:nvPr/>
        </p:nvSpPr>
        <p:spPr>
          <a:xfrm>
            <a:off x="2150364" y="1783809"/>
            <a:ext cx="251460" cy="669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A908D720-F70A-C976-9DF6-DAB1E70D3933}"/>
              </a:ext>
            </a:extLst>
          </p:cNvPr>
          <p:cNvSpPr/>
          <p:nvPr/>
        </p:nvSpPr>
        <p:spPr>
          <a:xfrm>
            <a:off x="2150364" y="178380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45A5BDA6-9014-A8D9-6A83-08290C16480B}"/>
              </a:ext>
            </a:extLst>
          </p:cNvPr>
          <p:cNvSpPr/>
          <p:nvPr/>
        </p:nvSpPr>
        <p:spPr>
          <a:xfrm>
            <a:off x="2610611" y="1783809"/>
            <a:ext cx="251460" cy="669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>
            <a:extLst>
              <a:ext uri="{FF2B5EF4-FFF2-40B4-BE49-F238E27FC236}">
                <a16:creationId xmlns:a16="http://schemas.microsoft.com/office/drawing/2014/main" id="{90768A45-11AC-46BD-B523-1D58371273B8}"/>
              </a:ext>
            </a:extLst>
          </p:cNvPr>
          <p:cNvSpPr/>
          <p:nvPr/>
        </p:nvSpPr>
        <p:spPr>
          <a:xfrm>
            <a:off x="2610611" y="178380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FBF865E6-9A01-33B3-11F5-623BEBD07605}"/>
              </a:ext>
            </a:extLst>
          </p:cNvPr>
          <p:cNvSpPr/>
          <p:nvPr/>
        </p:nvSpPr>
        <p:spPr>
          <a:xfrm>
            <a:off x="3049523" y="1783809"/>
            <a:ext cx="251460" cy="669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66A73FDF-E816-DD48-F268-1A446439EE46}"/>
              </a:ext>
            </a:extLst>
          </p:cNvPr>
          <p:cNvSpPr/>
          <p:nvPr/>
        </p:nvSpPr>
        <p:spPr>
          <a:xfrm>
            <a:off x="3049523" y="178380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7">
            <a:extLst>
              <a:ext uri="{FF2B5EF4-FFF2-40B4-BE49-F238E27FC236}">
                <a16:creationId xmlns:a16="http://schemas.microsoft.com/office/drawing/2014/main" id="{98E1C4FB-38B6-6D24-D83F-3A72FB52C508}"/>
              </a:ext>
            </a:extLst>
          </p:cNvPr>
          <p:cNvSpPr/>
          <p:nvPr/>
        </p:nvSpPr>
        <p:spPr>
          <a:xfrm>
            <a:off x="6772656" y="2030696"/>
            <a:ext cx="283464" cy="283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D4E6033A-6FA1-0D03-C269-1751A265741D}"/>
              </a:ext>
            </a:extLst>
          </p:cNvPr>
          <p:cNvSpPr/>
          <p:nvPr/>
        </p:nvSpPr>
        <p:spPr>
          <a:xfrm>
            <a:off x="6772656" y="2030696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9">
            <a:extLst>
              <a:ext uri="{FF2B5EF4-FFF2-40B4-BE49-F238E27FC236}">
                <a16:creationId xmlns:a16="http://schemas.microsoft.com/office/drawing/2014/main" id="{8F1E89F3-E3A3-3BD7-6217-A39F462A6F22}"/>
              </a:ext>
            </a:extLst>
          </p:cNvPr>
          <p:cNvSpPr/>
          <p:nvPr/>
        </p:nvSpPr>
        <p:spPr>
          <a:xfrm>
            <a:off x="7190231" y="2047461"/>
            <a:ext cx="283464" cy="2834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0">
            <a:extLst>
              <a:ext uri="{FF2B5EF4-FFF2-40B4-BE49-F238E27FC236}">
                <a16:creationId xmlns:a16="http://schemas.microsoft.com/office/drawing/2014/main" id="{4EE45BCD-CEFD-775D-60C0-49CDDB93FB8A}"/>
              </a:ext>
            </a:extLst>
          </p:cNvPr>
          <p:cNvSpPr/>
          <p:nvPr/>
        </p:nvSpPr>
        <p:spPr>
          <a:xfrm>
            <a:off x="7190231" y="2047461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37B2BB90-7DCE-5843-8B7E-40B6C28E6F71}"/>
              </a:ext>
            </a:extLst>
          </p:cNvPr>
          <p:cNvSpPr/>
          <p:nvPr/>
        </p:nvSpPr>
        <p:spPr>
          <a:xfrm>
            <a:off x="7607807" y="2047461"/>
            <a:ext cx="283464" cy="2834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2">
            <a:extLst>
              <a:ext uri="{FF2B5EF4-FFF2-40B4-BE49-F238E27FC236}">
                <a16:creationId xmlns:a16="http://schemas.microsoft.com/office/drawing/2014/main" id="{42777E48-575D-C06C-C058-395F081BC940}"/>
              </a:ext>
            </a:extLst>
          </p:cNvPr>
          <p:cNvSpPr/>
          <p:nvPr/>
        </p:nvSpPr>
        <p:spPr>
          <a:xfrm>
            <a:off x="7607807" y="2047461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3">
            <a:extLst>
              <a:ext uri="{FF2B5EF4-FFF2-40B4-BE49-F238E27FC236}">
                <a16:creationId xmlns:a16="http://schemas.microsoft.com/office/drawing/2014/main" id="{296B6370-44D1-20CA-31B9-923F6F94EA28}"/>
              </a:ext>
            </a:extLst>
          </p:cNvPr>
          <p:cNvSpPr/>
          <p:nvPr/>
        </p:nvSpPr>
        <p:spPr>
          <a:xfrm>
            <a:off x="8025383" y="2047461"/>
            <a:ext cx="283464" cy="283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A85F5B7D-094E-5FE3-C1E0-B84FA2A785D5}"/>
              </a:ext>
            </a:extLst>
          </p:cNvPr>
          <p:cNvSpPr/>
          <p:nvPr/>
        </p:nvSpPr>
        <p:spPr>
          <a:xfrm>
            <a:off x="8025383" y="2047461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5">
            <a:extLst>
              <a:ext uri="{FF2B5EF4-FFF2-40B4-BE49-F238E27FC236}">
                <a16:creationId xmlns:a16="http://schemas.microsoft.com/office/drawing/2014/main" id="{35D3483A-9019-4EED-A307-67FDE954E224}"/>
              </a:ext>
            </a:extLst>
          </p:cNvPr>
          <p:cNvSpPr/>
          <p:nvPr/>
        </p:nvSpPr>
        <p:spPr>
          <a:xfrm>
            <a:off x="1570482" y="2385027"/>
            <a:ext cx="1888489" cy="283845"/>
          </a:xfrm>
          <a:custGeom>
            <a:avLst/>
            <a:gdLst/>
            <a:ahLst/>
            <a:cxnLst/>
            <a:rect l="l" t="t" r="r" b="b"/>
            <a:pathLst>
              <a:path w="1888489" h="283844">
                <a:moveTo>
                  <a:pt x="1888235" y="0"/>
                </a:moveTo>
                <a:lnTo>
                  <a:pt x="1881208" y="44781"/>
                </a:lnTo>
                <a:lnTo>
                  <a:pt x="1861641" y="83685"/>
                </a:lnTo>
                <a:lnTo>
                  <a:pt x="1831808" y="114373"/>
                </a:lnTo>
                <a:lnTo>
                  <a:pt x="1793983" y="134502"/>
                </a:lnTo>
                <a:lnTo>
                  <a:pt x="1750441" y="141732"/>
                </a:lnTo>
                <a:lnTo>
                  <a:pt x="1081913" y="141732"/>
                </a:lnTo>
                <a:lnTo>
                  <a:pt x="1038370" y="148961"/>
                </a:lnTo>
                <a:lnTo>
                  <a:pt x="1000545" y="169090"/>
                </a:lnTo>
                <a:lnTo>
                  <a:pt x="970712" y="199778"/>
                </a:lnTo>
                <a:lnTo>
                  <a:pt x="951145" y="238682"/>
                </a:lnTo>
                <a:lnTo>
                  <a:pt x="944118" y="283463"/>
                </a:lnTo>
                <a:lnTo>
                  <a:pt x="937090" y="238682"/>
                </a:lnTo>
                <a:lnTo>
                  <a:pt x="917523" y="199778"/>
                </a:lnTo>
                <a:lnTo>
                  <a:pt x="887690" y="169090"/>
                </a:lnTo>
                <a:lnTo>
                  <a:pt x="849865" y="148961"/>
                </a:lnTo>
                <a:lnTo>
                  <a:pt x="806323" y="141732"/>
                </a:lnTo>
                <a:lnTo>
                  <a:pt x="137794" y="141732"/>
                </a:lnTo>
                <a:lnTo>
                  <a:pt x="94252" y="134502"/>
                </a:lnTo>
                <a:lnTo>
                  <a:pt x="56427" y="114373"/>
                </a:lnTo>
                <a:lnTo>
                  <a:pt x="26594" y="83685"/>
                </a:lnTo>
                <a:lnTo>
                  <a:pt x="7027" y="44781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0F0F6100-D156-57E4-32F0-BDE727EDA15E}"/>
              </a:ext>
            </a:extLst>
          </p:cNvPr>
          <p:cNvSpPr/>
          <p:nvPr/>
        </p:nvSpPr>
        <p:spPr>
          <a:xfrm>
            <a:off x="6613397" y="2417030"/>
            <a:ext cx="1888489" cy="285115"/>
          </a:xfrm>
          <a:custGeom>
            <a:avLst/>
            <a:gdLst/>
            <a:ahLst/>
            <a:cxnLst/>
            <a:rect l="l" t="t" r="r" b="b"/>
            <a:pathLst>
              <a:path w="1888490" h="285114">
                <a:moveTo>
                  <a:pt x="1888235" y="0"/>
                </a:moveTo>
                <a:lnTo>
                  <a:pt x="1881177" y="45055"/>
                </a:lnTo>
                <a:lnTo>
                  <a:pt x="1861519" y="84173"/>
                </a:lnTo>
                <a:lnTo>
                  <a:pt x="1831534" y="115013"/>
                </a:lnTo>
                <a:lnTo>
                  <a:pt x="1793496" y="135233"/>
                </a:lnTo>
                <a:lnTo>
                  <a:pt x="1749678" y="142494"/>
                </a:lnTo>
                <a:lnTo>
                  <a:pt x="1082675" y="142494"/>
                </a:lnTo>
                <a:lnTo>
                  <a:pt x="1038857" y="149754"/>
                </a:lnTo>
                <a:lnTo>
                  <a:pt x="1000819" y="169974"/>
                </a:lnTo>
                <a:lnTo>
                  <a:pt x="970834" y="200814"/>
                </a:lnTo>
                <a:lnTo>
                  <a:pt x="951176" y="239932"/>
                </a:lnTo>
                <a:lnTo>
                  <a:pt x="944118" y="284988"/>
                </a:lnTo>
                <a:lnTo>
                  <a:pt x="937059" y="239932"/>
                </a:lnTo>
                <a:lnTo>
                  <a:pt x="917401" y="200814"/>
                </a:lnTo>
                <a:lnTo>
                  <a:pt x="887416" y="169974"/>
                </a:lnTo>
                <a:lnTo>
                  <a:pt x="849378" y="149754"/>
                </a:lnTo>
                <a:lnTo>
                  <a:pt x="805560" y="142494"/>
                </a:lnTo>
                <a:lnTo>
                  <a:pt x="138556" y="142494"/>
                </a:lnTo>
                <a:lnTo>
                  <a:pt x="94739" y="135233"/>
                </a:lnTo>
                <a:lnTo>
                  <a:pt x="56701" y="115013"/>
                </a:lnTo>
                <a:lnTo>
                  <a:pt x="26716" y="84173"/>
                </a:lnTo>
                <a:lnTo>
                  <a:pt x="7058" y="45055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7">
            <a:extLst>
              <a:ext uri="{FF2B5EF4-FFF2-40B4-BE49-F238E27FC236}">
                <a16:creationId xmlns:a16="http://schemas.microsoft.com/office/drawing/2014/main" id="{F64A5631-D6E9-9112-1810-9ECFA7840EED}"/>
              </a:ext>
            </a:extLst>
          </p:cNvPr>
          <p:cNvSpPr txBox="1"/>
          <p:nvPr/>
        </p:nvSpPr>
        <p:spPr>
          <a:xfrm>
            <a:off x="7433309" y="2732499"/>
            <a:ext cx="254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28">
            <a:extLst>
              <a:ext uri="{FF2B5EF4-FFF2-40B4-BE49-F238E27FC236}">
                <a16:creationId xmlns:a16="http://schemas.microsoft.com/office/drawing/2014/main" id="{49ABB038-1E8B-263A-B651-B889083BB219}"/>
              </a:ext>
            </a:extLst>
          </p:cNvPr>
          <p:cNvSpPr txBox="1"/>
          <p:nvPr/>
        </p:nvSpPr>
        <p:spPr>
          <a:xfrm>
            <a:off x="659688" y="4842223"/>
            <a:ext cx="6363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Calibri"/>
                <a:cs typeface="Calibri"/>
              </a:rPr>
              <a:t>Model </a:t>
            </a:r>
            <a:r>
              <a:rPr sz="2800" spc="-10" dirty="0">
                <a:latin typeface="Calibri"/>
                <a:cs typeface="Calibri"/>
              </a:rPr>
              <a:t>decides </a:t>
            </a:r>
            <a:r>
              <a:rPr sz="2800" spc="-5" dirty="0">
                <a:latin typeface="Calibri"/>
                <a:cs typeface="Calibri"/>
              </a:rPr>
              <a:t>the number of labels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itself.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29">
            <a:extLst>
              <a:ext uri="{FF2B5EF4-FFF2-40B4-BE49-F238E27FC236}">
                <a16:creationId xmlns:a16="http://schemas.microsoft.com/office/drawing/2014/main" id="{426DCFE0-6486-5CEC-41C5-777F6D31A499}"/>
              </a:ext>
            </a:extLst>
          </p:cNvPr>
          <p:cNvSpPr/>
          <p:nvPr/>
        </p:nvSpPr>
        <p:spPr>
          <a:xfrm>
            <a:off x="3457955" y="5841840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10" h="171450">
                <a:moveTo>
                  <a:pt x="466852" y="0"/>
                </a:moveTo>
                <a:lnTo>
                  <a:pt x="466852" y="171450"/>
                </a:lnTo>
                <a:lnTo>
                  <a:pt x="581152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2" y="57150"/>
                </a:lnTo>
                <a:lnTo>
                  <a:pt x="466852" y="0"/>
                </a:lnTo>
                <a:close/>
              </a:path>
              <a:path w="638810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10" h="171450">
                <a:moveTo>
                  <a:pt x="581152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2" y="114300"/>
                </a:lnTo>
                <a:lnTo>
                  <a:pt x="638302" y="85725"/>
                </a:lnTo>
                <a:lnTo>
                  <a:pt x="58115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0">
            <a:extLst>
              <a:ext uri="{FF2B5EF4-FFF2-40B4-BE49-F238E27FC236}">
                <a16:creationId xmlns:a16="http://schemas.microsoft.com/office/drawing/2014/main" id="{35717FD8-C8CE-B3DC-BF49-0758668E6D1B}"/>
              </a:ext>
            </a:extLst>
          </p:cNvPr>
          <p:cNvSpPr/>
          <p:nvPr/>
        </p:nvSpPr>
        <p:spPr>
          <a:xfrm>
            <a:off x="5974079" y="5838791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09" h="171450">
                <a:moveTo>
                  <a:pt x="466852" y="0"/>
                </a:moveTo>
                <a:lnTo>
                  <a:pt x="466852" y="171450"/>
                </a:lnTo>
                <a:lnTo>
                  <a:pt x="581151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1" y="57150"/>
                </a:lnTo>
                <a:lnTo>
                  <a:pt x="466852" y="0"/>
                </a:lnTo>
                <a:close/>
              </a:path>
              <a:path w="638809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09" h="171450">
                <a:moveTo>
                  <a:pt x="581151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1" y="114300"/>
                </a:lnTo>
                <a:lnTo>
                  <a:pt x="638301" y="85725"/>
                </a:lnTo>
                <a:lnTo>
                  <a:pt x="581151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1">
            <a:extLst>
              <a:ext uri="{FF2B5EF4-FFF2-40B4-BE49-F238E27FC236}">
                <a16:creationId xmlns:a16="http://schemas.microsoft.com/office/drawing/2014/main" id="{1AF8DB57-A338-4155-7D37-DB5980584D5E}"/>
              </a:ext>
            </a:extLst>
          </p:cNvPr>
          <p:cNvSpPr/>
          <p:nvPr/>
        </p:nvSpPr>
        <p:spPr>
          <a:xfrm>
            <a:off x="1653539" y="5535897"/>
            <a:ext cx="251460" cy="669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2">
            <a:extLst>
              <a:ext uri="{FF2B5EF4-FFF2-40B4-BE49-F238E27FC236}">
                <a16:creationId xmlns:a16="http://schemas.microsoft.com/office/drawing/2014/main" id="{FC8A2B5D-ED0B-FA95-7117-8FD3AEE733DF}"/>
              </a:ext>
            </a:extLst>
          </p:cNvPr>
          <p:cNvSpPr/>
          <p:nvPr/>
        </p:nvSpPr>
        <p:spPr>
          <a:xfrm>
            <a:off x="1653539" y="5535897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3">
            <a:extLst>
              <a:ext uri="{FF2B5EF4-FFF2-40B4-BE49-F238E27FC236}">
                <a16:creationId xmlns:a16="http://schemas.microsoft.com/office/drawing/2014/main" id="{1B5BE10D-D9B9-BF1B-4675-3F59E386A59B}"/>
              </a:ext>
            </a:extLst>
          </p:cNvPr>
          <p:cNvSpPr/>
          <p:nvPr/>
        </p:nvSpPr>
        <p:spPr>
          <a:xfrm>
            <a:off x="2150364" y="5535897"/>
            <a:ext cx="251460" cy="669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4">
            <a:extLst>
              <a:ext uri="{FF2B5EF4-FFF2-40B4-BE49-F238E27FC236}">
                <a16:creationId xmlns:a16="http://schemas.microsoft.com/office/drawing/2014/main" id="{478A41D7-A2FE-BE1D-9858-707801FDAAEC}"/>
              </a:ext>
            </a:extLst>
          </p:cNvPr>
          <p:cNvSpPr/>
          <p:nvPr/>
        </p:nvSpPr>
        <p:spPr>
          <a:xfrm>
            <a:off x="2150364" y="5535897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5">
            <a:extLst>
              <a:ext uri="{FF2B5EF4-FFF2-40B4-BE49-F238E27FC236}">
                <a16:creationId xmlns:a16="http://schemas.microsoft.com/office/drawing/2014/main" id="{B4D16104-146B-6BBC-CFE1-BEC88683F8C8}"/>
              </a:ext>
            </a:extLst>
          </p:cNvPr>
          <p:cNvSpPr/>
          <p:nvPr/>
        </p:nvSpPr>
        <p:spPr>
          <a:xfrm>
            <a:off x="2610611" y="5535897"/>
            <a:ext cx="251460" cy="6690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6">
            <a:extLst>
              <a:ext uri="{FF2B5EF4-FFF2-40B4-BE49-F238E27FC236}">
                <a16:creationId xmlns:a16="http://schemas.microsoft.com/office/drawing/2014/main" id="{E7B1BEAB-980C-5D4E-81A6-5A7B119AAAF8}"/>
              </a:ext>
            </a:extLst>
          </p:cNvPr>
          <p:cNvSpPr/>
          <p:nvPr/>
        </p:nvSpPr>
        <p:spPr>
          <a:xfrm>
            <a:off x="2610611" y="5535897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7">
            <a:extLst>
              <a:ext uri="{FF2B5EF4-FFF2-40B4-BE49-F238E27FC236}">
                <a16:creationId xmlns:a16="http://schemas.microsoft.com/office/drawing/2014/main" id="{EF102010-F8C9-C36C-D8C0-969D6AE579A6}"/>
              </a:ext>
            </a:extLst>
          </p:cNvPr>
          <p:cNvSpPr/>
          <p:nvPr/>
        </p:nvSpPr>
        <p:spPr>
          <a:xfrm>
            <a:off x="3049523" y="5535897"/>
            <a:ext cx="251460" cy="669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8">
            <a:extLst>
              <a:ext uri="{FF2B5EF4-FFF2-40B4-BE49-F238E27FC236}">
                <a16:creationId xmlns:a16="http://schemas.microsoft.com/office/drawing/2014/main" id="{E84BB3C6-083B-948E-108E-7E8D5E26E2CF}"/>
              </a:ext>
            </a:extLst>
          </p:cNvPr>
          <p:cNvSpPr/>
          <p:nvPr/>
        </p:nvSpPr>
        <p:spPr>
          <a:xfrm>
            <a:off x="3049523" y="5535897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09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9">
            <a:extLst>
              <a:ext uri="{FF2B5EF4-FFF2-40B4-BE49-F238E27FC236}">
                <a16:creationId xmlns:a16="http://schemas.microsoft.com/office/drawing/2014/main" id="{F0893424-5EC1-9449-4F98-62150697AD31}"/>
              </a:ext>
            </a:extLst>
          </p:cNvPr>
          <p:cNvSpPr/>
          <p:nvPr/>
        </p:nvSpPr>
        <p:spPr>
          <a:xfrm>
            <a:off x="7504176" y="5779736"/>
            <a:ext cx="283464" cy="283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0">
            <a:extLst>
              <a:ext uri="{FF2B5EF4-FFF2-40B4-BE49-F238E27FC236}">
                <a16:creationId xmlns:a16="http://schemas.microsoft.com/office/drawing/2014/main" id="{D3F0F1DA-E06E-3F15-EAC2-92962B67FAE2}"/>
              </a:ext>
            </a:extLst>
          </p:cNvPr>
          <p:cNvSpPr/>
          <p:nvPr/>
        </p:nvSpPr>
        <p:spPr>
          <a:xfrm>
            <a:off x="7504176" y="5779736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1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27"/>
                </a:lnTo>
                <a:lnTo>
                  <a:pt x="256105" y="225434"/>
                </a:lnTo>
                <a:lnTo>
                  <a:pt x="225417" y="256116"/>
                </a:lnTo>
                <a:lnTo>
                  <a:pt x="186513" y="276237"/>
                </a:lnTo>
                <a:lnTo>
                  <a:pt x="141731" y="283463"/>
                </a:lnTo>
                <a:lnTo>
                  <a:pt x="96950" y="276237"/>
                </a:lnTo>
                <a:lnTo>
                  <a:pt x="58046" y="256116"/>
                </a:lnTo>
                <a:lnTo>
                  <a:pt x="27358" y="225434"/>
                </a:lnTo>
                <a:lnTo>
                  <a:pt x="7229" y="186527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1">
            <a:extLst>
              <a:ext uri="{FF2B5EF4-FFF2-40B4-BE49-F238E27FC236}">
                <a16:creationId xmlns:a16="http://schemas.microsoft.com/office/drawing/2014/main" id="{8A684C63-586F-DBC5-7EE5-0A21330CAA79}"/>
              </a:ext>
            </a:extLst>
          </p:cNvPr>
          <p:cNvSpPr/>
          <p:nvPr/>
        </p:nvSpPr>
        <p:spPr>
          <a:xfrm>
            <a:off x="7028688" y="5779736"/>
            <a:ext cx="283463" cy="283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2">
            <a:extLst>
              <a:ext uri="{FF2B5EF4-FFF2-40B4-BE49-F238E27FC236}">
                <a16:creationId xmlns:a16="http://schemas.microsoft.com/office/drawing/2014/main" id="{D192A653-78B4-FEAE-4B01-F9C0F59E801D}"/>
              </a:ext>
            </a:extLst>
          </p:cNvPr>
          <p:cNvSpPr/>
          <p:nvPr/>
        </p:nvSpPr>
        <p:spPr>
          <a:xfrm>
            <a:off x="7028688" y="5779736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1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3" y="141731"/>
                </a:lnTo>
                <a:lnTo>
                  <a:pt x="276234" y="186527"/>
                </a:lnTo>
                <a:lnTo>
                  <a:pt x="256105" y="225434"/>
                </a:lnTo>
                <a:lnTo>
                  <a:pt x="225417" y="256116"/>
                </a:lnTo>
                <a:lnTo>
                  <a:pt x="186513" y="276237"/>
                </a:lnTo>
                <a:lnTo>
                  <a:pt x="141731" y="283463"/>
                </a:lnTo>
                <a:lnTo>
                  <a:pt x="96950" y="276237"/>
                </a:lnTo>
                <a:lnTo>
                  <a:pt x="58046" y="256116"/>
                </a:lnTo>
                <a:lnTo>
                  <a:pt x="27358" y="225434"/>
                </a:lnTo>
                <a:lnTo>
                  <a:pt x="7229" y="186527"/>
                </a:lnTo>
                <a:lnTo>
                  <a:pt x="0" y="141731"/>
                </a:lnTo>
                <a:close/>
              </a:path>
            </a:pathLst>
          </a:custGeom>
          <a:ln w="6349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3">
            <a:extLst>
              <a:ext uri="{FF2B5EF4-FFF2-40B4-BE49-F238E27FC236}">
                <a16:creationId xmlns:a16="http://schemas.microsoft.com/office/drawing/2014/main" id="{0368E2A4-E401-148F-2CC5-E7E4A782DC9E}"/>
              </a:ext>
            </a:extLst>
          </p:cNvPr>
          <p:cNvSpPr/>
          <p:nvPr/>
        </p:nvSpPr>
        <p:spPr>
          <a:xfrm>
            <a:off x="7918704" y="5766021"/>
            <a:ext cx="283464" cy="2834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4">
            <a:extLst>
              <a:ext uri="{FF2B5EF4-FFF2-40B4-BE49-F238E27FC236}">
                <a16:creationId xmlns:a16="http://schemas.microsoft.com/office/drawing/2014/main" id="{B912226C-02B9-C485-F939-5F9F2FBF7EEC}"/>
              </a:ext>
            </a:extLst>
          </p:cNvPr>
          <p:cNvSpPr/>
          <p:nvPr/>
        </p:nvSpPr>
        <p:spPr>
          <a:xfrm>
            <a:off x="7918704" y="5766021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1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27"/>
                </a:lnTo>
                <a:lnTo>
                  <a:pt x="256105" y="225434"/>
                </a:lnTo>
                <a:lnTo>
                  <a:pt x="225417" y="256116"/>
                </a:lnTo>
                <a:lnTo>
                  <a:pt x="186513" y="276237"/>
                </a:lnTo>
                <a:lnTo>
                  <a:pt x="141731" y="283463"/>
                </a:lnTo>
                <a:lnTo>
                  <a:pt x="96950" y="276237"/>
                </a:lnTo>
                <a:lnTo>
                  <a:pt x="58046" y="256116"/>
                </a:lnTo>
                <a:lnTo>
                  <a:pt x="27358" y="225434"/>
                </a:lnTo>
                <a:lnTo>
                  <a:pt x="7229" y="186527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5">
            <a:extLst>
              <a:ext uri="{FF2B5EF4-FFF2-40B4-BE49-F238E27FC236}">
                <a16:creationId xmlns:a16="http://schemas.microsoft.com/office/drawing/2014/main" id="{4176FA38-7C37-E0F6-7582-B688334CFC58}"/>
              </a:ext>
            </a:extLst>
          </p:cNvPr>
          <p:cNvSpPr/>
          <p:nvPr/>
        </p:nvSpPr>
        <p:spPr>
          <a:xfrm>
            <a:off x="1570482" y="6137115"/>
            <a:ext cx="1888489" cy="285115"/>
          </a:xfrm>
          <a:custGeom>
            <a:avLst/>
            <a:gdLst/>
            <a:ahLst/>
            <a:cxnLst/>
            <a:rect l="l" t="t" r="r" b="b"/>
            <a:pathLst>
              <a:path w="1888489" h="285114">
                <a:moveTo>
                  <a:pt x="1888235" y="0"/>
                </a:moveTo>
                <a:lnTo>
                  <a:pt x="1881177" y="45040"/>
                </a:lnTo>
                <a:lnTo>
                  <a:pt x="1861519" y="84157"/>
                </a:lnTo>
                <a:lnTo>
                  <a:pt x="1831534" y="115002"/>
                </a:lnTo>
                <a:lnTo>
                  <a:pt x="1793496" y="135230"/>
                </a:lnTo>
                <a:lnTo>
                  <a:pt x="1749679" y="142494"/>
                </a:lnTo>
                <a:lnTo>
                  <a:pt x="1082675" y="142494"/>
                </a:lnTo>
                <a:lnTo>
                  <a:pt x="1038857" y="149757"/>
                </a:lnTo>
                <a:lnTo>
                  <a:pt x="1000819" y="169985"/>
                </a:lnTo>
                <a:lnTo>
                  <a:pt x="970834" y="200830"/>
                </a:lnTo>
                <a:lnTo>
                  <a:pt x="951176" y="239947"/>
                </a:lnTo>
                <a:lnTo>
                  <a:pt x="944118" y="284988"/>
                </a:lnTo>
                <a:lnTo>
                  <a:pt x="937059" y="239947"/>
                </a:lnTo>
                <a:lnTo>
                  <a:pt x="917401" y="200830"/>
                </a:lnTo>
                <a:lnTo>
                  <a:pt x="887416" y="169985"/>
                </a:lnTo>
                <a:lnTo>
                  <a:pt x="849378" y="149757"/>
                </a:lnTo>
                <a:lnTo>
                  <a:pt x="805561" y="142494"/>
                </a:lnTo>
                <a:lnTo>
                  <a:pt x="138556" y="142494"/>
                </a:lnTo>
                <a:lnTo>
                  <a:pt x="94739" y="135230"/>
                </a:lnTo>
                <a:lnTo>
                  <a:pt x="56701" y="115002"/>
                </a:lnTo>
                <a:lnTo>
                  <a:pt x="26716" y="84157"/>
                </a:lnTo>
                <a:lnTo>
                  <a:pt x="7058" y="45040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46">
            <a:extLst>
              <a:ext uri="{FF2B5EF4-FFF2-40B4-BE49-F238E27FC236}">
                <a16:creationId xmlns:a16="http://schemas.microsoft.com/office/drawing/2014/main" id="{2C73D069-21F3-E877-B356-5C5D86AF7214}"/>
              </a:ext>
            </a:extLst>
          </p:cNvPr>
          <p:cNvSpPr/>
          <p:nvPr/>
        </p:nvSpPr>
        <p:spPr>
          <a:xfrm>
            <a:off x="6904481" y="6077679"/>
            <a:ext cx="1504315" cy="233679"/>
          </a:xfrm>
          <a:custGeom>
            <a:avLst/>
            <a:gdLst/>
            <a:ahLst/>
            <a:cxnLst/>
            <a:rect l="l" t="t" r="r" b="b"/>
            <a:pathLst>
              <a:path w="1504315" h="233679">
                <a:moveTo>
                  <a:pt x="1504188" y="0"/>
                </a:moveTo>
                <a:lnTo>
                  <a:pt x="1495272" y="45380"/>
                </a:lnTo>
                <a:lnTo>
                  <a:pt x="1470961" y="82438"/>
                </a:lnTo>
                <a:lnTo>
                  <a:pt x="1434911" y="107424"/>
                </a:lnTo>
                <a:lnTo>
                  <a:pt x="1390777" y="116586"/>
                </a:lnTo>
                <a:lnTo>
                  <a:pt x="865377" y="116586"/>
                </a:lnTo>
                <a:lnTo>
                  <a:pt x="821316" y="125747"/>
                </a:lnTo>
                <a:lnTo>
                  <a:pt x="785304" y="150733"/>
                </a:lnTo>
                <a:lnTo>
                  <a:pt x="761007" y="187791"/>
                </a:lnTo>
                <a:lnTo>
                  <a:pt x="752094" y="233172"/>
                </a:lnTo>
                <a:lnTo>
                  <a:pt x="743180" y="187791"/>
                </a:lnTo>
                <a:lnTo>
                  <a:pt x="718883" y="150733"/>
                </a:lnTo>
                <a:lnTo>
                  <a:pt x="682871" y="125747"/>
                </a:lnTo>
                <a:lnTo>
                  <a:pt x="638810" y="116586"/>
                </a:lnTo>
                <a:lnTo>
                  <a:pt x="113284" y="116586"/>
                </a:lnTo>
                <a:lnTo>
                  <a:pt x="69222" y="107424"/>
                </a:lnTo>
                <a:lnTo>
                  <a:pt x="33210" y="82438"/>
                </a:lnTo>
                <a:lnTo>
                  <a:pt x="8913" y="45380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7">
            <a:extLst>
              <a:ext uri="{FF2B5EF4-FFF2-40B4-BE49-F238E27FC236}">
                <a16:creationId xmlns:a16="http://schemas.microsoft.com/office/drawing/2014/main" id="{91FA8FBB-3348-16C0-5066-D9058FA26D20}"/>
              </a:ext>
            </a:extLst>
          </p:cNvPr>
          <p:cNvSpPr txBox="1"/>
          <p:nvPr/>
        </p:nvSpPr>
        <p:spPr>
          <a:xfrm>
            <a:off x="2386329" y="6435463"/>
            <a:ext cx="254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48">
            <a:extLst>
              <a:ext uri="{FF2B5EF4-FFF2-40B4-BE49-F238E27FC236}">
                <a16:creationId xmlns:a16="http://schemas.microsoft.com/office/drawing/2014/main" id="{4031C884-4CDA-C979-A82A-6563F697879C}"/>
              </a:ext>
            </a:extLst>
          </p:cNvPr>
          <p:cNvSpPr txBox="1"/>
          <p:nvPr/>
        </p:nvSpPr>
        <p:spPr>
          <a:xfrm>
            <a:off x="7522209" y="6408031"/>
            <a:ext cx="342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N’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49">
            <a:extLst>
              <a:ext uri="{FF2B5EF4-FFF2-40B4-BE49-F238E27FC236}">
                <a16:creationId xmlns:a16="http://schemas.microsoft.com/office/drawing/2014/main" id="{DB221258-F108-B503-EA0A-EB9F2469A0EC}"/>
              </a:ext>
            </a:extLst>
          </p:cNvPr>
          <p:cNvSpPr/>
          <p:nvPr/>
        </p:nvSpPr>
        <p:spPr>
          <a:xfrm>
            <a:off x="4175759" y="5543516"/>
            <a:ext cx="1673352" cy="7574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50">
            <a:extLst>
              <a:ext uri="{FF2B5EF4-FFF2-40B4-BE49-F238E27FC236}">
                <a16:creationId xmlns:a16="http://schemas.microsoft.com/office/drawing/2014/main" id="{D3EEC6C0-C65F-5EAA-AEE7-5467CBE4E159}"/>
              </a:ext>
            </a:extLst>
          </p:cNvPr>
          <p:cNvSpPr/>
          <p:nvPr/>
        </p:nvSpPr>
        <p:spPr>
          <a:xfrm>
            <a:off x="4175759" y="5543516"/>
            <a:ext cx="1673860" cy="757555"/>
          </a:xfrm>
          <a:custGeom>
            <a:avLst/>
            <a:gdLst/>
            <a:ahLst/>
            <a:cxnLst/>
            <a:rect l="l" t="t" r="r" b="b"/>
            <a:pathLst>
              <a:path w="1673860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1547114" y="0"/>
                </a:lnTo>
                <a:lnTo>
                  <a:pt x="1596253" y="9919"/>
                </a:lnTo>
                <a:lnTo>
                  <a:pt x="1636379" y="36972"/>
                </a:lnTo>
                <a:lnTo>
                  <a:pt x="1663432" y="77098"/>
                </a:lnTo>
                <a:lnTo>
                  <a:pt x="1673352" y="126238"/>
                </a:lnTo>
                <a:lnTo>
                  <a:pt x="1673352" y="631190"/>
                </a:lnTo>
                <a:lnTo>
                  <a:pt x="1663432" y="680329"/>
                </a:lnTo>
                <a:lnTo>
                  <a:pt x="1636379" y="720455"/>
                </a:lnTo>
                <a:lnTo>
                  <a:pt x="1596253" y="747508"/>
                </a:lnTo>
                <a:lnTo>
                  <a:pt x="1547114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51">
            <a:extLst>
              <a:ext uri="{FF2B5EF4-FFF2-40B4-BE49-F238E27FC236}">
                <a16:creationId xmlns:a16="http://schemas.microsoft.com/office/drawing/2014/main" id="{A2A3BCF3-BF81-42D3-48F4-748D466BC691}"/>
              </a:ext>
            </a:extLst>
          </p:cNvPr>
          <p:cNvSpPr txBox="1"/>
          <p:nvPr/>
        </p:nvSpPr>
        <p:spPr>
          <a:xfrm>
            <a:off x="4598289" y="5707905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52">
            <a:extLst>
              <a:ext uri="{FF2B5EF4-FFF2-40B4-BE49-F238E27FC236}">
                <a16:creationId xmlns:a16="http://schemas.microsoft.com/office/drawing/2014/main" id="{DC6F19A3-3071-5BF4-A997-86BE4901ED64}"/>
              </a:ext>
            </a:extLst>
          </p:cNvPr>
          <p:cNvSpPr txBox="1"/>
          <p:nvPr/>
        </p:nvSpPr>
        <p:spPr>
          <a:xfrm>
            <a:off x="3882897" y="6365968"/>
            <a:ext cx="2310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Translation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(HW5)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53">
            <a:extLst>
              <a:ext uri="{FF2B5EF4-FFF2-40B4-BE49-F238E27FC236}">
                <a16:creationId xmlns:a16="http://schemas.microsoft.com/office/drawing/2014/main" id="{83AE534B-A342-A2CB-28AA-018D7826CA89}"/>
              </a:ext>
            </a:extLst>
          </p:cNvPr>
          <p:cNvSpPr txBox="1"/>
          <p:nvPr/>
        </p:nvSpPr>
        <p:spPr>
          <a:xfrm>
            <a:off x="654507" y="2635242"/>
            <a:ext cx="4970780" cy="97218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R="1244600" algn="ctr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whole </a:t>
            </a:r>
            <a:r>
              <a:rPr sz="2800" spc="-10" dirty="0">
                <a:latin typeface="Calibri"/>
                <a:cs typeface="Calibri"/>
              </a:rPr>
              <a:t>sequence has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54">
            <a:extLst>
              <a:ext uri="{FF2B5EF4-FFF2-40B4-BE49-F238E27FC236}">
                <a16:creationId xmlns:a16="http://schemas.microsoft.com/office/drawing/2014/main" id="{476C0986-196C-F855-1B44-F73861FFCA1F}"/>
              </a:ext>
            </a:extLst>
          </p:cNvPr>
          <p:cNvSpPr/>
          <p:nvPr/>
        </p:nvSpPr>
        <p:spPr>
          <a:xfrm>
            <a:off x="3457955" y="4070952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10" h="171450">
                <a:moveTo>
                  <a:pt x="466852" y="0"/>
                </a:moveTo>
                <a:lnTo>
                  <a:pt x="466852" y="171450"/>
                </a:lnTo>
                <a:lnTo>
                  <a:pt x="581152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2" y="57150"/>
                </a:lnTo>
                <a:lnTo>
                  <a:pt x="466852" y="0"/>
                </a:lnTo>
                <a:close/>
              </a:path>
              <a:path w="638810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10" h="171450">
                <a:moveTo>
                  <a:pt x="581152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2" y="114300"/>
                </a:lnTo>
                <a:lnTo>
                  <a:pt x="638302" y="85725"/>
                </a:lnTo>
                <a:lnTo>
                  <a:pt x="58115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55">
            <a:extLst>
              <a:ext uri="{FF2B5EF4-FFF2-40B4-BE49-F238E27FC236}">
                <a16:creationId xmlns:a16="http://schemas.microsoft.com/office/drawing/2014/main" id="{6732BB51-D3B7-71CA-65B0-C921A46A4166}"/>
              </a:ext>
            </a:extLst>
          </p:cNvPr>
          <p:cNvSpPr/>
          <p:nvPr/>
        </p:nvSpPr>
        <p:spPr>
          <a:xfrm>
            <a:off x="5974079" y="4067904"/>
            <a:ext cx="638810" cy="171450"/>
          </a:xfrm>
          <a:custGeom>
            <a:avLst/>
            <a:gdLst/>
            <a:ahLst/>
            <a:cxnLst/>
            <a:rect l="l" t="t" r="r" b="b"/>
            <a:pathLst>
              <a:path w="638809" h="171450">
                <a:moveTo>
                  <a:pt x="466852" y="0"/>
                </a:moveTo>
                <a:lnTo>
                  <a:pt x="466852" y="171450"/>
                </a:lnTo>
                <a:lnTo>
                  <a:pt x="581151" y="114300"/>
                </a:lnTo>
                <a:lnTo>
                  <a:pt x="495427" y="114300"/>
                </a:lnTo>
                <a:lnTo>
                  <a:pt x="495427" y="57150"/>
                </a:lnTo>
                <a:lnTo>
                  <a:pt x="581151" y="57150"/>
                </a:lnTo>
                <a:lnTo>
                  <a:pt x="466852" y="0"/>
                </a:lnTo>
                <a:close/>
              </a:path>
              <a:path w="638809" h="171450">
                <a:moveTo>
                  <a:pt x="46685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66852" y="114300"/>
                </a:lnTo>
                <a:lnTo>
                  <a:pt x="466852" y="57150"/>
                </a:lnTo>
                <a:close/>
              </a:path>
              <a:path w="638809" h="171450">
                <a:moveTo>
                  <a:pt x="581151" y="57150"/>
                </a:moveTo>
                <a:lnTo>
                  <a:pt x="495427" y="57150"/>
                </a:lnTo>
                <a:lnTo>
                  <a:pt x="495427" y="114300"/>
                </a:lnTo>
                <a:lnTo>
                  <a:pt x="581151" y="114300"/>
                </a:lnTo>
                <a:lnTo>
                  <a:pt x="638301" y="85725"/>
                </a:lnTo>
                <a:lnTo>
                  <a:pt x="581151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56">
            <a:extLst>
              <a:ext uri="{FF2B5EF4-FFF2-40B4-BE49-F238E27FC236}">
                <a16:creationId xmlns:a16="http://schemas.microsoft.com/office/drawing/2014/main" id="{222EEFBF-7B26-532A-DC98-A89D4BDE022E}"/>
              </a:ext>
            </a:extLst>
          </p:cNvPr>
          <p:cNvSpPr/>
          <p:nvPr/>
        </p:nvSpPr>
        <p:spPr>
          <a:xfrm>
            <a:off x="1653539" y="3765009"/>
            <a:ext cx="251460" cy="669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57">
            <a:extLst>
              <a:ext uri="{FF2B5EF4-FFF2-40B4-BE49-F238E27FC236}">
                <a16:creationId xmlns:a16="http://schemas.microsoft.com/office/drawing/2014/main" id="{85767964-93AF-E28C-5BE6-3890444BE2C8}"/>
              </a:ext>
            </a:extLst>
          </p:cNvPr>
          <p:cNvSpPr/>
          <p:nvPr/>
        </p:nvSpPr>
        <p:spPr>
          <a:xfrm>
            <a:off x="1653539" y="376500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58">
            <a:extLst>
              <a:ext uri="{FF2B5EF4-FFF2-40B4-BE49-F238E27FC236}">
                <a16:creationId xmlns:a16="http://schemas.microsoft.com/office/drawing/2014/main" id="{7180CB0D-D1D8-A6B5-0F30-EC2785035A3A}"/>
              </a:ext>
            </a:extLst>
          </p:cNvPr>
          <p:cNvSpPr/>
          <p:nvPr/>
        </p:nvSpPr>
        <p:spPr>
          <a:xfrm>
            <a:off x="2150364" y="3765009"/>
            <a:ext cx="251460" cy="669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59">
            <a:extLst>
              <a:ext uri="{FF2B5EF4-FFF2-40B4-BE49-F238E27FC236}">
                <a16:creationId xmlns:a16="http://schemas.microsoft.com/office/drawing/2014/main" id="{50B7AAFE-6FAC-E26C-CC59-E188FE61862B}"/>
              </a:ext>
            </a:extLst>
          </p:cNvPr>
          <p:cNvSpPr/>
          <p:nvPr/>
        </p:nvSpPr>
        <p:spPr>
          <a:xfrm>
            <a:off x="2150364" y="376500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60">
            <a:extLst>
              <a:ext uri="{FF2B5EF4-FFF2-40B4-BE49-F238E27FC236}">
                <a16:creationId xmlns:a16="http://schemas.microsoft.com/office/drawing/2014/main" id="{E0BD4D98-FB78-EE51-68C6-917A1A8894E1}"/>
              </a:ext>
            </a:extLst>
          </p:cNvPr>
          <p:cNvSpPr/>
          <p:nvPr/>
        </p:nvSpPr>
        <p:spPr>
          <a:xfrm>
            <a:off x="2610611" y="3765009"/>
            <a:ext cx="251460" cy="6690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61">
            <a:extLst>
              <a:ext uri="{FF2B5EF4-FFF2-40B4-BE49-F238E27FC236}">
                <a16:creationId xmlns:a16="http://schemas.microsoft.com/office/drawing/2014/main" id="{420E64BF-D28F-5406-EC3E-A2CFC4F16B13}"/>
              </a:ext>
            </a:extLst>
          </p:cNvPr>
          <p:cNvSpPr/>
          <p:nvPr/>
        </p:nvSpPr>
        <p:spPr>
          <a:xfrm>
            <a:off x="2610611" y="376500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62">
            <a:extLst>
              <a:ext uri="{FF2B5EF4-FFF2-40B4-BE49-F238E27FC236}">
                <a16:creationId xmlns:a16="http://schemas.microsoft.com/office/drawing/2014/main" id="{BF5FD505-4AE4-50B0-FBD6-B15CCA7BE669}"/>
              </a:ext>
            </a:extLst>
          </p:cNvPr>
          <p:cNvSpPr/>
          <p:nvPr/>
        </p:nvSpPr>
        <p:spPr>
          <a:xfrm>
            <a:off x="3049523" y="3765009"/>
            <a:ext cx="251460" cy="669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63">
            <a:extLst>
              <a:ext uri="{FF2B5EF4-FFF2-40B4-BE49-F238E27FC236}">
                <a16:creationId xmlns:a16="http://schemas.microsoft.com/office/drawing/2014/main" id="{F115E820-A6E4-21E4-8813-1EA5EB482929}"/>
              </a:ext>
            </a:extLst>
          </p:cNvPr>
          <p:cNvSpPr/>
          <p:nvPr/>
        </p:nvSpPr>
        <p:spPr>
          <a:xfrm>
            <a:off x="3049523" y="376500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09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64">
            <a:extLst>
              <a:ext uri="{FF2B5EF4-FFF2-40B4-BE49-F238E27FC236}">
                <a16:creationId xmlns:a16="http://schemas.microsoft.com/office/drawing/2014/main" id="{4D299FA4-F121-A72E-9F76-145452EBD5AC}"/>
              </a:ext>
            </a:extLst>
          </p:cNvPr>
          <p:cNvSpPr/>
          <p:nvPr/>
        </p:nvSpPr>
        <p:spPr>
          <a:xfrm>
            <a:off x="6772656" y="4011897"/>
            <a:ext cx="283464" cy="2834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65">
            <a:extLst>
              <a:ext uri="{FF2B5EF4-FFF2-40B4-BE49-F238E27FC236}">
                <a16:creationId xmlns:a16="http://schemas.microsoft.com/office/drawing/2014/main" id="{AD084405-DD09-E1E2-F6A4-6C9A98F0ABBF}"/>
              </a:ext>
            </a:extLst>
          </p:cNvPr>
          <p:cNvSpPr/>
          <p:nvPr/>
        </p:nvSpPr>
        <p:spPr>
          <a:xfrm>
            <a:off x="6772656" y="4011897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66">
            <a:extLst>
              <a:ext uri="{FF2B5EF4-FFF2-40B4-BE49-F238E27FC236}">
                <a16:creationId xmlns:a16="http://schemas.microsoft.com/office/drawing/2014/main" id="{3FB2AE1B-615E-62A5-5F61-EC78E0055995}"/>
              </a:ext>
            </a:extLst>
          </p:cNvPr>
          <p:cNvSpPr/>
          <p:nvPr/>
        </p:nvSpPr>
        <p:spPr>
          <a:xfrm>
            <a:off x="4181855" y="3754341"/>
            <a:ext cx="1673352" cy="7574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67">
            <a:extLst>
              <a:ext uri="{FF2B5EF4-FFF2-40B4-BE49-F238E27FC236}">
                <a16:creationId xmlns:a16="http://schemas.microsoft.com/office/drawing/2014/main" id="{3B893AA9-63FC-B16B-0053-917DEF204014}"/>
              </a:ext>
            </a:extLst>
          </p:cNvPr>
          <p:cNvSpPr/>
          <p:nvPr/>
        </p:nvSpPr>
        <p:spPr>
          <a:xfrm>
            <a:off x="4181855" y="3754341"/>
            <a:ext cx="1673860" cy="757555"/>
          </a:xfrm>
          <a:custGeom>
            <a:avLst/>
            <a:gdLst/>
            <a:ahLst/>
            <a:cxnLst/>
            <a:rect l="l" t="t" r="r" b="b"/>
            <a:pathLst>
              <a:path w="1673860" h="757554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1547114" y="0"/>
                </a:lnTo>
                <a:lnTo>
                  <a:pt x="1596253" y="9919"/>
                </a:lnTo>
                <a:lnTo>
                  <a:pt x="1636379" y="36972"/>
                </a:lnTo>
                <a:lnTo>
                  <a:pt x="1663432" y="77098"/>
                </a:lnTo>
                <a:lnTo>
                  <a:pt x="1673352" y="126237"/>
                </a:lnTo>
                <a:lnTo>
                  <a:pt x="1673352" y="631190"/>
                </a:lnTo>
                <a:lnTo>
                  <a:pt x="1663432" y="680329"/>
                </a:lnTo>
                <a:lnTo>
                  <a:pt x="1636379" y="720455"/>
                </a:lnTo>
                <a:lnTo>
                  <a:pt x="1596253" y="747508"/>
                </a:lnTo>
                <a:lnTo>
                  <a:pt x="1547114" y="757428"/>
                </a:lnTo>
                <a:lnTo>
                  <a:pt x="126238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68">
            <a:extLst>
              <a:ext uri="{FF2B5EF4-FFF2-40B4-BE49-F238E27FC236}">
                <a16:creationId xmlns:a16="http://schemas.microsoft.com/office/drawing/2014/main" id="{AAF27B1B-1441-CD11-CEBF-2D64858B372D}"/>
              </a:ext>
            </a:extLst>
          </p:cNvPr>
          <p:cNvSpPr txBox="1"/>
          <p:nvPr/>
        </p:nvSpPr>
        <p:spPr>
          <a:xfrm>
            <a:off x="4605273" y="3919059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69">
            <a:extLst>
              <a:ext uri="{FF2B5EF4-FFF2-40B4-BE49-F238E27FC236}">
                <a16:creationId xmlns:a16="http://schemas.microsoft.com/office/drawing/2014/main" id="{0E377DC4-A348-0F92-644E-77DEB5DE9733}"/>
              </a:ext>
            </a:extLst>
          </p:cNvPr>
          <p:cNvSpPr/>
          <p:nvPr/>
        </p:nvSpPr>
        <p:spPr>
          <a:xfrm>
            <a:off x="7371588" y="4824189"/>
            <a:ext cx="1504188" cy="5227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70">
            <a:extLst>
              <a:ext uri="{FF2B5EF4-FFF2-40B4-BE49-F238E27FC236}">
                <a16:creationId xmlns:a16="http://schemas.microsoft.com/office/drawing/2014/main" id="{7D32CDB3-7E00-85E3-B275-638D3B3B3494}"/>
              </a:ext>
            </a:extLst>
          </p:cNvPr>
          <p:cNvSpPr txBox="1"/>
          <p:nvPr/>
        </p:nvSpPr>
        <p:spPr>
          <a:xfrm>
            <a:off x="7371588" y="4824189"/>
            <a:ext cx="1504315" cy="52324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80"/>
              </a:spcBef>
            </a:pPr>
            <a:r>
              <a:rPr sz="2800" spc="-10" dirty="0">
                <a:latin typeface="Calibri"/>
                <a:cs typeface="Calibri"/>
              </a:rPr>
              <a:t>seq2seq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1" name="object 71">
            <a:extLst>
              <a:ext uri="{FF2B5EF4-FFF2-40B4-BE49-F238E27FC236}">
                <a16:creationId xmlns:a16="http://schemas.microsoft.com/office/drawing/2014/main" id="{6EF0E3C8-7986-631B-4BF3-4FEC94EA8B05}"/>
              </a:ext>
            </a:extLst>
          </p:cNvPr>
          <p:cNvSpPr/>
          <p:nvPr/>
        </p:nvSpPr>
        <p:spPr>
          <a:xfrm>
            <a:off x="1450847" y="1594833"/>
            <a:ext cx="7117080" cy="1562100"/>
          </a:xfrm>
          <a:custGeom>
            <a:avLst/>
            <a:gdLst/>
            <a:ahLst/>
            <a:cxnLst/>
            <a:rect l="l" t="t" r="r" b="b"/>
            <a:pathLst>
              <a:path w="7117080" h="1562100">
                <a:moveTo>
                  <a:pt x="0" y="260350"/>
                </a:moveTo>
                <a:lnTo>
                  <a:pt x="4195" y="213557"/>
                </a:lnTo>
                <a:lnTo>
                  <a:pt x="16290" y="169514"/>
                </a:lnTo>
                <a:lnTo>
                  <a:pt x="35550" y="128956"/>
                </a:lnTo>
                <a:lnTo>
                  <a:pt x="61238" y="92619"/>
                </a:lnTo>
                <a:lnTo>
                  <a:pt x="92619" y="61238"/>
                </a:lnTo>
                <a:lnTo>
                  <a:pt x="128956" y="35550"/>
                </a:lnTo>
                <a:lnTo>
                  <a:pt x="169514" y="16290"/>
                </a:lnTo>
                <a:lnTo>
                  <a:pt x="213557" y="4195"/>
                </a:lnTo>
                <a:lnTo>
                  <a:pt x="260350" y="0"/>
                </a:lnTo>
                <a:lnTo>
                  <a:pt x="6856730" y="0"/>
                </a:lnTo>
                <a:lnTo>
                  <a:pt x="6903522" y="4195"/>
                </a:lnTo>
                <a:lnTo>
                  <a:pt x="6947565" y="16290"/>
                </a:lnTo>
                <a:lnTo>
                  <a:pt x="6988123" y="35550"/>
                </a:lnTo>
                <a:lnTo>
                  <a:pt x="7024460" y="61238"/>
                </a:lnTo>
                <a:lnTo>
                  <a:pt x="7055841" y="92619"/>
                </a:lnTo>
                <a:lnTo>
                  <a:pt x="7081529" y="128956"/>
                </a:lnTo>
                <a:lnTo>
                  <a:pt x="7100789" y="169514"/>
                </a:lnTo>
                <a:lnTo>
                  <a:pt x="7112884" y="213557"/>
                </a:lnTo>
                <a:lnTo>
                  <a:pt x="7117080" y="260350"/>
                </a:lnTo>
                <a:lnTo>
                  <a:pt x="7117080" y="1301750"/>
                </a:lnTo>
                <a:lnTo>
                  <a:pt x="7112884" y="1348542"/>
                </a:lnTo>
                <a:lnTo>
                  <a:pt x="7100789" y="1392585"/>
                </a:lnTo>
                <a:lnTo>
                  <a:pt x="7081529" y="1433143"/>
                </a:lnTo>
                <a:lnTo>
                  <a:pt x="7055841" y="1469480"/>
                </a:lnTo>
                <a:lnTo>
                  <a:pt x="7024460" y="1500861"/>
                </a:lnTo>
                <a:lnTo>
                  <a:pt x="6988123" y="1526549"/>
                </a:lnTo>
                <a:lnTo>
                  <a:pt x="6947565" y="1545809"/>
                </a:lnTo>
                <a:lnTo>
                  <a:pt x="6903522" y="1557904"/>
                </a:lnTo>
                <a:lnTo>
                  <a:pt x="6856730" y="1562100"/>
                </a:lnTo>
                <a:lnTo>
                  <a:pt x="260350" y="1562100"/>
                </a:lnTo>
                <a:lnTo>
                  <a:pt x="213557" y="1557904"/>
                </a:lnTo>
                <a:lnTo>
                  <a:pt x="169514" y="1545809"/>
                </a:lnTo>
                <a:lnTo>
                  <a:pt x="128956" y="1526549"/>
                </a:lnTo>
                <a:lnTo>
                  <a:pt x="92619" y="1500861"/>
                </a:lnTo>
                <a:lnTo>
                  <a:pt x="61238" y="1469480"/>
                </a:lnTo>
                <a:lnTo>
                  <a:pt x="35550" y="1433143"/>
                </a:lnTo>
                <a:lnTo>
                  <a:pt x="16290" y="1392585"/>
                </a:lnTo>
                <a:lnTo>
                  <a:pt x="4195" y="1348542"/>
                </a:lnTo>
                <a:lnTo>
                  <a:pt x="0" y="1301750"/>
                </a:lnTo>
                <a:lnTo>
                  <a:pt x="0" y="26035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72">
            <a:extLst>
              <a:ext uri="{FF2B5EF4-FFF2-40B4-BE49-F238E27FC236}">
                <a16:creationId xmlns:a16="http://schemas.microsoft.com/office/drawing/2014/main" id="{EC31A9DC-10BB-654E-A9F5-3BE80524E244}"/>
              </a:ext>
            </a:extLst>
          </p:cNvPr>
          <p:cNvSpPr txBox="1"/>
          <p:nvPr/>
        </p:nvSpPr>
        <p:spPr>
          <a:xfrm>
            <a:off x="5578221" y="1058512"/>
            <a:ext cx="334289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>
                <a:latin typeface="Calibri"/>
                <a:cs typeface="Calibri"/>
              </a:rPr>
              <a:t>课程重点关注该类型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3" name="object 73">
            <a:extLst>
              <a:ext uri="{FF2B5EF4-FFF2-40B4-BE49-F238E27FC236}">
                <a16:creationId xmlns:a16="http://schemas.microsoft.com/office/drawing/2014/main" id="{02A6A611-1A67-D5DA-50A7-9B5983B13A2B}"/>
              </a:ext>
            </a:extLst>
          </p:cNvPr>
          <p:cNvSpPr txBox="1"/>
          <p:nvPr/>
        </p:nvSpPr>
        <p:spPr>
          <a:xfrm>
            <a:off x="8333358" y="6737215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7469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自注意力应用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007A54DE-C581-F239-D9BC-C22E9E7FBCCC}"/>
              </a:ext>
            </a:extLst>
          </p:cNvPr>
          <p:cNvSpPr txBox="1">
            <a:spLocks/>
          </p:cNvSpPr>
          <p:nvPr/>
        </p:nvSpPr>
        <p:spPr>
          <a:xfrm>
            <a:off x="707542" y="856164"/>
            <a:ext cx="4522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dirty="0"/>
              <a:t>序列标注</a:t>
            </a:r>
            <a:endParaRPr lang="en-US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3900122-B18E-D192-E948-420B6B1FCBE9}"/>
              </a:ext>
            </a:extLst>
          </p:cNvPr>
          <p:cNvSpPr/>
          <p:nvPr/>
        </p:nvSpPr>
        <p:spPr>
          <a:xfrm>
            <a:off x="1610867" y="5703669"/>
            <a:ext cx="249936" cy="670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6DBE61C-0EA8-A64C-36D8-398C933411DD}"/>
              </a:ext>
            </a:extLst>
          </p:cNvPr>
          <p:cNvSpPr/>
          <p:nvPr/>
        </p:nvSpPr>
        <p:spPr>
          <a:xfrm>
            <a:off x="1610867" y="5703669"/>
            <a:ext cx="250190" cy="670560"/>
          </a:xfrm>
          <a:custGeom>
            <a:avLst/>
            <a:gdLst/>
            <a:ahLst/>
            <a:cxnLst/>
            <a:rect l="l" t="t" r="r" b="b"/>
            <a:pathLst>
              <a:path w="250189" h="670560">
                <a:moveTo>
                  <a:pt x="0" y="41656"/>
                </a:moveTo>
                <a:lnTo>
                  <a:pt x="3276" y="25449"/>
                </a:lnTo>
                <a:lnTo>
                  <a:pt x="12207" y="12207"/>
                </a:lnTo>
                <a:lnTo>
                  <a:pt x="25449" y="3276"/>
                </a:lnTo>
                <a:lnTo>
                  <a:pt x="41656" y="0"/>
                </a:lnTo>
                <a:lnTo>
                  <a:pt x="208280" y="0"/>
                </a:lnTo>
                <a:lnTo>
                  <a:pt x="224486" y="3276"/>
                </a:lnTo>
                <a:lnTo>
                  <a:pt x="237728" y="12207"/>
                </a:lnTo>
                <a:lnTo>
                  <a:pt x="246659" y="25449"/>
                </a:lnTo>
                <a:lnTo>
                  <a:pt x="249936" y="41656"/>
                </a:lnTo>
                <a:lnTo>
                  <a:pt x="249936" y="628904"/>
                </a:lnTo>
                <a:lnTo>
                  <a:pt x="246659" y="645115"/>
                </a:lnTo>
                <a:lnTo>
                  <a:pt x="237728" y="658356"/>
                </a:lnTo>
                <a:lnTo>
                  <a:pt x="224486" y="667285"/>
                </a:lnTo>
                <a:lnTo>
                  <a:pt x="208280" y="670560"/>
                </a:lnTo>
                <a:lnTo>
                  <a:pt x="41656" y="670560"/>
                </a:lnTo>
                <a:lnTo>
                  <a:pt x="25449" y="667285"/>
                </a:lnTo>
                <a:lnTo>
                  <a:pt x="12207" y="658356"/>
                </a:lnTo>
                <a:lnTo>
                  <a:pt x="3276" y="645115"/>
                </a:lnTo>
                <a:lnTo>
                  <a:pt x="0" y="628904"/>
                </a:lnTo>
                <a:lnTo>
                  <a:pt x="0" y="41656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010EA21-F88A-252C-15CC-876DA5515E68}"/>
              </a:ext>
            </a:extLst>
          </p:cNvPr>
          <p:cNvSpPr/>
          <p:nvPr/>
        </p:nvSpPr>
        <p:spPr>
          <a:xfrm>
            <a:off x="3511296" y="5703669"/>
            <a:ext cx="251459" cy="670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3CCEE7A9-186F-5C1D-5DE5-F95BE66F0997}"/>
              </a:ext>
            </a:extLst>
          </p:cNvPr>
          <p:cNvSpPr/>
          <p:nvPr/>
        </p:nvSpPr>
        <p:spPr>
          <a:xfrm>
            <a:off x="3511296" y="5703669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7E34C437-5A6F-EC50-DBF1-1A6580DA7783}"/>
              </a:ext>
            </a:extLst>
          </p:cNvPr>
          <p:cNvSpPr/>
          <p:nvPr/>
        </p:nvSpPr>
        <p:spPr>
          <a:xfrm>
            <a:off x="5411723" y="5703669"/>
            <a:ext cx="251460" cy="670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A505E88A-38F9-F9BB-7D06-0E6FAA6F2B84}"/>
              </a:ext>
            </a:extLst>
          </p:cNvPr>
          <p:cNvSpPr/>
          <p:nvPr/>
        </p:nvSpPr>
        <p:spPr>
          <a:xfrm>
            <a:off x="5411723" y="5703669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D7908B38-AC06-095A-D05F-8B3C457016B8}"/>
              </a:ext>
            </a:extLst>
          </p:cNvPr>
          <p:cNvSpPr/>
          <p:nvPr/>
        </p:nvSpPr>
        <p:spPr>
          <a:xfrm>
            <a:off x="7312152" y="5703669"/>
            <a:ext cx="251459" cy="670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A120D3BE-324F-165B-0650-F83A330ADC54}"/>
              </a:ext>
            </a:extLst>
          </p:cNvPr>
          <p:cNvSpPr/>
          <p:nvPr/>
        </p:nvSpPr>
        <p:spPr>
          <a:xfrm>
            <a:off x="7312152" y="5703669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89D19A1F-D0EF-D54C-2EBE-5D58F03EA285}"/>
              </a:ext>
            </a:extLst>
          </p:cNvPr>
          <p:cNvSpPr/>
          <p:nvPr/>
        </p:nvSpPr>
        <p:spPr>
          <a:xfrm>
            <a:off x="1271016" y="4306162"/>
            <a:ext cx="929640" cy="7574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20EAB88C-6765-4F8F-6203-EC6442F11A3F}"/>
              </a:ext>
            </a:extLst>
          </p:cNvPr>
          <p:cNvSpPr/>
          <p:nvPr/>
        </p:nvSpPr>
        <p:spPr>
          <a:xfrm>
            <a:off x="1271016" y="4306162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2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8"/>
                </a:lnTo>
                <a:lnTo>
                  <a:pt x="929640" y="631190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2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3313CDFD-CC89-C142-E1A3-603AA0E997CF}"/>
              </a:ext>
            </a:extLst>
          </p:cNvPr>
          <p:cNvSpPr txBox="1"/>
          <p:nvPr/>
        </p:nvSpPr>
        <p:spPr>
          <a:xfrm>
            <a:off x="1574038" y="4470499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88380CC0-403F-2C91-1676-C5E9713BCFAB}"/>
              </a:ext>
            </a:extLst>
          </p:cNvPr>
          <p:cNvSpPr/>
          <p:nvPr/>
        </p:nvSpPr>
        <p:spPr>
          <a:xfrm>
            <a:off x="1679448" y="5119216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6"/>
                </a:lnTo>
                <a:lnTo>
                  <a:pt x="76200" y="492506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15BB60E9-1E96-6C44-B1DF-807C377B420F}"/>
              </a:ext>
            </a:extLst>
          </p:cNvPr>
          <p:cNvSpPr/>
          <p:nvPr/>
        </p:nvSpPr>
        <p:spPr>
          <a:xfrm>
            <a:off x="3573779" y="5119216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6"/>
                </a:lnTo>
                <a:lnTo>
                  <a:pt x="76200" y="492506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9BCD6A48-472B-1EAA-3787-8520414CBFEF}"/>
              </a:ext>
            </a:extLst>
          </p:cNvPr>
          <p:cNvSpPr/>
          <p:nvPr/>
        </p:nvSpPr>
        <p:spPr>
          <a:xfrm>
            <a:off x="5480303" y="5145124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49"/>
                </a:moveTo>
                <a:lnTo>
                  <a:pt x="38100" y="95249"/>
                </a:lnTo>
                <a:lnTo>
                  <a:pt x="38100" y="492505"/>
                </a:lnTo>
                <a:lnTo>
                  <a:pt x="76200" y="492505"/>
                </a:lnTo>
                <a:lnTo>
                  <a:pt x="76200" y="95249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B99CD18B-BEC4-90BD-6FA7-E50060C8AC27}"/>
              </a:ext>
            </a:extLst>
          </p:cNvPr>
          <p:cNvSpPr/>
          <p:nvPr/>
        </p:nvSpPr>
        <p:spPr>
          <a:xfrm>
            <a:off x="7380731" y="5145124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49"/>
                </a:moveTo>
                <a:lnTo>
                  <a:pt x="38100" y="95249"/>
                </a:lnTo>
                <a:lnTo>
                  <a:pt x="38100" y="492505"/>
                </a:lnTo>
                <a:lnTo>
                  <a:pt x="76200" y="492505"/>
                </a:lnTo>
                <a:lnTo>
                  <a:pt x="76200" y="95249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8E7AEFFD-0989-B53D-B3E3-EBD7C2A4AFD0}"/>
              </a:ext>
            </a:extLst>
          </p:cNvPr>
          <p:cNvSpPr/>
          <p:nvPr/>
        </p:nvSpPr>
        <p:spPr>
          <a:xfrm>
            <a:off x="3157727" y="4306162"/>
            <a:ext cx="929639" cy="7574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90FDB1F4-C98F-E988-2B64-5F135C214B2E}"/>
              </a:ext>
            </a:extLst>
          </p:cNvPr>
          <p:cNvSpPr/>
          <p:nvPr/>
        </p:nvSpPr>
        <p:spPr>
          <a:xfrm>
            <a:off x="3157727" y="4306162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39" y="126238"/>
                </a:lnTo>
                <a:lnTo>
                  <a:pt x="929639" y="631190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3F260A4B-5F94-9595-5984-40E1F9E89C62}"/>
              </a:ext>
            </a:extLst>
          </p:cNvPr>
          <p:cNvSpPr txBox="1"/>
          <p:nvPr/>
        </p:nvSpPr>
        <p:spPr>
          <a:xfrm>
            <a:off x="3461384" y="4470499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6AA09D49-0928-4BC7-35A3-BD5B15CA10F1}"/>
              </a:ext>
            </a:extLst>
          </p:cNvPr>
          <p:cNvSpPr/>
          <p:nvPr/>
        </p:nvSpPr>
        <p:spPr>
          <a:xfrm>
            <a:off x="5059679" y="4306162"/>
            <a:ext cx="929640" cy="7574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BA904F82-942F-51B2-1EA4-09BA37692FA6}"/>
              </a:ext>
            </a:extLst>
          </p:cNvPr>
          <p:cNvSpPr/>
          <p:nvPr/>
        </p:nvSpPr>
        <p:spPr>
          <a:xfrm>
            <a:off x="5059679" y="4306162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2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8"/>
                </a:lnTo>
                <a:lnTo>
                  <a:pt x="929640" y="631190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2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2947D074-11B6-6C41-14BB-AB3F907CD93A}"/>
              </a:ext>
            </a:extLst>
          </p:cNvPr>
          <p:cNvSpPr txBox="1"/>
          <p:nvPr/>
        </p:nvSpPr>
        <p:spPr>
          <a:xfrm>
            <a:off x="5362194" y="4470499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6BDD5D35-A57D-44E5-B9A5-9A1E8E9F6CE6}"/>
              </a:ext>
            </a:extLst>
          </p:cNvPr>
          <p:cNvSpPr/>
          <p:nvPr/>
        </p:nvSpPr>
        <p:spPr>
          <a:xfrm>
            <a:off x="6972300" y="4306162"/>
            <a:ext cx="929640" cy="7574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5">
            <a:extLst>
              <a:ext uri="{FF2B5EF4-FFF2-40B4-BE49-F238E27FC236}">
                <a16:creationId xmlns:a16="http://schemas.microsoft.com/office/drawing/2014/main" id="{8D76CC09-4818-8B5D-1B8C-DAE81F3C2C0F}"/>
              </a:ext>
            </a:extLst>
          </p:cNvPr>
          <p:cNvSpPr/>
          <p:nvPr/>
        </p:nvSpPr>
        <p:spPr>
          <a:xfrm>
            <a:off x="6972300" y="4306162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40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8"/>
                </a:lnTo>
                <a:lnTo>
                  <a:pt x="929640" y="631190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8"/>
                </a:lnTo>
                <a:lnTo>
                  <a:pt x="126238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id="{128F66B8-2EC4-8630-8461-C74D28E7D518}"/>
              </a:ext>
            </a:extLst>
          </p:cNvPr>
          <p:cNvSpPr txBox="1"/>
          <p:nvPr/>
        </p:nvSpPr>
        <p:spPr>
          <a:xfrm>
            <a:off x="7275321" y="4470499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FE1C5725-FF95-3D0E-359E-174269EF2192}"/>
              </a:ext>
            </a:extLst>
          </p:cNvPr>
          <p:cNvSpPr/>
          <p:nvPr/>
        </p:nvSpPr>
        <p:spPr>
          <a:xfrm>
            <a:off x="1679448" y="3744568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6"/>
                </a:lnTo>
                <a:lnTo>
                  <a:pt x="76200" y="492506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A87CFE8F-B5B5-5636-43CB-EB9C9ACBCF8B}"/>
              </a:ext>
            </a:extLst>
          </p:cNvPr>
          <p:cNvSpPr/>
          <p:nvPr/>
        </p:nvSpPr>
        <p:spPr>
          <a:xfrm>
            <a:off x="3573779" y="3744568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6"/>
                </a:lnTo>
                <a:lnTo>
                  <a:pt x="76200" y="492506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C9C84BA3-730F-ABF4-C048-2523A17FCA59}"/>
              </a:ext>
            </a:extLst>
          </p:cNvPr>
          <p:cNvSpPr/>
          <p:nvPr/>
        </p:nvSpPr>
        <p:spPr>
          <a:xfrm>
            <a:off x="5480303" y="3770475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6"/>
                </a:lnTo>
                <a:lnTo>
                  <a:pt x="76200" y="492506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627EFA5C-B032-F5F2-777F-7A79FE0CF6FC}"/>
              </a:ext>
            </a:extLst>
          </p:cNvPr>
          <p:cNvSpPr/>
          <p:nvPr/>
        </p:nvSpPr>
        <p:spPr>
          <a:xfrm>
            <a:off x="7380731" y="3770475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6"/>
                </a:lnTo>
                <a:lnTo>
                  <a:pt x="76200" y="492506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73E29FD5-7317-ABFD-B297-E45CF5DDC2A9}"/>
              </a:ext>
            </a:extLst>
          </p:cNvPr>
          <p:cNvSpPr/>
          <p:nvPr/>
        </p:nvSpPr>
        <p:spPr>
          <a:xfrm>
            <a:off x="1594103" y="3367378"/>
            <a:ext cx="283464" cy="2834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8BFB2700-1307-1391-4B02-8D2F9EF85CA2}"/>
              </a:ext>
            </a:extLst>
          </p:cNvPr>
          <p:cNvSpPr/>
          <p:nvPr/>
        </p:nvSpPr>
        <p:spPr>
          <a:xfrm>
            <a:off x="1594103" y="3367378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4" h="283845">
                <a:moveTo>
                  <a:pt x="0" y="141732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2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2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746A65AD-230A-1F46-990D-BA13EBA4482D}"/>
              </a:ext>
            </a:extLst>
          </p:cNvPr>
          <p:cNvSpPr/>
          <p:nvPr/>
        </p:nvSpPr>
        <p:spPr>
          <a:xfrm>
            <a:off x="3488435" y="3367378"/>
            <a:ext cx="283463" cy="283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E48C10D9-BA0D-3F4F-C71D-6773D916054A}"/>
              </a:ext>
            </a:extLst>
          </p:cNvPr>
          <p:cNvSpPr/>
          <p:nvPr/>
        </p:nvSpPr>
        <p:spPr>
          <a:xfrm>
            <a:off x="3488435" y="3367378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2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1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3" y="141732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1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2F0D0BA-DCB5-3938-C321-F45217CA7C9E}"/>
              </a:ext>
            </a:extLst>
          </p:cNvPr>
          <p:cNvSpPr/>
          <p:nvPr/>
        </p:nvSpPr>
        <p:spPr>
          <a:xfrm>
            <a:off x="5405628" y="3373473"/>
            <a:ext cx="283463" cy="2834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6">
            <a:extLst>
              <a:ext uri="{FF2B5EF4-FFF2-40B4-BE49-F238E27FC236}">
                <a16:creationId xmlns:a16="http://schemas.microsoft.com/office/drawing/2014/main" id="{755F90CD-7114-06A4-514C-A12DEC4E4E78}"/>
              </a:ext>
            </a:extLst>
          </p:cNvPr>
          <p:cNvSpPr/>
          <p:nvPr/>
        </p:nvSpPr>
        <p:spPr>
          <a:xfrm>
            <a:off x="5405628" y="3373473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3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7">
            <a:extLst>
              <a:ext uri="{FF2B5EF4-FFF2-40B4-BE49-F238E27FC236}">
                <a16:creationId xmlns:a16="http://schemas.microsoft.com/office/drawing/2014/main" id="{985ABA30-CEAA-6894-E1CC-F1D596ECB271}"/>
              </a:ext>
            </a:extLst>
          </p:cNvPr>
          <p:cNvSpPr/>
          <p:nvPr/>
        </p:nvSpPr>
        <p:spPr>
          <a:xfrm>
            <a:off x="7286243" y="3373473"/>
            <a:ext cx="283463" cy="2834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674CB5D9-9B0F-480B-D7FD-B0B5DB0F65D7}"/>
              </a:ext>
            </a:extLst>
          </p:cNvPr>
          <p:cNvSpPr/>
          <p:nvPr/>
        </p:nvSpPr>
        <p:spPr>
          <a:xfrm>
            <a:off x="7286243" y="3373473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1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3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1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47">
            <a:extLst>
              <a:ext uri="{FF2B5EF4-FFF2-40B4-BE49-F238E27FC236}">
                <a16:creationId xmlns:a16="http://schemas.microsoft.com/office/drawing/2014/main" id="{72F9718D-69DB-4D37-E135-FB41CD32F00E}"/>
              </a:ext>
            </a:extLst>
          </p:cNvPr>
          <p:cNvSpPr txBox="1"/>
          <p:nvPr/>
        </p:nvSpPr>
        <p:spPr>
          <a:xfrm>
            <a:off x="3783965" y="1510003"/>
            <a:ext cx="492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Is it </a:t>
            </a:r>
            <a:r>
              <a:rPr sz="2400" spc="-5" dirty="0">
                <a:latin typeface="Calibri"/>
                <a:cs typeface="Calibri"/>
              </a:rPr>
              <a:t>possible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consider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context?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9" name="object 48">
            <a:extLst>
              <a:ext uri="{FF2B5EF4-FFF2-40B4-BE49-F238E27FC236}">
                <a16:creationId xmlns:a16="http://schemas.microsoft.com/office/drawing/2014/main" id="{90C30875-4EAD-84A0-CB1A-BD38EF9C9DDA}"/>
              </a:ext>
            </a:extLst>
          </p:cNvPr>
          <p:cNvSpPr txBox="1"/>
          <p:nvPr/>
        </p:nvSpPr>
        <p:spPr>
          <a:xfrm>
            <a:off x="1685925" y="6420051"/>
            <a:ext cx="102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49">
            <a:extLst>
              <a:ext uri="{FF2B5EF4-FFF2-40B4-BE49-F238E27FC236}">
                <a16:creationId xmlns:a16="http://schemas.microsoft.com/office/drawing/2014/main" id="{EBA2C162-FC21-D02B-739E-B6B514EC8B1B}"/>
              </a:ext>
            </a:extLst>
          </p:cNvPr>
          <p:cNvSpPr txBox="1"/>
          <p:nvPr/>
        </p:nvSpPr>
        <p:spPr>
          <a:xfrm>
            <a:off x="3383407" y="6420051"/>
            <a:ext cx="50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50">
            <a:extLst>
              <a:ext uri="{FF2B5EF4-FFF2-40B4-BE49-F238E27FC236}">
                <a16:creationId xmlns:a16="http://schemas.microsoft.com/office/drawing/2014/main" id="{BCE99426-810A-612B-23AE-4DBB6C1C0643}"/>
              </a:ext>
            </a:extLst>
          </p:cNvPr>
          <p:cNvSpPr txBox="1"/>
          <p:nvPr/>
        </p:nvSpPr>
        <p:spPr>
          <a:xfrm>
            <a:off x="5452109" y="6453579"/>
            <a:ext cx="172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51">
            <a:extLst>
              <a:ext uri="{FF2B5EF4-FFF2-40B4-BE49-F238E27FC236}">
                <a16:creationId xmlns:a16="http://schemas.microsoft.com/office/drawing/2014/main" id="{31507E2A-8BA0-E207-EB9F-3A0E2639BB14}"/>
              </a:ext>
            </a:extLst>
          </p:cNvPr>
          <p:cNvSpPr txBox="1"/>
          <p:nvPr/>
        </p:nvSpPr>
        <p:spPr>
          <a:xfrm>
            <a:off x="7185152" y="6442301"/>
            <a:ext cx="508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52">
            <a:extLst>
              <a:ext uri="{FF2B5EF4-FFF2-40B4-BE49-F238E27FC236}">
                <a16:creationId xmlns:a16="http://schemas.microsoft.com/office/drawing/2014/main" id="{9DACF340-D297-2B8C-527A-F1759DA1AA59}"/>
              </a:ext>
            </a:extLst>
          </p:cNvPr>
          <p:cNvSpPr/>
          <p:nvPr/>
        </p:nvSpPr>
        <p:spPr>
          <a:xfrm>
            <a:off x="702563" y="2102457"/>
            <a:ext cx="929640" cy="7574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53">
            <a:extLst>
              <a:ext uri="{FF2B5EF4-FFF2-40B4-BE49-F238E27FC236}">
                <a16:creationId xmlns:a16="http://schemas.microsoft.com/office/drawing/2014/main" id="{61F10E3D-1216-813E-A68A-AF82608D2C67}"/>
              </a:ext>
            </a:extLst>
          </p:cNvPr>
          <p:cNvSpPr/>
          <p:nvPr/>
        </p:nvSpPr>
        <p:spPr>
          <a:xfrm>
            <a:off x="702563" y="2102457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03402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90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2" y="757428"/>
                </a:lnTo>
                <a:lnTo>
                  <a:pt x="126238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54">
            <a:extLst>
              <a:ext uri="{FF2B5EF4-FFF2-40B4-BE49-F238E27FC236}">
                <a16:creationId xmlns:a16="http://schemas.microsoft.com/office/drawing/2014/main" id="{9D19F304-234A-EDB5-EF8F-2056A7B8424B}"/>
              </a:ext>
            </a:extLst>
          </p:cNvPr>
          <p:cNvSpPr txBox="1"/>
          <p:nvPr/>
        </p:nvSpPr>
        <p:spPr>
          <a:xfrm>
            <a:off x="1004417" y="2265983"/>
            <a:ext cx="322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55">
            <a:extLst>
              <a:ext uri="{FF2B5EF4-FFF2-40B4-BE49-F238E27FC236}">
                <a16:creationId xmlns:a16="http://schemas.microsoft.com/office/drawing/2014/main" id="{4DBAF775-2DEA-3A05-D1F5-EBCF986A91B9}"/>
              </a:ext>
            </a:extLst>
          </p:cNvPr>
          <p:cNvSpPr txBox="1"/>
          <p:nvPr/>
        </p:nvSpPr>
        <p:spPr>
          <a:xfrm>
            <a:off x="1788160" y="2068676"/>
            <a:ext cx="1442822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Fully- 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onnec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84BCAA-4AAF-2DFC-327E-56302136ED63}"/>
              </a:ext>
            </a:extLst>
          </p:cNvPr>
          <p:cNvGrpSpPr/>
          <p:nvPr/>
        </p:nvGrpSpPr>
        <p:grpSpPr>
          <a:xfrm>
            <a:off x="0" y="5092292"/>
            <a:ext cx="9144253" cy="584834"/>
            <a:chOff x="0" y="5092292"/>
            <a:chExt cx="9144253" cy="584834"/>
          </a:xfrm>
        </p:grpSpPr>
        <p:sp>
          <p:nvSpPr>
            <p:cNvPr id="70" name="object 39">
              <a:extLst>
                <a:ext uri="{FF2B5EF4-FFF2-40B4-BE49-F238E27FC236}">
                  <a16:creationId xmlns:a16="http://schemas.microsoft.com/office/drawing/2014/main" id="{DE651451-5CEC-FE4E-1F9F-DE25D70338CC}"/>
                </a:ext>
              </a:extLst>
            </p:cNvPr>
            <p:cNvSpPr/>
            <p:nvPr/>
          </p:nvSpPr>
          <p:spPr>
            <a:xfrm>
              <a:off x="1856358" y="5121248"/>
              <a:ext cx="1654810" cy="508634"/>
            </a:xfrm>
            <a:custGeom>
              <a:avLst/>
              <a:gdLst/>
              <a:ahLst/>
              <a:cxnLst/>
              <a:rect l="l" t="t" r="r" b="b"/>
              <a:pathLst>
                <a:path w="1654810" h="508635">
                  <a:moveTo>
                    <a:pt x="1539328" y="36673"/>
                  </a:moveTo>
                  <a:lnTo>
                    <a:pt x="0" y="471550"/>
                  </a:lnTo>
                  <a:lnTo>
                    <a:pt x="10414" y="508126"/>
                  </a:lnTo>
                  <a:lnTo>
                    <a:pt x="1549671" y="73234"/>
                  </a:lnTo>
                  <a:lnTo>
                    <a:pt x="1539328" y="36673"/>
                  </a:lnTo>
                  <a:close/>
                </a:path>
                <a:path w="1654810" h="508635">
                  <a:moveTo>
                    <a:pt x="1646078" y="31495"/>
                  </a:moveTo>
                  <a:lnTo>
                    <a:pt x="1557655" y="31495"/>
                  </a:lnTo>
                  <a:lnTo>
                    <a:pt x="1567942" y="68071"/>
                  </a:lnTo>
                  <a:lnTo>
                    <a:pt x="1549671" y="73234"/>
                  </a:lnTo>
                  <a:lnTo>
                    <a:pt x="1560068" y="109981"/>
                  </a:lnTo>
                  <a:lnTo>
                    <a:pt x="1646078" y="31495"/>
                  </a:lnTo>
                  <a:close/>
                </a:path>
                <a:path w="1654810" h="508635">
                  <a:moveTo>
                    <a:pt x="1557655" y="31495"/>
                  </a:moveTo>
                  <a:lnTo>
                    <a:pt x="1539328" y="36673"/>
                  </a:lnTo>
                  <a:lnTo>
                    <a:pt x="1549671" y="73234"/>
                  </a:lnTo>
                  <a:lnTo>
                    <a:pt x="1567942" y="68071"/>
                  </a:lnTo>
                  <a:lnTo>
                    <a:pt x="1557655" y="31495"/>
                  </a:lnTo>
                  <a:close/>
                </a:path>
                <a:path w="1654810" h="508635">
                  <a:moveTo>
                    <a:pt x="1528953" y="0"/>
                  </a:moveTo>
                  <a:lnTo>
                    <a:pt x="1539328" y="36673"/>
                  </a:lnTo>
                  <a:lnTo>
                    <a:pt x="1557655" y="31495"/>
                  </a:lnTo>
                  <a:lnTo>
                    <a:pt x="1646078" y="31495"/>
                  </a:lnTo>
                  <a:lnTo>
                    <a:pt x="1654429" y="23875"/>
                  </a:lnTo>
                  <a:lnTo>
                    <a:pt x="1528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40">
              <a:extLst>
                <a:ext uri="{FF2B5EF4-FFF2-40B4-BE49-F238E27FC236}">
                  <a16:creationId xmlns:a16="http://schemas.microsoft.com/office/drawing/2014/main" id="{0849DA2D-022D-1B30-1566-95FDFDE37EFD}"/>
                </a:ext>
              </a:extLst>
            </p:cNvPr>
            <p:cNvSpPr/>
            <p:nvPr/>
          </p:nvSpPr>
          <p:spPr>
            <a:xfrm>
              <a:off x="3700398" y="5109056"/>
              <a:ext cx="1654810" cy="508634"/>
            </a:xfrm>
            <a:custGeom>
              <a:avLst/>
              <a:gdLst/>
              <a:ahLst/>
              <a:cxnLst/>
              <a:rect l="l" t="t" r="r" b="b"/>
              <a:pathLst>
                <a:path w="1654810" h="508635">
                  <a:moveTo>
                    <a:pt x="1539328" y="36673"/>
                  </a:moveTo>
                  <a:lnTo>
                    <a:pt x="0" y="471551"/>
                  </a:lnTo>
                  <a:lnTo>
                    <a:pt x="10413" y="508127"/>
                  </a:lnTo>
                  <a:lnTo>
                    <a:pt x="1549671" y="73234"/>
                  </a:lnTo>
                  <a:lnTo>
                    <a:pt x="1539328" y="36673"/>
                  </a:lnTo>
                  <a:close/>
                </a:path>
                <a:path w="1654810" h="508635">
                  <a:moveTo>
                    <a:pt x="1646078" y="31496"/>
                  </a:moveTo>
                  <a:lnTo>
                    <a:pt x="1557654" y="31496"/>
                  </a:lnTo>
                  <a:lnTo>
                    <a:pt x="1567941" y="68072"/>
                  </a:lnTo>
                  <a:lnTo>
                    <a:pt x="1549671" y="73234"/>
                  </a:lnTo>
                  <a:lnTo>
                    <a:pt x="1560067" y="109982"/>
                  </a:lnTo>
                  <a:lnTo>
                    <a:pt x="1646078" y="31496"/>
                  </a:lnTo>
                  <a:close/>
                </a:path>
                <a:path w="1654810" h="508635">
                  <a:moveTo>
                    <a:pt x="1557654" y="31496"/>
                  </a:moveTo>
                  <a:lnTo>
                    <a:pt x="1539328" y="36673"/>
                  </a:lnTo>
                  <a:lnTo>
                    <a:pt x="1549671" y="73234"/>
                  </a:lnTo>
                  <a:lnTo>
                    <a:pt x="1567941" y="68072"/>
                  </a:lnTo>
                  <a:lnTo>
                    <a:pt x="1557654" y="31496"/>
                  </a:lnTo>
                  <a:close/>
                </a:path>
                <a:path w="1654810" h="508635">
                  <a:moveTo>
                    <a:pt x="1528952" y="0"/>
                  </a:moveTo>
                  <a:lnTo>
                    <a:pt x="1539328" y="36673"/>
                  </a:lnTo>
                  <a:lnTo>
                    <a:pt x="1557654" y="31496"/>
                  </a:lnTo>
                  <a:lnTo>
                    <a:pt x="1646078" y="31496"/>
                  </a:lnTo>
                  <a:lnTo>
                    <a:pt x="1654428" y="23876"/>
                  </a:lnTo>
                  <a:lnTo>
                    <a:pt x="1528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41">
              <a:extLst>
                <a:ext uri="{FF2B5EF4-FFF2-40B4-BE49-F238E27FC236}">
                  <a16:creationId xmlns:a16="http://schemas.microsoft.com/office/drawing/2014/main" id="{4F522CC5-9C3F-9D0C-C483-67B0A433FCF6}"/>
                </a:ext>
              </a:extLst>
            </p:cNvPr>
            <p:cNvSpPr/>
            <p:nvPr/>
          </p:nvSpPr>
          <p:spPr>
            <a:xfrm>
              <a:off x="5716651" y="5092292"/>
              <a:ext cx="1654810" cy="508634"/>
            </a:xfrm>
            <a:custGeom>
              <a:avLst/>
              <a:gdLst/>
              <a:ahLst/>
              <a:cxnLst/>
              <a:rect l="l" t="t" r="r" b="b"/>
              <a:pathLst>
                <a:path w="1654809" h="508635">
                  <a:moveTo>
                    <a:pt x="1539328" y="36673"/>
                  </a:moveTo>
                  <a:lnTo>
                    <a:pt x="0" y="471551"/>
                  </a:lnTo>
                  <a:lnTo>
                    <a:pt x="10413" y="508127"/>
                  </a:lnTo>
                  <a:lnTo>
                    <a:pt x="1549671" y="73234"/>
                  </a:lnTo>
                  <a:lnTo>
                    <a:pt x="1539328" y="36673"/>
                  </a:lnTo>
                  <a:close/>
                </a:path>
                <a:path w="1654809" h="508635">
                  <a:moveTo>
                    <a:pt x="1646078" y="31496"/>
                  </a:moveTo>
                  <a:lnTo>
                    <a:pt x="1557654" y="31496"/>
                  </a:lnTo>
                  <a:lnTo>
                    <a:pt x="1567942" y="68072"/>
                  </a:lnTo>
                  <a:lnTo>
                    <a:pt x="1549671" y="73234"/>
                  </a:lnTo>
                  <a:lnTo>
                    <a:pt x="1560068" y="109981"/>
                  </a:lnTo>
                  <a:lnTo>
                    <a:pt x="1646078" y="31496"/>
                  </a:lnTo>
                  <a:close/>
                </a:path>
                <a:path w="1654809" h="508635">
                  <a:moveTo>
                    <a:pt x="1557654" y="31496"/>
                  </a:moveTo>
                  <a:lnTo>
                    <a:pt x="1539328" y="36673"/>
                  </a:lnTo>
                  <a:lnTo>
                    <a:pt x="1549671" y="73234"/>
                  </a:lnTo>
                  <a:lnTo>
                    <a:pt x="1567942" y="68072"/>
                  </a:lnTo>
                  <a:lnTo>
                    <a:pt x="1557654" y="31496"/>
                  </a:lnTo>
                  <a:close/>
                </a:path>
                <a:path w="1654809" h="508635">
                  <a:moveTo>
                    <a:pt x="1528952" y="0"/>
                  </a:moveTo>
                  <a:lnTo>
                    <a:pt x="1539328" y="36673"/>
                  </a:lnTo>
                  <a:lnTo>
                    <a:pt x="1557654" y="31496"/>
                  </a:lnTo>
                  <a:lnTo>
                    <a:pt x="1646078" y="31496"/>
                  </a:lnTo>
                  <a:lnTo>
                    <a:pt x="1654428" y="23875"/>
                  </a:lnTo>
                  <a:lnTo>
                    <a:pt x="1528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42">
              <a:extLst>
                <a:ext uri="{FF2B5EF4-FFF2-40B4-BE49-F238E27FC236}">
                  <a16:creationId xmlns:a16="http://schemas.microsoft.com/office/drawing/2014/main" id="{42669770-5BDD-957B-45F3-D6F3558F9AB1}"/>
                </a:ext>
              </a:extLst>
            </p:cNvPr>
            <p:cNvSpPr/>
            <p:nvPr/>
          </p:nvSpPr>
          <p:spPr>
            <a:xfrm>
              <a:off x="0" y="5168492"/>
              <a:ext cx="1645920" cy="508634"/>
            </a:xfrm>
            <a:custGeom>
              <a:avLst/>
              <a:gdLst/>
              <a:ahLst/>
              <a:cxnLst/>
              <a:rect l="l" t="t" r="r" b="b"/>
              <a:pathLst>
                <a:path w="1645919" h="508635">
                  <a:moveTo>
                    <a:pt x="1530311" y="36673"/>
                  </a:moveTo>
                  <a:lnTo>
                    <a:pt x="0" y="469011"/>
                  </a:lnTo>
                  <a:lnTo>
                    <a:pt x="0" y="503291"/>
                  </a:lnTo>
                  <a:lnTo>
                    <a:pt x="1369" y="508127"/>
                  </a:lnTo>
                  <a:lnTo>
                    <a:pt x="1540654" y="73233"/>
                  </a:lnTo>
                  <a:lnTo>
                    <a:pt x="1530311" y="36673"/>
                  </a:lnTo>
                  <a:close/>
                </a:path>
                <a:path w="1645919" h="508635">
                  <a:moveTo>
                    <a:pt x="1637061" y="31496"/>
                  </a:moveTo>
                  <a:lnTo>
                    <a:pt x="1548638" y="31496"/>
                  </a:lnTo>
                  <a:lnTo>
                    <a:pt x="1558925" y="68072"/>
                  </a:lnTo>
                  <a:lnTo>
                    <a:pt x="1540654" y="73233"/>
                  </a:lnTo>
                  <a:lnTo>
                    <a:pt x="1551051" y="109981"/>
                  </a:lnTo>
                  <a:lnTo>
                    <a:pt x="1637061" y="31496"/>
                  </a:lnTo>
                  <a:close/>
                </a:path>
                <a:path w="1645919" h="508635">
                  <a:moveTo>
                    <a:pt x="1548638" y="31496"/>
                  </a:moveTo>
                  <a:lnTo>
                    <a:pt x="1530311" y="36673"/>
                  </a:lnTo>
                  <a:lnTo>
                    <a:pt x="1540654" y="73233"/>
                  </a:lnTo>
                  <a:lnTo>
                    <a:pt x="1558925" y="68072"/>
                  </a:lnTo>
                  <a:lnTo>
                    <a:pt x="1548638" y="31496"/>
                  </a:lnTo>
                  <a:close/>
                </a:path>
                <a:path w="1645919" h="508635">
                  <a:moveTo>
                    <a:pt x="1519936" y="0"/>
                  </a:moveTo>
                  <a:lnTo>
                    <a:pt x="1530311" y="36673"/>
                  </a:lnTo>
                  <a:lnTo>
                    <a:pt x="1548638" y="31496"/>
                  </a:lnTo>
                  <a:lnTo>
                    <a:pt x="1637061" y="31496"/>
                  </a:lnTo>
                  <a:lnTo>
                    <a:pt x="1645412" y="23875"/>
                  </a:lnTo>
                  <a:lnTo>
                    <a:pt x="1519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43">
              <a:extLst>
                <a:ext uri="{FF2B5EF4-FFF2-40B4-BE49-F238E27FC236}">
                  <a16:creationId xmlns:a16="http://schemas.microsoft.com/office/drawing/2014/main" id="{FFF29B82-32EF-3FA2-D716-9DC30F0B087E}"/>
                </a:ext>
              </a:extLst>
            </p:cNvPr>
            <p:cNvSpPr/>
            <p:nvPr/>
          </p:nvSpPr>
          <p:spPr>
            <a:xfrm>
              <a:off x="1829561" y="5121248"/>
              <a:ext cx="1654810" cy="508634"/>
            </a:xfrm>
            <a:custGeom>
              <a:avLst/>
              <a:gdLst/>
              <a:ahLst/>
              <a:cxnLst/>
              <a:rect l="l" t="t" r="r" b="b"/>
              <a:pathLst>
                <a:path w="1654810" h="508635">
                  <a:moveTo>
                    <a:pt x="115149" y="36651"/>
                  </a:moveTo>
                  <a:lnTo>
                    <a:pt x="104835" y="73255"/>
                  </a:lnTo>
                  <a:lnTo>
                    <a:pt x="1644141" y="508126"/>
                  </a:lnTo>
                  <a:lnTo>
                    <a:pt x="1654428" y="471550"/>
                  </a:lnTo>
                  <a:lnTo>
                    <a:pt x="115149" y="36651"/>
                  </a:lnTo>
                  <a:close/>
                </a:path>
                <a:path w="1654810" h="508635">
                  <a:moveTo>
                    <a:pt x="125475" y="0"/>
                  </a:moveTo>
                  <a:lnTo>
                    <a:pt x="0" y="23875"/>
                  </a:lnTo>
                  <a:lnTo>
                    <a:pt x="94487" y="109981"/>
                  </a:lnTo>
                  <a:lnTo>
                    <a:pt x="104835" y="73255"/>
                  </a:lnTo>
                  <a:lnTo>
                    <a:pt x="86487" y="68071"/>
                  </a:lnTo>
                  <a:lnTo>
                    <a:pt x="96900" y="31495"/>
                  </a:lnTo>
                  <a:lnTo>
                    <a:pt x="116601" y="31495"/>
                  </a:lnTo>
                  <a:lnTo>
                    <a:pt x="125475" y="0"/>
                  </a:lnTo>
                  <a:close/>
                </a:path>
                <a:path w="1654810" h="508635">
                  <a:moveTo>
                    <a:pt x="96900" y="31495"/>
                  </a:moveTo>
                  <a:lnTo>
                    <a:pt x="86487" y="68071"/>
                  </a:lnTo>
                  <a:lnTo>
                    <a:pt x="104835" y="73255"/>
                  </a:lnTo>
                  <a:lnTo>
                    <a:pt x="115149" y="36651"/>
                  </a:lnTo>
                  <a:lnTo>
                    <a:pt x="96900" y="31495"/>
                  </a:lnTo>
                  <a:close/>
                </a:path>
                <a:path w="1654810" h="508635">
                  <a:moveTo>
                    <a:pt x="116601" y="31495"/>
                  </a:moveTo>
                  <a:lnTo>
                    <a:pt x="96900" y="31495"/>
                  </a:lnTo>
                  <a:lnTo>
                    <a:pt x="115149" y="36651"/>
                  </a:lnTo>
                  <a:lnTo>
                    <a:pt x="116601" y="31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44">
              <a:extLst>
                <a:ext uri="{FF2B5EF4-FFF2-40B4-BE49-F238E27FC236}">
                  <a16:creationId xmlns:a16="http://schemas.microsoft.com/office/drawing/2014/main" id="{0F96BA04-949D-44E1-FFE8-DC4E73A6FFEE}"/>
                </a:ext>
              </a:extLst>
            </p:cNvPr>
            <p:cNvSpPr/>
            <p:nvPr/>
          </p:nvSpPr>
          <p:spPr>
            <a:xfrm>
              <a:off x="3757421" y="5133439"/>
              <a:ext cx="1654810" cy="508634"/>
            </a:xfrm>
            <a:custGeom>
              <a:avLst/>
              <a:gdLst/>
              <a:ahLst/>
              <a:cxnLst/>
              <a:rect l="l" t="t" r="r" b="b"/>
              <a:pathLst>
                <a:path w="1654810" h="508635">
                  <a:moveTo>
                    <a:pt x="115149" y="36651"/>
                  </a:moveTo>
                  <a:lnTo>
                    <a:pt x="104835" y="73255"/>
                  </a:lnTo>
                  <a:lnTo>
                    <a:pt x="1644141" y="508126"/>
                  </a:lnTo>
                  <a:lnTo>
                    <a:pt x="1654428" y="471550"/>
                  </a:lnTo>
                  <a:lnTo>
                    <a:pt x="115149" y="36651"/>
                  </a:lnTo>
                  <a:close/>
                </a:path>
                <a:path w="1654810" h="508635">
                  <a:moveTo>
                    <a:pt x="125475" y="0"/>
                  </a:moveTo>
                  <a:lnTo>
                    <a:pt x="0" y="23875"/>
                  </a:lnTo>
                  <a:lnTo>
                    <a:pt x="94487" y="109981"/>
                  </a:lnTo>
                  <a:lnTo>
                    <a:pt x="104835" y="73255"/>
                  </a:lnTo>
                  <a:lnTo>
                    <a:pt x="86487" y="68071"/>
                  </a:lnTo>
                  <a:lnTo>
                    <a:pt x="96900" y="31495"/>
                  </a:lnTo>
                  <a:lnTo>
                    <a:pt x="116601" y="31495"/>
                  </a:lnTo>
                  <a:lnTo>
                    <a:pt x="125475" y="0"/>
                  </a:lnTo>
                  <a:close/>
                </a:path>
                <a:path w="1654810" h="508635">
                  <a:moveTo>
                    <a:pt x="96900" y="31495"/>
                  </a:moveTo>
                  <a:lnTo>
                    <a:pt x="86487" y="68071"/>
                  </a:lnTo>
                  <a:lnTo>
                    <a:pt x="104835" y="73255"/>
                  </a:lnTo>
                  <a:lnTo>
                    <a:pt x="115149" y="36651"/>
                  </a:lnTo>
                  <a:lnTo>
                    <a:pt x="96900" y="31495"/>
                  </a:lnTo>
                  <a:close/>
                </a:path>
                <a:path w="1654810" h="508635">
                  <a:moveTo>
                    <a:pt x="116601" y="31495"/>
                  </a:moveTo>
                  <a:lnTo>
                    <a:pt x="96900" y="31495"/>
                  </a:lnTo>
                  <a:lnTo>
                    <a:pt x="115149" y="36651"/>
                  </a:lnTo>
                  <a:lnTo>
                    <a:pt x="116601" y="31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45">
              <a:extLst>
                <a:ext uri="{FF2B5EF4-FFF2-40B4-BE49-F238E27FC236}">
                  <a16:creationId xmlns:a16="http://schemas.microsoft.com/office/drawing/2014/main" id="{8F7E750D-9E1A-F0A0-C694-B2C15A7CD664}"/>
                </a:ext>
              </a:extLst>
            </p:cNvPr>
            <p:cNvSpPr/>
            <p:nvPr/>
          </p:nvSpPr>
          <p:spPr>
            <a:xfrm>
              <a:off x="5686805" y="5124295"/>
              <a:ext cx="1654810" cy="508634"/>
            </a:xfrm>
            <a:custGeom>
              <a:avLst/>
              <a:gdLst/>
              <a:ahLst/>
              <a:cxnLst/>
              <a:rect l="l" t="t" r="r" b="b"/>
              <a:pathLst>
                <a:path w="1654809" h="508635">
                  <a:moveTo>
                    <a:pt x="115149" y="36651"/>
                  </a:moveTo>
                  <a:lnTo>
                    <a:pt x="104835" y="73255"/>
                  </a:lnTo>
                  <a:lnTo>
                    <a:pt x="1644142" y="508126"/>
                  </a:lnTo>
                  <a:lnTo>
                    <a:pt x="1654428" y="471550"/>
                  </a:lnTo>
                  <a:lnTo>
                    <a:pt x="115149" y="36651"/>
                  </a:lnTo>
                  <a:close/>
                </a:path>
                <a:path w="1654809" h="508635">
                  <a:moveTo>
                    <a:pt x="125476" y="0"/>
                  </a:moveTo>
                  <a:lnTo>
                    <a:pt x="0" y="23875"/>
                  </a:lnTo>
                  <a:lnTo>
                    <a:pt x="94488" y="109981"/>
                  </a:lnTo>
                  <a:lnTo>
                    <a:pt x="104835" y="73255"/>
                  </a:lnTo>
                  <a:lnTo>
                    <a:pt x="86487" y="68071"/>
                  </a:lnTo>
                  <a:lnTo>
                    <a:pt x="96901" y="31495"/>
                  </a:lnTo>
                  <a:lnTo>
                    <a:pt x="116601" y="31495"/>
                  </a:lnTo>
                  <a:lnTo>
                    <a:pt x="125476" y="0"/>
                  </a:lnTo>
                  <a:close/>
                </a:path>
                <a:path w="1654809" h="508635">
                  <a:moveTo>
                    <a:pt x="96901" y="31495"/>
                  </a:moveTo>
                  <a:lnTo>
                    <a:pt x="86487" y="68071"/>
                  </a:lnTo>
                  <a:lnTo>
                    <a:pt x="104835" y="73255"/>
                  </a:lnTo>
                  <a:lnTo>
                    <a:pt x="115149" y="36651"/>
                  </a:lnTo>
                  <a:lnTo>
                    <a:pt x="96901" y="31495"/>
                  </a:lnTo>
                  <a:close/>
                </a:path>
                <a:path w="1654809" h="508635">
                  <a:moveTo>
                    <a:pt x="116601" y="31495"/>
                  </a:moveTo>
                  <a:lnTo>
                    <a:pt x="96901" y="31495"/>
                  </a:lnTo>
                  <a:lnTo>
                    <a:pt x="115149" y="36651"/>
                  </a:lnTo>
                  <a:lnTo>
                    <a:pt x="116601" y="31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46">
              <a:extLst>
                <a:ext uri="{FF2B5EF4-FFF2-40B4-BE49-F238E27FC236}">
                  <a16:creationId xmlns:a16="http://schemas.microsoft.com/office/drawing/2014/main" id="{D06A896A-A95A-BBDC-5972-817641699DB3}"/>
                </a:ext>
              </a:extLst>
            </p:cNvPr>
            <p:cNvSpPr/>
            <p:nvPr/>
          </p:nvSpPr>
          <p:spPr>
            <a:xfrm>
              <a:off x="7495793" y="5106007"/>
              <a:ext cx="1648460" cy="508634"/>
            </a:xfrm>
            <a:custGeom>
              <a:avLst/>
              <a:gdLst/>
              <a:ahLst/>
              <a:cxnLst/>
              <a:rect l="l" t="t" r="r" b="b"/>
              <a:pathLst>
                <a:path w="1648459" h="508635">
                  <a:moveTo>
                    <a:pt x="115149" y="36651"/>
                  </a:moveTo>
                  <a:lnTo>
                    <a:pt x="104835" y="73255"/>
                  </a:lnTo>
                  <a:lnTo>
                    <a:pt x="1644141" y="508127"/>
                  </a:lnTo>
                  <a:lnTo>
                    <a:pt x="1648204" y="493682"/>
                  </a:lnTo>
                  <a:lnTo>
                    <a:pt x="1648204" y="469792"/>
                  </a:lnTo>
                  <a:lnTo>
                    <a:pt x="115149" y="36651"/>
                  </a:lnTo>
                  <a:close/>
                </a:path>
                <a:path w="1648459" h="508635">
                  <a:moveTo>
                    <a:pt x="125475" y="0"/>
                  </a:moveTo>
                  <a:lnTo>
                    <a:pt x="0" y="23876"/>
                  </a:lnTo>
                  <a:lnTo>
                    <a:pt x="94487" y="109982"/>
                  </a:lnTo>
                  <a:lnTo>
                    <a:pt x="104835" y="73255"/>
                  </a:lnTo>
                  <a:lnTo>
                    <a:pt x="86486" y="68072"/>
                  </a:lnTo>
                  <a:lnTo>
                    <a:pt x="96900" y="31496"/>
                  </a:lnTo>
                  <a:lnTo>
                    <a:pt x="116601" y="31496"/>
                  </a:lnTo>
                  <a:lnTo>
                    <a:pt x="125475" y="0"/>
                  </a:lnTo>
                  <a:close/>
                </a:path>
                <a:path w="1648459" h="508635">
                  <a:moveTo>
                    <a:pt x="96900" y="31496"/>
                  </a:moveTo>
                  <a:lnTo>
                    <a:pt x="86486" y="68072"/>
                  </a:lnTo>
                  <a:lnTo>
                    <a:pt x="104835" y="73255"/>
                  </a:lnTo>
                  <a:lnTo>
                    <a:pt x="115149" y="36651"/>
                  </a:lnTo>
                  <a:lnTo>
                    <a:pt x="96900" y="31496"/>
                  </a:lnTo>
                  <a:close/>
                </a:path>
                <a:path w="1648459" h="508635">
                  <a:moveTo>
                    <a:pt x="116601" y="31496"/>
                  </a:moveTo>
                  <a:lnTo>
                    <a:pt x="96900" y="31496"/>
                  </a:lnTo>
                  <a:lnTo>
                    <a:pt x="115149" y="36651"/>
                  </a:lnTo>
                  <a:lnTo>
                    <a:pt x="116601" y="31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86D0B5-7F9E-5ED5-A9DC-563B692566A1}"/>
              </a:ext>
            </a:extLst>
          </p:cNvPr>
          <p:cNvGrpSpPr/>
          <p:nvPr/>
        </p:nvGrpSpPr>
        <p:grpSpPr>
          <a:xfrm>
            <a:off x="403352" y="5594704"/>
            <a:ext cx="5378196" cy="885825"/>
            <a:chOff x="403352" y="5594704"/>
            <a:chExt cx="5378196" cy="885825"/>
          </a:xfrm>
        </p:grpSpPr>
        <p:sp>
          <p:nvSpPr>
            <p:cNvPr id="87" name="object 56">
              <a:extLst>
                <a:ext uri="{FF2B5EF4-FFF2-40B4-BE49-F238E27FC236}">
                  <a16:creationId xmlns:a16="http://schemas.microsoft.com/office/drawing/2014/main" id="{19DE10D7-814D-E2C2-4607-3DD034E372F4}"/>
                </a:ext>
              </a:extLst>
            </p:cNvPr>
            <p:cNvSpPr/>
            <p:nvPr/>
          </p:nvSpPr>
          <p:spPr>
            <a:xfrm>
              <a:off x="1492758" y="5594704"/>
              <a:ext cx="4288790" cy="885825"/>
            </a:xfrm>
            <a:custGeom>
              <a:avLst/>
              <a:gdLst/>
              <a:ahLst/>
              <a:cxnLst/>
              <a:rect l="l" t="t" r="r" b="b"/>
              <a:pathLst>
                <a:path w="4288790" h="885825">
                  <a:moveTo>
                    <a:pt x="0" y="147574"/>
                  </a:moveTo>
                  <a:lnTo>
                    <a:pt x="7520" y="100917"/>
                  </a:lnTo>
                  <a:lnTo>
                    <a:pt x="28464" y="60405"/>
                  </a:lnTo>
                  <a:lnTo>
                    <a:pt x="60405" y="28464"/>
                  </a:lnTo>
                  <a:lnTo>
                    <a:pt x="100917" y="7520"/>
                  </a:lnTo>
                  <a:lnTo>
                    <a:pt x="147573" y="0"/>
                  </a:lnTo>
                  <a:lnTo>
                    <a:pt x="4140962" y="0"/>
                  </a:lnTo>
                  <a:lnTo>
                    <a:pt x="4187618" y="7520"/>
                  </a:lnTo>
                  <a:lnTo>
                    <a:pt x="4228130" y="28464"/>
                  </a:lnTo>
                  <a:lnTo>
                    <a:pt x="4260071" y="60405"/>
                  </a:lnTo>
                  <a:lnTo>
                    <a:pt x="4281015" y="100917"/>
                  </a:lnTo>
                  <a:lnTo>
                    <a:pt x="4288536" y="147574"/>
                  </a:lnTo>
                  <a:lnTo>
                    <a:pt x="4288536" y="737870"/>
                  </a:lnTo>
                  <a:lnTo>
                    <a:pt x="4281015" y="784512"/>
                  </a:lnTo>
                  <a:lnTo>
                    <a:pt x="4260071" y="825022"/>
                  </a:lnTo>
                  <a:lnTo>
                    <a:pt x="4228130" y="856968"/>
                  </a:lnTo>
                  <a:lnTo>
                    <a:pt x="4187618" y="877919"/>
                  </a:lnTo>
                  <a:lnTo>
                    <a:pt x="4140962" y="885444"/>
                  </a:lnTo>
                  <a:lnTo>
                    <a:pt x="147573" y="885444"/>
                  </a:lnTo>
                  <a:lnTo>
                    <a:pt x="100917" y="877919"/>
                  </a:lnTo>
                  <a:lnTo>
                    <a:pt x="60405" y="856968"/>
                  </a:lnTo>
                  <a:lnTo>
                    <a:pt x="28464" y="825022"/>
                  </a:lnTo>
                  <a:lnTo>
                    <a:pt x="7520" y="784512"/>
                  </a:lnTo>
                  <a:lnTo>
                    <a:pt x="0" y="737870"/>
                  </a:lnTo>
                  <a:lnTo>
                    <a:pt x="0" y="14757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57">
              <a:extLst>
                <a:ext uri="{FF2B5EF4-FFF2-40B4-BE49-F238E27FC236}">
                  <a16:creationId xmlns:a16="http://schemas.microsoft.com/office/drawing/2014/main" id="{F861A505-4395-0CA6-0BA0-CD838BD7565F}"/>
                </a:ext>
              </a:extLst>
            </p:cNvPr>
            <p:cNvSpPr txBox="1"/>
            <p:nvPr/>
          </p:nvSpPr>
          <p:spPr>
            <a:xfrm>
              <a:off x="403352" y="5791858"/>
              <a:ext cx="101028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FF0000"/>
                  </a:solidFill>
                  <a:latin typeface="Calibri"/>
                  <a:cs typeface="Calibri"/>
                </a:rPr>
                <a:t>wind</a:t>
              </a:r>
              <a:r>
                <a:rPr sz="2400" spc="-20" dirty="0">
                  <a:solidFill>
                    <a:srgbClr val="FF0000"/>
                  </a:solidFill>
                  <a:latin typeface="Calibri"/>
                  <a:cs typeface="Calibri"/>
                </a:rPr>
                <a:t>o</a:t>
              </a:r>
              <a:r>
                <a:rPr sz="2400" dirty="0">
                  <a:solidFill>
                    <a:srgbClr val="FF0000"/>
                  </a:solidFill>
                  <a:latin typeface="Calibri"/>
                  <a:cs typeface="Calibri"/>
                </a:rPr>
                <a:t>w</a:t>
              </a:r>
              <a:endParaRPr sz="2400" dirty="0">
                <a:latin typeface="Calibri"/>
                <a:cs typeface="Calibri"/>
              </a:endParaRPr>
            </a:p>
          </p:txBody>
        </p:sp>
      </p:grpSp>
      <p:sp>
        <p:nvSpPr>
          <p:cNvPr id="89" name="object 58">
            <a:extLst>
              <a:ext uri="{FF2B5EF4-FFF2-40B4-BE49-F238E27FC236}">
                <a16:creationId xmlns:a16="http://schemas.microsoft.com/office/drawing/2014/main" id="{1B1103D4-7DD9-32EB-1849-39AFB2E9AC4C}"/>
              </a:ext>
            </a:extLst>
          </p:cNvPr>
          <p:cNvSpPr txBox="1"/>
          <p:nvPr/>
        </p:nvSpPr>
        <p:spPr>
          <a:xfrm>
            <a:off x="3556761" y="1891637"/>
            <a:ext cx="5403215" cy="133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9875" indent="1527810">
              <a:lnSpc>
                <a:spcPct val="1219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FC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consider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neighbor  </a:t>
            </a:r>
            <a:r>
              <a:rPr sz="2400" spc="-10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consider </a:t>
            </a:r>
            <a:r>
              <a:rPr sz="2400" dirty="0">
                <a:latin typeface="Calibri"/>
                <a:cs typeface="Calibri"/>
              </a:rPr>
              <a:t>the whole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sequence?</a:t>
            </a:r>
            <a:endParaRPr sz="2400" dirty="0">
              <a:latin typeface="Calibri"/>
              <a:cs typeface="Calibri"/>
            </a:endParaRPr>
          </a:p>
          <a:p>
            <a:pPr marL="622935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window </a:t>
            </a:r>
            <a:r>
              <a:rPr sz="2400" spc="-20" dirty="0">
                <a:latin typeface="Calibri"/>
                <a:cs typeface="Calibri"/>
              </a:rPr>
              <a:t>covers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whole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sequence?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139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自注意力应用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0D8CF9DD-00EC-D5EE-F8A7-40AA62476517}"/>
              </a:ext>
            </a:extLst>
          </p:cNvPr>
          <p:cNvSpPr/>
          <p:nvPr/>
        </p:nvSpPr>
        <p:spPr>
          <a:xfrm>
            <a:off x="1263396" y="2620154"/>
            <a:ext cx="929640" cy="75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6650754-B341-EA4C-B8A5-EBDE8E77640D}"/>
              </a:ext>
            </a:extLst>
          </p:cNvPr>
          <p:cNvSpPr/>
          <p:nvPr/>
        </p:nvSpPr>
        <p:spPr>
          <a:xfrm>
            <a:off x="1263396" y="2620154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2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2" y="757427"/>
                </a:lnTo>
                <a:lnTo>
                  <a:pt x="126237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F36AB9B-F404-4740-255A-A868F81EE3F1}"/>
              </a:ext>
            </a:extLst>
          </p:cNvPr>
          <p:cNvSpPr txBox="1"/>
          <p:nvPr/>
        </p:nvSpPr>
        <p:spPr>
          <a:xfrm>
            <a:off x="1565275" y="2784492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F2F577D7-BC8C-C34B-B01B-A6AFE3CAC3BA}"/>
              </a:ext>
            </a:extLst>
          </p:cNvPr>
          <p:cNvSpPr/>
          <p:nvPr/>
        </p:nvSpPr>
        <p:spPr>
          <a:xfrm>
            <a:off x="3150107" y="2620154"/>
            <a:ext cx="929640" cy="757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C1991C7-62A8-549B-3A2F-BEBFB8C6D1B6}"/>
              </a:ext>
            </a:extLst>
          </p:cNvPr>
          <p:cNvSpPr/>
          <p:nvPr/>
        </p:nvSpPr>
        <p:spPr>
          <a:xfrm>
            <a:off x="3150107" y="2620154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03402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2" y="757427"/>
                </a:lnTo>
                <a:lnTo>
                  <a:pt x="126238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52060964-CC55-163C-D339-818376C22AB9}"/>
              </a:ext>
            </a:extLst>
          </p:cNvPr>
          <p:cNvSpPr txBox="1"/>
          <p:nvPr/>
        </p:nvSpPr>
        <p:spPr>
          <a:xfrm>
            <a:off x="3452621" y="2784492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4C2382B7-FE17-973B-0C6F-6BE1A8614266}"/>
              </a:ext>
            </a:extLst>
          </p:cNvPr>
          <p:cNvSpPr/>
          <p:nvPr/>
        </p:nvSpPr>
        <p:spPr>
          <a:xfrm>
            <a:off x="5050535" y="2620154"/>
            <a:ext cx="929639" cy="757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CD53435B-5C7E-C144-E1DB-61360AB09904}"/>
              </a:ext>
            </a:extLst>
          </p:cNvPr>
          <p:cNvSpPr/>
          <p:nvPr/>
        </p:nvSpPr>
        <p:spPr>
          <a:xfrm>
            <a:off x="5050535" y="2620154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39" y="126237"/>
                </a:lnTo>
                <a:lnTo>
                  <a:pt x="929639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7"/>
                </a:lnTo>
                <a:lnTo>
                  <a:pt x="126237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8C561B2D-0755-BF5A-8E07-CF6A35448E71}"/>
              </a:ext>
            </a:extLst>
          </p:cNvPr>
          <p:cNvSpPr txBox="1"/>
          <p:nvPr/>
        </p:nvSpPr>
        <p:spPr>
          <a:xfrm>
            <a:off x="5353303" y="2784492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8855EA9D-6840-F7E5-7BF9-4709D3094552}"/>
              </a:ext>
            </a:extLst>
          </p:cNvPr>
          <p:cNvSpPr/>
          <p:nvPr/>
        </p:nvSpPr>
        <p:spPr>
          <a:xfrm>
            <a:off x="6963156" y="2620154"/>
            <a:ext cx="929640" cy="757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0538EEF0-1A2C-D707-B4ED-E03BB70A5009}"/>
              </a:ext>
            </a:extLst>
          </p:cNvPr>
          <p:cNvSpPr/>
          <p:nvPr/>
        </p:nvSpPr>
        <p:spPr>
          <a:xfrm>
            <a:off x="6963156" y="2620154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40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7"/>
                </a:lnTo>
                <a:lnTo>
                  <a:pt x="126238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57755B63-30B8-6860-317E-FE9739E8FB00}"/>
              </a:ext>
            </a:extLst>
          </p:cNvPr>
          <p:cNvSpPr txBox="1"/>
          <p:nvPr/>
        </p:nvSpPr>
        <p:spPr>
          <a:xfrm>
            <a:off x="7266558" y="2784492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47DAC6F6-3BB8-AD67-7C6E-347EE5F5214A}"/>
              </a:ext>
            </a:extLst>
          </p:cNvPr>
          <p:cNvSpPr/>
          <p:nvPr/>
        </p:nvSpPr>
        <p:spPr>
          <a:xfrm>
            <a:off x="1671827" y="2058561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6"/>
                </a:lnTo>
                <a:lnTo>
                  <a:pt x="76200" y="492506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23977B0C-AC71-C419-46BA-D19E6955898B}"/>
              </a:ext>
            </a:extLst>
          </p:cNvPr>
          <p:cNvSpPr/>
          <p:nvPr/>
        </p:nvSpPr>
        <p:spPr>
          <a:xfrm>
            <a:off x="3564635" y="2058561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6"/>
                </a:lnTo>
                <a:lnTo>
                  <a:pt x="76200" y="492506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C9C8D12F-7E64-43DF-9FCF-7B3E44536AFA}"/>
              </a:ext>
            </a:extLst>
          </p:cNvPr>
          <p:cNvSpPr/>
          <p:nvPr/>
        </p:nvSpPr>
        <p:spPr>
          <a:xfrm>
            <a:off x="5471159" y="2085992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5"/>
                </a:lnTo>
                <a:lnTo>
                  <a:pt x="76200" y="492505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04E11F08-DCC1-2025-D1E6-C4F10095629B}"/>
              </a:ext>
            </a:extLst>
          </p:cNvPr>
          <p:cNvSpPr/>
          <p:nvPr/>
        </p:nvSpPr>
        <p:spPr>
          <a:xfrm>
            <a:off x="7371588" y="2085992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60">
                <a:moveTo>
                  <a:pt x="76200" y="95250"/>
                </a:moveTo>
                <a:lnTo>
                  <a:pt x="38100" y="95250"/>
                </a:lnTo>
                <a:lnTo>
                  <a:pt x="38100" y="492505"/>
                </a:lnTo>
                <a:lnTo>
                  <a:pt x="76200" y="492505"/>
                </a:lnTo>
                <a:lnTo>
                  <a:pt x="76200" y="95250"/>
                </a:lnTo>
                <a:close/>
              </a:path>
              <a:path w="114300" h="4927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437448D7-FE8D-8CAD-BC85-E03A8C34B612}"/>
              </a:ext>
            </a:extLst>
          </p:cNvPr>
          <p:cNvSpPr/>
          <p:nvPr/>
        </p:nvSpPr>
        <p:spPr>
          <a:xfrm>
            <a:off x="1584960" y="1681370"/>
            <a:ext cx="283464" cy="2834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59D876A0-B542-0F22-630F-45EA42CE2424}"/>
              </a:ext>
            </a:extLst>
          </p:cNvPr>
          <p:cNvSpPr/>
          <p:nvPr/>
        </p:nvSpPr>
        <p:spPr>
          <a:xfrm>
            <a:off x="1584960" y="1681370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4" h="283844">
                <a:moveTo>
                  <a:pt x="0" y="141732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2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2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D5D420A2-FA79-CCD4-37C7-E5FE18DE7C11}"/>
              </a:ext>
            </a:extLst>
          </p:cNvPr>
          <p:cNvSpPr/>
          <p:nvPr/>
        </p:nvSpPr>
        <p:spPr>
          <a:xfrm>
            <a:off x="3479291" y="1681370"/>
            <a:ext cx="283463" cy="283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58E2A83D-5608-7606-275C-52E23C5EFB2F}"/>
              </a:ext>
            </a:extLst>
          </p:cNvPr>
          <p:cNvSpPr/>
          <p:nvPr/>
        </p:nvSpPr>
        <p:spPr>
          <a:xfrm>
            <a:off x="3479291" y="1681370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4">
                <a:moveTo>
                  <a:pt x="0" y="141732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3" y="141732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40B7ABC9-D40B-86F7-429A-DD0AEC791AF7}"/>
              </a:ext>
            </a:extLst>
          </p:cNvPr>
          <p:cNvSpPr/>
          <p:nvPr/>
        </p:nvSpPr>
        <p:spPr>
          <a:xfrm>
            <a:off x="5396484" y="1687467"/>
            <a:ext cx="283463" cy="2849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8A4A3C5F-9FAD-1AF4-2EF9-F946E4AE63F4}"/>
              </a:ext>
            </a:extLst>
          </p:cNvPr>
          <p:cNvSpPr/>
          <p:nvPr/>
        </p:nvSpPr>
        <p:spPr>
          <a:xfrm>
            <a:off x="5396484" y="1687467"/>
            <a:ext cx="283845" cy="285115"/>
          </a:xfrm>
          <a:custGeom>
            <a:avLst/>
            <a:gdLst/>
            <a:ahLst/>
            <a:cxnLst/>
            <a:rect l="l" t="t" r="r" b="b"/>
            <a:pathLst>
              <a:path w="283845" h="285115">
                <a:moveTo>
                  <a:pt x="0" y="142493"/>
                </a:moveTo>
                <a:lnTo>
                  <a:pt x="7229" y="97438"/>
                </a:lnTo>
                <a:lnTo>
                  <a:pt x="27358" y="58320"/>
                </a:lnTo>
                <a:lnTo>
                  <a:pt x="58046" y="27480"/>
                </a:lnTo>
                <a:lnTo>
                  <a:pt x="96950" y="7260"/>
                </a:lnTo>
                <a:lnTo>
                  <a:pt x="141731" y="0"/>
                </a:lnTo>
                <a:lnTo>
                  <a:pt x="186513" y="7260"/>
                </a:lnTo>
                <a:lnTo>
                  <a:pt x="225417" y="27480"/>
                </a:lnTo>
                <a:lnTo>
                  <a:pt x="256105" y="58320"/>
                </a:lnTo>
                <a:lnTo>
                  <a:pt x="276234" y="97438"/>
                </a:lnTo>
                <a:lnTo>
                  <a:pt x="283463" y="142493"/>
                </a:lnTo>
                <a:lnTo>
                  <a:pt x="276234" y="187549"/>
                </a:lnTo>
                <a:lnTo>
                  <a:pt x="256105" y="226667"/>
                </a:lnTo>
                <a:lnTo>
                  <a:pt x="225417" y="257507"/>
                </a:lnTo>
                <a:lnTo>
                  <a:pt x="186513" y="277727"/>
                </a:lnTo>
                <a:lnTo>
                  <a:pt x="141731" y="284988"/>
                </a:lnTo>
                <a:lnTo>
                  <a:pt x="96950" y="277727"/>
                </a:lnTo>
                <a:lnTo>
                  <a:pt x="58046" y="257507"/>
                </a:lnTo>
                <a:lnTo>
                  <a:pt x="27358" y="226667"/>
                </a:lnTo>
                <a:lnTo>
                  <a:pt x="7229" y="187549"/>
                </a:lnTo>
                <a:lnTo>
                  <a:pt x="0" y="142493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82490BC1-A164-7240-B941-D360B221ACF6}"/>
              </a:ext>
            </a:extLst>
          </p:cNvPr>
          <p:cNvSpPr/>
          <p:nvPr/>
        </p:nvSpPr>
        <p:spPr>
          <a:xfrm>
            <a:off x="7277100" y="1687467"/>
            <a:ext cx="284988" cy="2849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5">
            <a:extLst>
              <a:ext uri="{FF2B5EF4-FFF2-40B4-BE49-F238E27FC236}">
                <a16:creationId xmlns:a16="http://schemas.microsoft.com/office/drawing/2014/main" id="{5783FFA5-7B7D-73F6-8905-4FAD74CBB4F6}"/>
              </a:ext>
            </a:extLst>
          </p:cNvPr>
          <p:cNvSpPr/>
          <p:nvPr/>
        </p:nvSpPr>
        <p:spPr>
          <a:xfrm>
            <a:off x="7277100" y="1687467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5" h="285115">
                <a:moveTo>
                  <a:pt x="0" y="142493"/>
                </a:moveTo>
                <a:lnTo>
                  <a:pt x="7260" y="97438"/>
                </a:lnTo>
                <a:lnTo>
                  <a:pt x="27480" y="58320"/>
                </a:lnTo>
                <a:lnTo>
                  <a:pt x="58320" y="27480"/>
                </a:lnTo>
                <a:lnTo>
                  <a:pt x="97438" y="7260"/>
                </a:lnTo>
                <a:lnTo>
                  <a:pt x="142494" y="0"/>
                </a:lnTo>
                <a:lnTo>
                  <a:pt x="187549" y="7260"/>
                </a:lnTo>
                <a:lnTo>
                  <a:pt x="226667" y="27480"/>
                </a:lnTo>
                <a:lnTo>
                  <a:pt x="257507" y="58320"/>
                </a:lnTo>
                <a:lnTo>
                  <a:pt x="277727" y="97438"/>
                </a:lnTo>
                <a:lnTo>
                  <a:pt x="284988" y="142493"/>
                </a:lnTo>
                <a:lnTo>
                  <a:pt x="277727" y="187549"/>
                </a:lnTo>
                <a:lnTo>
                  <a:pt x="257507" y="226667"/>
                </a:lnTo>
                <a:lnTo>
                  <a:pt x="226667" y="257507"/>
                </a:lnTo>
                <a:lnTo>
                  <a:pt x="187549" y="277727"/>
                </a:lnTo>
                <a:lnTo>
                  <a:pt x="142494" y="284988"/>
                </a:lnTo>
                <a:lnTo>
                  <a:pt x="97438" y="277727"/>
                </a:lnTo>
                <a:lnTo>
                  <a:pt x="58320" y="257507"/>
                </a:lnTo>
                <a:lnTo>
                  <a:pt x="27480" y="226667"/>
                </a:lnTo>
                <a:lnTo>
                  <a:pt x="7260" y="187549"/>
                </a:lnTo>
                <a:lnTo>
                  <a:pt x="0" y="142493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id="{B3D4353B-297E-143B-F630-6EAE4B7F8988}"/>
              </a:ext>
            </a:extLst>
          </p:cNvPr>
          <p:cNvSpPr/>
          <p:nvPr/>
        </p:nvSpPr>
        <p:spPr>
          <a:xfrm>
            <a:off x="1258061" y="4842909"/>
            <a:ext cx="6629400" cy="7574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25B86555-A827-D8CF-AB7F-55D76F4CD372}"/>
              </a:ext>
            </a:extLst>
          </p:cNvPr>
          <p:cNvSpPr/>
          <p:nvPr/>
        </p:nvSpPr>
        <p:spPr>
          <a:xfrm>
            <a:off x="1258061" y="4842909"/>
            <a:ext cx="6629400" cy="757555"/>
          </a:xfrm>
          <a:custGeom>
            <a:avLst/>
            <a:gdLst/>
            <a:ahLst/>
            <a:cxnLst/>
            <a:rect l="l" t="t" r="r" b="b"/>
            <a:pathLst>
              <a:path w="6629400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6503161" y="0"/>
                </a:lnTo>
                <a:lnTo>
                  <a:pt x="6552301" y="9919"/>
                </a:lnTo>
                <a:lnTo>
                  <a:pt x="6592427" y="36972"/>
                </a:lnTo>
                <a:lnTo>
                  <a:pt x="6619480" y="77098"/>
                </a:lnTo>
                <a:lnTo>
                  <a:pt x="6629400" y="126238"/>
                </a:lnTo>
                <a:lnTo>
                  <a:pt x="6629400" y="631190"/>
                </a:lnTo>
                <a:lnTo>
                  <a:pt x="6619480" y="680329"/>
                </a:lnTo>
                <a:lnTo>
                  <a:pt x="6592427" y="720455"/>
                </a:lnTo>
                <a:lnTo>
                  <a:pt x="6552301" y="747508"/>
                </a:lnTo>
                <a:lnTo>
                  <a:pt x="6503161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AC606133-C393-2FC8-1086-59F82A145338}"/>
              </a:ext>
            </a:extLst>
          </p:cNvPr>
          <p:cNvSpPr txBox="1"/>
          <p:nvPr/>
        </p:nvSpPr>
        <p:spPr>
          <a:xfrm>
            <a:off x="3714750" y="5006561"/>
            <a:ext cx="1716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Self-attention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A95C6AD1-045B-96D2-F9A7-AB12044E6BF9}"/>
              </a:ext>
            </a:extLst>
          </p:cNvPr>
          <p:cNvSpPr/>
          <p:nvPr/>
        </p:nvSpPr>
        <p:spPr>
          <a:xfrm>
            <a:off x="1664207" y="561100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FE8A22BB-6737-1414-FEAD-64A344697941}"/>
              </a:ext>
            </a:extLst>
          </p:cNvPr>
          <p:cNvSpPr/>
          <p:nvPr/>
        </p:nvSpPr>
        <p:spPr>
          <a:xfrm>
            <a:off x="3566159" y="560643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55E58FDA-109A-423F-D772-207F6C1D78B0}"/>
              </a:ext>
            </a:extLst>
          </p:cNvPr>
          <p:cNvSpPr/>
          <p:nvPr/>
        </p:nvSpPr>
        <p:spPr>
          <a:xfrm>
            <a:off x="5458967" y="5600336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AAD6B779-C9D9-D768-A9A8-79587BB2EE37}"/>
              </a:ext>
            </a:extLst>
          </p:cNvPr>
          <p:cNvSpPr/>
          <p:nvPr/>
        </p:nvSpPr>
        <p:spPr>
          <a:xfrm>
            <a:off x="7365492" y="562167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67A67061-D8B2-FE78-4968-92A89C95C202}"/>
              </a:ext>
            </a:extLst>
          </p:cNvPr>
          <p:cNvSpPr/>
          <p:nvPr/>
        </p:nvSpPr>
        <p:spPr>
          <a:xfrm>
            <a:off x="1602486" y="3777633"/>
            <a:ext cx="251459" cy="669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81819B65-28CC-4A22-FF51-E46A1B1051F6}"/>
              </a:ext>
            </a:extLst>
          </p:cNvPr>
          <p:cNvSpPr/>
          <p:nvPr/>
        </p:nvSpPr>
        <p:spPr>
          <a:xfrm>
            <a:off x="1602486" y="3777633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044A89B-45F1-6CA6-EC1C-AAC4CFD912A9}"/>
              </a:ext>
            </a:extLst>
          </p:cNvPr>
          <p:cNvSpPr/>
          <p:nvPr/>
        </p:nvSpPr>
        <p:spPr>
          <a:xfrm>
            <a:off x="3502914" y="3777633"/>
            <a:ext cx="251460" cy="669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6">
            <a:extLst>
              <a:ext uri="{FF2B5EF4-FFF2-40B4-BE49-F238E27FC236}">
                <a16:creationId xmlns:a16="http://schemas.microsoft.com/office/drawing/2014/main" id="{F8C24FE7-76C4-F09B-DFFC-3F5936C82FD2}"/>
              </a:ext>
            </a:extLst>
          </p:cNvPr>
          <p:cNvSpPr/>
          <p:nvPr/>
        </p:nvSpPr>
        <p:spPr>
          <a:xfrm>
            <a:off x="3502914" y="3777633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7">
            <a:extLst>
              <a:ext uri="{FF2B5EF4-FFF2-40B4-BE49-F238E27FC236}">
                <a16:creationId xmlns:a16="http://schemas.microsoft.com/office/drawing/2014/main" id="{C823DE50-8C67-3ECF-3895-AFD700B2D40B}"/>
              </a:ext>
            </a:extLst>
          </p:cNvPr>
          <p:cNvSpPr/>
          <p:nvPr/>
        </p:nvSpPr>
        <p:spPr>
          <a:xfrm>
            <a:off x="5403341" y="3777633"/>
            <a:ext cx="251460" cy="6690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06E9B2B4-825A-F9CF-3B87-A1653058BE78}"/>
              </a:ext>
            </a:extLst>
          </p:cNvPr>
          <p:cNvSpPr/>
          <p:nvPr/>
        </p:nvSpPr>
        <p:spPr>
          <a:xfrm>
            <a:off x="5403341" y="3777633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39">
            <a:extLst>
              <a:ext uri="{FF2B5EF4-FFF2-40B4-BE49-F238E27FC236}">
                <a16:creationId xmlns:a16="http://schemas.microsoft.com/office/drawing/2014/main" id="{69478AFD-5CDD-2F8F-21CD-CA9E4B809F0D}"/>
              </a:ext>
            </a:extLst>
          </p:cNvPr>
          <p:cNvSpPr/>
          <p:nvPr/>
        </p:nvSpPr>
        <p:spPr>
          <a:xfrm>
            <a:off x="7303769" y="3777633"/>
            <a:ext cx="251459" cy="669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0">
            <a:extLst>
              <a:ext uri="{FF2B5EF4-FFF2-40B4-BE49-F238E27FC236}">
                <a16:creationId xmlns:a16="http://schemas.microsoft.com/office/drawing/2014/main" id="{F0B60671-6077-32DD-5751-8A7CD7339B21}"/>
              </a:ext>
            </a:extLst>
          </p:cNvPr>
          <p:cNvSpPr/>
          <p:nvPr/>
        </p:nvSpPr>
        <p:spPr>
          <a:xfrm>
            <a:off x="7303769" y="3777633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59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1">
            <a:extLst>
              <a:ext uri="{FF2B5EF4-FFF2-40B4-BE49-F238E27FC236}">
                <a16:creationId xmlns:a16="http://schemas.microsoft.com/office/drawing/2014/main" id="{2FCF9B76-33C5-92C5-3112-3D1C17EFB73A}"/>
              </a:ext>
            </a:extLst>
          </p:cNvPr>
          <p:cNvSpPr/>
          <p:nvPr/>
        </p:nvSpPr>
        <p:spPr>
          <a:xfrm>
            <a:off x="1610867" y="6021722"/>
            <a:ext cx="249936" cy="6705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2">
            <a:extLst>
              <a:ext uri="{FF2B5EF4-FFF2-40B4-BE49-F238E27FC236}">
                <a16:creationId xmlns:a16="http://schemas.microsoft.com/office/drawing/2014/main" id="{1F6DB6D1-B454-EDB3-07B6-E2BE72D62627}"/>
              </a:ext>
            </a:extLst>
          </p:cNvPr>
          <p:cNvSpPr/>
          <p:nvPr/>
        </p:nvSpPr>
        <p:spPr>
          <a:xfrm>
            <a:off x="1610867" y="6021722"/>
            <a:ext cx="250190" cy="670560"/>
          </a:xfrm>
          <a:custGeom>
            <a:avLst/>
            <a:gdLst/>
            <a:ahLst/>
            <a:cxnLst/>
            <a:rect l="l" t="t" r="r" b="b"/>
            <a:pathLst>
              <a:path w="250189" h="670560">
                <a:moveTo>
                  <a:pt x="0" y="41656"/>
                </a:moveTo>
                <a:lnTo>
                  <a:pt x="3276" y="25449"/>
                </a:lnTo>
                <a:lnTo>
                  <a:pt x="12207" y="12207"/>
                </a:lnTo>
                <a:lnTo>
                  <a:pt x="25449" y="3276"/>
                </a:lnTo>
                <a:lnTo>
                  <a:pt x="41656" y="0"/>
                </a:lnTo>
                <a:lnTo>
                  <a:pt x="208280" y="0"/>
                </a:lnTo>
                <a:lnTo>
                  <a:pt x="224486" y="3276"/>
                </a:lnTo>
                <a:lnTo>
                  <a:pt x="237728" y="12207"/>
                </a:lnTo>
                <a:lnTo>
                  <a:pt x="246659" y="25449"/>
                </a:lnTo>
                <a:lnTo>
                  <a:pt x="249936" y="41656"/>
                </a:lnTo>
                <a:lnTo>
                  <a:pt x="249936" y="628904"/>
                </a:lnTo>
                <a:lnTo>
                  <a:pt x="246659" y="645115"/>
                </a:lnTo>
                <a:lnTo>
                  <a:pt x="237728" y="658356"/>
                </a:lnTo>
                <a:lnTo>
                  <a:pt x="224486" y="667285"/>
                </a:lnTo>
                <a:lnTo>
                  <a:pt x="208280" y="670560"/>
                </a:lnTo>
                <a:lnTo>
                  <a:pt x="41656" y="670560"/>
                </a:lnTo>
                <a:lnTo>
                  <a:pt x="25449" y="667285"/>
                </a:lnTo>
                <a:lnTo>
                  <a:pt x="12207" y="658356"/>
                </a:lnTo>
                <a:lnTo>
                  <a:pt x="3276" y="645115"/>
                </a:lnTo>
                <a:lnTo>
                  <a:pt x="0" y="628904"/>
                </a:lnTo>
                <a:lnTo>
                  <a:pt x="0" y="41656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3">
            <a:extLst>
              <a:ext uri="{FF2B5EF4-FFF2-40B4-BE49-F238E27FC236}">
                <a16:creationId xmlns:a16="http://schemas.microsoft.com/office/drawing/2014/main" id="{F3CF2D25-8093-DA3C-CF18-C02A6E88C28C}"/>
              </a:ext>
            </a:extLst>
          </p:cNvPr>
          <p:cNvSpPr/>
          <p:nvPr/>
        </p:nvSpPr>
        <p:spPr>
          <a:xfrm>
            <a:off x="3511296" y="6021722"/>
            <a:ext cx="251459" cy="6705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4">
            <a:extLst>
              <a:ext uri="{FF2B5EF4-FFF2-40B4-BE49-F238E27FC236}">
                <a16:creationId xmlns:a16="http://schemas.microsoft.com/office/drawing/2014/main" id="{88A1D548-F62C-6B39-D355-D92031F5152C}"/>
              </a:ext>
            </a:extLst>
          </p:cNvPr>
          <p:cNvSpPr/>
          <p:nvPr/>
        </p:nvSpPr>
        <p:spPr>
          <a:xfrm>
            <a:off x="3511296" y="6021722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45">
            <a:extLst>
              <a:ext uri="{FF2B5EF4-FFF2-40B4-BE49-F238E27FC236}">
                <a16:creationId xmlns:a16="http://schemas.microsoft.com/office/drawing/2014/main" id="{0507CF41-4C8A-8BF5-0115-60680CC04D83}"/>
              </a:ext>
            </a:extLst>
          </p:cNvPr>
          <p:cNvSpPr/>
          <p:nvPr/>
        </p:nvSpPr>
        <p:spPr>
          <a:xfrm>
            <a:off x="5411723" y="6021722"/>
            <a:ext cx="251460" cy="6705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6">
            <a:extLst>
              <a:ext uri="{FF2B5EF4-FFF2-40B4-BE49-F238E27FC236}">
                <a16:creationId xmlns:a16="http://schemas.microsoft.com/office/drawing/2014/main" id="{AA7AAFF3-99F8-50F5-E5AA-7B3A3A899162}"/>
              </a:ext>
            </a:extLst>
          </p:cNvPr>
          <p:cNvSpPr/>
          <p:nvPr/>
        </p:nvSpPr>
        <p:spPr>
          <a:xfrm>
            <a:off x="5411723" y="6021722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47">
            <a:extLst>
              <a:ext uri="{FF2B5EF4-FFF2-40B4-BE49-F238E27FC236}">
                <a16:creationId xmlns:a16="http://schemas.microsoft.com/office/drawing/2014/main" id="{827940D6-B1B1-C0C6-9A82-241222A4B990}"/>
              </a:ext>
            </a:extLst>
          </p:cNvPr>
          <p:cNvSpPr/>
          <p:nvPr/>
        </p:nvSpPr>
        <p:spPr>
          <a:xfrm>
            <a:off x="7312152" y="6021722"/>
            <a:ext cx="251459" cy="6705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48">
            <a:extLst>
              <a:ext uri="{FF2B5EF4-FFF2-40B4-BE49-F238E27FC236}">
                <a16:creationId xmlns:a16="http://schemas.microsoft.com/office/drawing/2014/main" id="{6646658F-DCD4-763B-D45D-6529E09FF4B4}"/>
              </a:ext>
            </a:extLst>
          </p:cNvPr>
          <p:cNvSpPr/>
          <p:nvPr/>
        </p:nvSpPr>
        <p:spPr>
          <a:xfrm>
            <a:off x="7312152" y="6021722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9">
            <a:extLst>
              <a:ext uri="{FF2B5EF4-FFF2-40B4-BE49-F238E27FC236}">
                <a16:creationId xmlns:a16="http://schemas.microsoft.com/office/drawing/2014/main" id="{2113A2B4-D5BD-B210-0340-6A2C2662DD87}"/>
              </a:ext>
            </a:extLst>
          </p:cNvPr>
          <p:cNvSpPr/>
          <p:nvPr/>
        </p:nvSpPr>
        <p:spPr>
          <a:xfrm>
            <a:off x="1664207" y="4457336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50">
            <a:extLst>
              <a:ext uri="{FF2B5EF4-FFF2-40B4-BE49-F238E27FC236}">
                <a16:creationId xmlns:a16="http://schemas.microsoft.com/office/drawing/2014/main" id="{4A87ABB8-6867-BFCD-9FE7-BABBB04076B0}"/>
              </a:ext>
            </a:extLst>
          </p:cNvPr>
          <p:cNvSpPr/>
          <p:nvPr/>
        </p:nvSpPr>
        <p:spPr>
          <a:xfrm>
            <a:off x="3566159" y="4452765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51">
            <a:extLst>
              <a:ext uri="{FF2B5EF4-FFF2-40B4-BE49-F238E27FC236}">
                <a16:creationId xmlns:a16="http://schemas.microsoft.com/office/drawing/2014/main" id="{BB5A0ADC-5282-E03F-A60C-ADBD558FF7E1}"/>
              </a:ext>
            </a:extLst>
          </p:cNvPr>
          <p:cNvSpPr/>
          <p:nvPr/>
        </p:nvSpPr>
        <p:spPr>
          <a:xfrm>
            <a:off x="5458967" y="444666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52">
            <a:extLst>
              <a:ext uri="{FF2B5EF4-FFF2-40B4-BE49-F238E27FC236}">
                <a16:creationId xmlns:a16="http://schemas.microsoft.com/office/drawing/2014/main" id="{72AEB3A0-99FA-8CCA-86E4-58A7AC564921}"/>
              </a:ext>
            </a:extLst>
          </p:cNvPr>
          <p:cNvSpPr/>
          <p:nvPr/>
        </p:nvSpPr>
        <p:spPr>
          <a:xfrm>
            <a:off x="7365492" y="446800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53">
            <a:extLst>
              <a:ext uri="{FF2B5EF4-FFF2-40B4-BE49-F238E27FC236}">
                <a16:creationId xmlns:a16="http://schemas.microsoft.com/office/drawing/2014/main" id="{360C84BB-7A16-6F8D-4616-923D8479B317}"/>
              </a:ext>
            </a:extLst>
          </p:cNvPr>
          <p:cNvSpPr/>
          <p:nvPr/>
        </p:nvSpPr>
        <p:spPr>
          <a:xfrm>
            <a:off x="1665732" y="3398157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54">
            <a:extLst>
              <a:ext uri="{FF2B5EF4-FFF2-40B4-BE49-F238E27FC236}">
                <a16:creationId xmlns:a16="http://schemas.microsoft.com/office/drawing/2014/main" id="{F7EA9CCE-F748-38B0-654B-94C235DEAC56}"/>
              </a:ext>
            </a:extLst>
          </p:cNvPr>
          <p:cNvSpPr/>
          <p:nvPr/>
        </p:nvSpPr>
        <p:spPr>
          <a:xfrm>
            <a:off x="3566159" y="3393585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55">
            <a:extLst>
              <a:ext uri="{FF2B5EF4-FFF2-40B4-BE49-F238E27FC236}">
                <a16:creationId xmlns:a16="http://schemas.microsoft.com/office/drawing/2014/main" id="{49557806-51FF-085D-6B1D-83D89323354B}"/>
              </a:ext>
            </a:extLst>
          </p:cNvPr>
          <p:cNvSpPr/>
          <p:nvPr/>
        </p:nvSpPr>
        <p:spPr>
          <a:xfrm>
            <a:off x="5458967" y="338748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56">
            <a:extLst>
              <a:ext uri="{FF2B5EF4-FFF2-40B4-BE49-F238E27FC236}">
                <a16:creationId xmlns:a16="http://schemas.microsoft.com/office/drawing/2014/main" id="{61D075AB-39EE-A2EA-EF39-4D9723EA33B2}"/>
              </a:ext>
            </a:extLst>
          </p:cNvPr>
          <p:cNvSpPr/>
          <p:nvPr/>
        </p:nvSpPr>
        <p:spPr>
          <a:xfrm>
            <a:off x="7367016" y="3408825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57">
            <a:extLst>
              <a:ext uri="{FF2B5EF4-FFF2-40B4-BE49-F238E27FC236}">
                <a16:creationId xmlns:a16="http://schemas.microsoft.com/office/drawing/2014/main" id="{1DB4D88C-04F3-B520-CA28-199D65F95BFA}"/>
              </a:ext>
            </a:extLst>
          </p:cNvPr>
          <p:cNvSpPr txBox="1"/>
          <p:nvPr/>
        </p:nvSpPr>
        <p:spPr>
          <a:xfrm>
            <a:off x="515213" y="3741310"/>
            <a:ext cx="9525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59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with 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9" name="object 58">
            <a:extLst>
              <a:ext uri="{FF2B5EF4-FFF2-40B4-BE49-F238E27FC236}">
                <a16:creationId xmlns:a16="http://schemas.microsoft.com/office/drawing/2014/main" id="{0FDAF186-8ED9-1B84-CB8F-9269304E4B27}"/>
              </a:ext>
            </a:extLst>
          </p:cNvPr>
          <p:cNvSpPr txBox="1">
            <a:spLocks/>
          </p:cNvSpPr>
          <p:nvPr/>
        </p:nvSpPr>
        <p:spPr>
          <a:xfrm>
            <a:off x="3505961" y="907851"/>
            <a:ext cx="23450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lang="en-US"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819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自注意力应用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F51A79BF-F759-8D55-1FBB-86242AEAB970}"/>
              </a:ext>
            </a:extLst>
          </p:cNvPr>
          <p:cNvSpPr/>
          <p:nvPr/>
        </p:nvSpPr>
        <p:spPr>
          <a:xfrm>
            <a:off x="1271016" y="3768991"/>
            <a:ext cx="928116" cy="757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30BD4AE-08C9-1145-DEE4-C8EB2FC44996}"/>
              </a:ext>
            </a:extLst>
          </p:cNvPr>
          <p:cNvSpPr/>
          <p:nvPr/>
        </p:nvSpPr>
        <p:spPr>
          <a:xfrm>
            <a:off x="1271016" y="3768991"/>
            <a:ext cx="928369" cy="757555"/>
          </a:xfrm>
          <a:custGeom>
            <a:avLst/>
            <a:gdLst/>
            <a:ahLst/>
            <a:cxnLst/>
            <a:rect l="l" t="t" r="r" b="b"/>
            <a:pathLst>
              <a:path w="928369" h="757554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1878" y="0"/>
                </a:lnTo>
                <a:lnTo>
                  <a:pt x="851017" y="9919"/>
                </a:lnTo>
                <a:lnTo>
                  <a:pt x="891143" y="36972"/>
                </a:lnTo>
                <a:lnTo>
                  <a:pt x="918196" y="77098"/>
                </a:lnTo>
                <a:lnTo>
                  <a:pt x="928116" y="126237"/>
                </a:lnTo>
                <a:lnTo>
                  <a:pt x="928116" y="631189"/>
                </a:lnTo>
                <a:lnTo>
                  <a:pt x="918196" y="680329"/>
                </a:lnTo>
                <a:lnTo>
                  <a:pt x="891143" y="720455"/>
                </a:lnTo>
                <a:lnTo>
                  <a:pt x="851017" y="747508"/>
                </a:lnTo>
                <a:lnTo>
                  <a:pt x="801878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453537E-1C00-EDF7-461B-ECC2FEEE1D2B}"/>
              </a:ext>
            </a:extLst>
          </p:cNvPr>
          <p:cNvSpPr txBox="1"/>
          <p:nvPr/>
        </p:nvSpPr>
        <p:spPr>
          <a:xfrm>
            <a:off x="1572894" y="3933024"/>
            <a:ext cx="322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ACEAD9A-B3E0-815F-B6D3-03FA64C0F1F8}"/>
              </a:ext>
            </a:extLst>
          </p:cNvPr>
          <p:cNvSpPr/>
          <p:nvPr/>
        </p:nvSpPr>
        <p:spPr>
          <a:xfrm>
            <a:off x="3157727" y="3768991"/>
            <a:ext cx="929639" cy="757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C7C4B19-161D-56E5-58F5-6569E16B7B2D}"/>
              </a:ext>
            </a:extLst>
          </p:cNvPr>
          <p:cNvSpPr/>
          <p:nvPr/>
        </p:nvSpPr>
        <p:spPr>
          <a:xfrm>
            <a:off x="3157727" y="3768991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4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39" y="126237"/>
                </a:lnTo>
                <a:lnTo>
                  <a:pt x="929639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7E2A5E31-8220-C70E-BD46-3E8DFB60EE16}"/>
              </a:ext>
            </a:extLst>
          </p:cNvPr>
          <p:cNvSpPr txBox="1"/>
          <p:nvPr/>
        </p:nvSpPr>
        <p:spPr>
          <a:xfrm>
            <a:off x="3459860" y="3933024"/>
            <a:ext cx="322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BC91AFB5-C21F-B842-7699-9AF7CC210CB5}"/>
              </a:ext>
            </a:extLst>
          </p:cNvPr>
          <p:cNvSpPr/>
          <p:nvPr/>
        </p:nvSpPr>
        <p:spPr>
          <a:xfrm>
            <a:off x="5058155" y="3768991"/>
            <a:ext cx="929640" cy="757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096C5E68-645E-DB37-DEC9-9E71FEAC61D0}"/>
              </a:ext>
            </a:extLst>
          </p:cNvPr>
          <p:cNvSpPr/>
          <p:nvPr/>
        </p:nvSpPr>
        <p:spPr>
          <a:xfrm>
            <a:off x="5058155" y="3768991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4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03402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2" y="757428"/>
                </a:lnTo>
                <a:lnTo>
                  <a:pt x="126238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DAB00899-4DCE-7F7B-9918-AEF6CAFD2831}"/>
              </a:ext>
            </a:extLst>
          </p:cNvPr>
          <p:cNvSpPr txBox="1"/>
          <p:nvPr/>
        </p:nvSpPr>
        <p:spPr>
          <a:xfrm>
            <a:off x="5360923" y="3933024"/>
            <a:ext cx="322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8703580-BF92-CDAC-5623-335986181B80}"/>
              </a:ext>
            </a:extLst>
          </p:cNvPr>
          <p:cNvSpPr/>
          <p:nvPr/>
        </p:nvSpPr>
        <p:spPr>
          <a:xfrm>
            <a:off x="6970776" y="3768991"/>
            <a:ext cx="929640" cy="757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8D6E4DA3-25C5-6500-B74C-A1E1C419005C}"/>
              </a:ext>
            </a:extLst>
          </p:cNvPr>
          <p:cNvSpPr/>
          <p:nvPr/>
        </p:nvSpPr>
        <p:spPr>
          <a:xfrm>
            <a:off x="6970776" y="3768991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40" h="757554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8"/>
                </a:lnTo>
                <a:lnTo>
                  <a:pt x="126238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D5156AA7-0734-AEF2-4833-561F36E5C98E}"/>
              </a:ext>
            </a:extLst>
          </p:cNvPr>
          <p:cNvSpPr txBox="1"/>
          <p:nvPr/>
        </p:nvSpPr>
        <p:spPr>
          <a:xfrm>
            <a:off x="7274179" y="3933024"/>
            <a:ext cx="322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4D56FF28-76E4-2097-6F57-8D7A089A45DB}"/>
              </a:ext>
            </a:extLst>
          </p:cNvPr>
          <p:cNvSpPr/>
          <p:nvPr/>
        </p:nvSpPr>
        <p:spPr>
          <a:xfrm>
            <a:off x="1258061" y="4946281"/>
            <a:ext cx="6629400" cy="757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C7AE824F-C113-F548-4B4F-110FE40A1266}"/>
              </a:ext>
            </a:extLst>
          </p:cNvPr>
          <p:cNvSpPr/>
          <p:nvPr/>
        </p:nvSpPr>
        <p:spPr>
          <a:xfrm>
            <a:off x="1258061" y="4946281"/>
            <a:ext cx="6629400" cy="757555"/>
          </a:xfrm>
          <a:custGeom>
            <a:avLst/>
            <a:gdLst/>
            <a:ahLst/>
            <a:cxnLst/>
            <a:rect l="l" t="t" r="r" b="b"/>
            <a:pathLst>
              <a:path w="6629400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6503161" y="0"/>
                </a:lnTo>
                <a:lnTo>
                  <a:pt x="6552301" y="9919"/>
                </a:lnTo>
                <a:lnTo>
                  <a:pt x="6592427" y="36972"/>
                </a:lnTo>
                <a:lnTo>
                  <a:pt x="6619480" y="77098"/>
                </a:lnTo>
                <a:lnTo>
                  <a:pt x="6629400" y="126238"/>
                </a:lnTo>
                <a:lnTo>
                  <a:pt x="6629400" y="631190"/>
                </a:lnTo>
                <a:lnTo>
                  <a:pt x="6619480" y="680329"/>
                </a:lnTo>
                <a:lnTo>
                  <a:pt x="6592427" y="720455"/>
                </a:lnTo>
                <a:lnTo>
                  <a:pt x="6552301" y="747508"/>
                </a:lnTo>
                <a:lnTo>
                  <a:pt x="6503161" y="757428"/>
                </a:lnTo>
                <a:lnTo>
                  <a:pt x="126237" y="757428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292C4242-D779-2B47-E4D9-16954D1ED09E}"/>
              </a:ext>
            </a:extLst>
          </p:cNvPr>
          <p:cNvSpPr/>
          <p:nvPr/>
        </p:nvSpPr>
        <p:spPr>
          <a:xfrm>
            <a:off x="1664207" y="5714376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FE5F88A6-8967-DBBA-F9F2-D986BDEC5123}"/>
              </a:ext>
            </a:extLst>
          </p:cNvPr>
          <p:cNvSpPr/>
          <p:nvPr/>
        </p:nvSpPr>
        <p:spPr>
          <a:xfrm>
            <a:off x="3566159" y="5709805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E8DD06C0-A14D-55A1-D9B4-620F5D00CFB8}"/>
              </a:ext>
            </a:extLst>
          </p:cNvPr>
          <p:cNvSpPr/>
          <p:nvPr/>
        </p:nvSpPr>
        <p:spPr>
          <a:xfrm>
            <a:off x="5458967" y="570370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AE43C61F-539E-B045-970F-F4D824D11803}"/>
              </a:ext>
            </a:extLst>
          </p:cNvPr>
          <p:cNvSpPr/>
          <p:nvPr/>
        </p:nvSpPr>
        <p:spPr>
          <a:xfrm>
            <a:off x="7365492" y="562963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C246DD4E-EA54-71F1-67E6-2FD6D6F746E2}"/>
              </a:ext>
            </a:extLst>
          </p:cNvPr>
          <p:cNvSpPr/>
          <p:nvPr/>
        </p:nvSpPr>
        <p:spPr>
          <a:xfrm>
            <a:off x="1610867" y="6029682"/>
            <a:ext cx="249936" cy="670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AA938D7A-33A3-52C1-51E3-36D24C0C5967}"/>
              </a:ext>
            </a:extLst>
          </p:cNvPr>
          <p:cNvSpPr/>
          <p:nvPr/>
        </p:nvSpPr>
        <p:spPr>
          <a:xfrm>
            <a:off x="1610867" y="6029682"/>
            <a:ext cx="250190" cy="670560"/>
          </a:xfrm>
          <a:custGeom>
            <a:avLst/>
            <a:gdLst/>
            <a:ahLst/>
            <a:cxnLst/>
            <a:rect l="l" t="t" r="r" b="b"/>
            <a:pathLst>
              <a:path w="250189" h="670560">
                <a:moveTo>
                  <a:pt x="0" y="41656"/>
                </a:moveTo>
                <a:lnTo>
                  <a:pt x="3276" y="25449"/>
                </a:lnTo>
                <a:lnTo>
                  <a:pt x="12207" y="12207"/>
                </a:lnTo>
                <a:lnTo>
                  <a:pt x="25449" y="3276"/>
                </a:lnTo>
                <a:lnTo>
                  <a:pt x="41656" y="0"/>
                </a:lnTo>
                <a:lnTo>
                  <a:pt x="208280" y="0"/>
                </a:lnTo>
                <a:lnTo>
                  <a:pt x="224486" y="3276"/>
                </a:lnTo>
                <a:lnTo>
                  <a:pt x="237728" y="12207"/>
                </a:lnTo>
                <a:lnTo>
                  <a:pt x="246659" y="25449"/>
                </a:lnTo>
                <a:lnTo>
                  <a:pt x="249936" y="41656"/>
                </a:lnTo>
                <a:lnTo>
                  <a:pt x="249936" y="628904"/>
                </a:lnTo>
                <a:lnTo>
                  <a:pt x="246659" y="645115"/>
                </a:lnTo>
                <a:lnTo>
                  <a:pt x="237728" y="658356"/>
                </a:lnTo>
                <a:lnTo>
                  <a:pt x="224486" y="667285"/>
                </a:lnTo>
                <a:lnTo>
                  <a:pt x="208280" y="670560"/>
                </a:lnTo>
                <a:lnTo>
                  <a:pt x="41656" y="670560"/>
                </a:lnTo>
                <a:lnTo>
                  <a:pt x="25449" y="667285"/>
                </a:lnTo>
                <a:lnTo>
                  <a:pt x="12207" y="658356"/>
                </a:lnTo>
                <a:lnTo>
                  <a:pt x="3276" y="645115"/>
                </a:lnTo>
                <a:lnTo>
                  <a:pt x="0" y="628904"/>
                </a:lnTo>
                <a:lnTo>
                  <a:pt x="0" y="41656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B07D90FA-AF37-626C-D0AC-953FADE53B9E}"/>
              </a:ext>
            </a:extLst>
          </p:cNvPr>
          <p:cNvSpPr/>
          <p:nvPr/>
        </p:nvSpPr>
        <p:spPr>
          <a:xfrm>
            <a:off x="3511296" y="6029682"/>
            <a:ext cx="251459" cy="670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9D4790AF-9AEE-40D8-104E-A21385C34D7B}"/>
              </a:ext>
            </a:extLst>
          </p:cNvPr>
          <p:cNvSpPr/>
          <p:nvPr/>
        </p:nvSpPr>
        <p:spPr>
          <a:xfrm>
            <a:off x="3511296" y="6029682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B33DA88B-B879-67C5-261C-C3C3D04A0AEA}"/>
              </a:ext>
            </a:extLst>
          </p:cNvPr>
          <p:cNvSpPr/>
          <p:nvPr/>
        </p:nvSpPr>
        <p:spPr>
          <a:xfrm>
            <a:off x="5411723" y="6029682"/>
            <a:ext cx="251460" cy="6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5">
            <a:extLst>
              <a:ext uri="{FF2B5EF4-FFF2-40B4-BE49-F238E27FC236}">
                <a16:creationId xmlns:a16="http://schemas.microsoft.com/office/drawing/2014/main" id="{52897B11-CB2C-93AF-13AC-9E44CCDB6E8F}"/>
              </a:ext>
            </a:extLst>
          </p:cNvPr>
          <p:cNvSpPr/>
          <p:nvPr/>
        </p:nvSpPr>
        <p:spPr>
          <a:xfrm>
            <a:off x="5411723" y="6029682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id="{10968137-DC70-A352-8CE9-62E507D10B78}"/>
              </a:ext>
            </a:extLst>
          </p:cNvPr>
          <p:cNvSpPr/>
          <p:nvPr/>
        </p:nvSpPr>
        <p:spPr>
          <a:xfrm>
            <a:off x="7312152" y="6029682"/>
            <a:ext cx="251459" cy="670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DA2F34D5-B861-B212-9398-DBE48ED381AA}"/>
              </a:ext>
            </a:extLst>
          </p:cNvPr>
          <p:cNvSpPr/>
          <p:nvPr/>
        </p:nvSpPr>
        <p:spPr>
          <a:xfrm>
            <a:off x="7312152" y="6029682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DA27BF77-2E1C-E7DA-4C99-741C645AC216}"/>
              </a:ext>
            </a:extLst>
          </p:cNvPr>
          <p:cNvSpPr/>
          <p:nvPr/>
        </p:nvSpPr>
        <p:spPr>
          <a:xfrm>
            <a:off x="1664207" y="456070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596DB9FB-D515-05CB-D4D9-1CA64D2C0F79}"/>
              </a:ext>
            </a:extLst>
          </p:cNvPr>
          <p:cNvSpPr/>
          <p:nvPr/>
        </p:nvSpPr>
        <p:spPr>
          <a:xfrm>
            <a:off x="3566159" y="4556137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EC71C812-E9E3-962F-6D6B-2BE7511FCD1F}"/>
              </a:ext>
            </a:extLst>
          </p:cNvPr>
          <p:cNvSpPr/>
          <p:nvPr/>
        </p:nvSpPr>
        <p:spPr>
          <a:xfrm>
            <a:off x="5458967" y="455004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83D464F0-D401-CFCC-F79D-3FDE915C613A}"/>
              </a:ext>
            </a:extLst>
          </p:cNvPr>
          <p:cNvSpPr/>
          <p:nvPr/>
        </p:nvSpPr>
        <p:spPr>
          <a:xfrm>
            <a:off x="7365492" y="4571376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290EF0EA-784C-59C9-0F40-FE650A3AA0F6}"/>
              </a:ext>
            </a:extLst>
          </p:cNvPr>
          <p:cNvSpPr/>
          <p:nvPr/>
        </p:nvSpPr>
        <p:spPr>
          <a:xfrm>
            <a:off x="1271777" y="2679164"/>
            <a:ext cx="6629400" cy="757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EEA03B69-C26F-46F5-13F9-E29CFABA440E}"/>
              </a:ext>
            </a:extLst>
          </p:cNvPr>
          <p:cNvSpPr/>
          <p:nvPr/>
        </p:nvSpPr>
        <p:spPr>
          <a:xfrm>
            <a:off x="1271777" y="2679164"/>
            <a:ext cx="6629400" cy="757555"/>
          </a:xfrm>
          <a:custGeom>
            <a:avLst/>
            <a:gdLst/>
            <a:ahLst/>
            <a:cxnLst/>
            <a:rect l="l" t="t" r="r" b="b"/>
            <a:pathLst>
              <a:path w="6629400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6503162" y="0"/>
                </a:lnTo>
                <a:lnTo>
                  <a:pt x="6552301" y="9919"/>
                </a:lnTo>
                <a:lnTo>
                  <a:pt x="6592427" y="36972"/>
                </a:lnTo>
                <a:lnTo>
                  <a:pt x="6619480" y="77098"/>
                </a:lnTo>
                <a:lnTo>
                  <a:pt x="6629400" y="126237"/>
                </a:lnTo>
                <a:lnTo>
                  <a:pt x="6629400" y="631189"/>
                </a:lnTo>
                <a:lnTo>
                  <a:pt x="6619480" y="680329"/>
                </a:lnTo>
                <a:lnTo>
                  <a:pt x="6592427" y="720455"/>
                </a:lnTo>
                <a:lnTo>
                  <a:pt x="6552301" y="747508"/>
                </a:lnTo>
                <a:lnTo>
                  <a:pt x="6503162" y="757427"/>
                </a:lnTo>
                <a:lnTo>
                  <a:pt x="126237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DF1F26AB-B741-03F3-5E29-F71B468C1E24}"/>
              </a:ext>
            </a:extLst>
          </p:cNvPr>
          <p:cNvSpPr txBox="1"/>
          <p:nvPr/>
        </p:nvSpPr>
        <p:spPr>
          <a:xfrm>
            <a:off x="3727830" y="2842739"/>
            <a:ext cx="17170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Self-attention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AE9A117-B627-E715-C769-212E730E2D51}"/>
              </a:ext>
            </a:extLst>
          </p:cNvPr>
          <p:cNvSpPr/>
          <p:nvPr/>
        </p:nvSpPr>
        <p:spPr>
          <a:xfrm>
            <a:off x="1677923" y="344726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6">
            <a:extLst>
              <a:ext uri="{FF2B5EF4-FFF2-40B4-BE49-F238E27FC236}">
                <a16:creationId xmlns:a16="http://schemas.microsoft.com/office/drawing/2014/main" id="{1AA4D618-167F-5C10-78B1-E61408DCF54E}"/>
              </a:ext>
            </a:extLst>
          </p:cNvPr>
          <p:cNvSpPr/>
          <p:nvPr/>
        </p:nvSpPr>
        <p:spPr>
          <a:xfrm>
            <a:off x="3578352" y="344268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7">
            <a:extLst>
              <a:ext uri="{FF2B5EF4-FFF2-40B4-BE49-F238E27FC236}">
                <a16:creationId xmlns:a16="http://schemas.microsoft.com/office/drawing/2014/main" id="{F16C89D4-A5D6-F051-D4CE-F0A98D3343B8}"/>
              </a:ext>
            </a:extLst>
          </p:cNvPr>
          <p:cNvSpPr/>
          <p:nvPr/>
        </p:nvSpPr>
        <p:spPr>
          <a:xfrm>
            <a:off x="5471159" y="343659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19E79979-4CCE-778F-1306-E7F440724A2C}"/>
              </a:ext>
            </a:extLst>
          </p:cNvPr>
          <p:cNvSpPr/>
          <p:nvPr/>
        </p:nvSpPr>
        <p:spPr>
          <a:xfrm>
            <a:off x="7379207" y="3457927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39">
            <a:extLst>
              <a:ext uri="{FF2B5EF4-FFF2-40B4-BE49-F238E27FC236}">
                <a16:creationId xmlns:a16="http://schemas.microsoft.com/office/drawing/2014/main" id="{F7095D5B-24E9-C4F3-52FA-B96822B0C5A4}"/>
              </a:ext>
            </a:extLst>
          </p:cNvPr>
          <p:cNvSpPr/>
          <p:nvPr/>
        </p:nvSpPr>
        <p:spPr>
          <a:xfrm>
            <a:off x="1677923" y="23731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0">
            <a:extLst>
              <a:ext uri="{FF2B5EF4-FFF2-40B4-BE49-F238E27FC236}">
                <a16:creationId xmlns:a16="http://schemas.microsoft.com/office/drawing/2014/main" id="{FA21F314-E2B7-26F9-D849-67B0BED60E11}"/>
              </a:ext>
            </a:extLst>
          </p:cNvPr>
          <p:cNvSpPr/>
          <p:nvPr/>
        </p:nvSpPr>
        <p:spPr>
          <a:xfrm>
            <a:off x="3578352" y="236852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1">
            <a:extLst>
              <a:ext uri="{FF2B5EF4-FFF2-40B4-BE49-F238E27FC236}">
                <a16:creationId xmlns:a16="http://schemas.microsoft.com/office/drawing/2014/main" id="{07BAF5A8-4917-4F74-8C89-7AE4EB43DC06}"/>
              </a:ext>
            </a:extLst>
          </p:cNvPr>
          <p:cNvSpPr/>
          <p:nvPr/>
        </p:nvSpPr>
        <p:spPr>
          <a:xfrm>
            <a:off x="5471159" y="236243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2">
            <a:extLst>
              <a:ext uri="{FF2B5EF4-FFF2-40B4-BE49-F238E27FC236}">
                <a16:creationId xmlns:a16="http://schemas.microsoft.com/office/drawing/2014/main" id="{A2F2E4E6-677C-6586-822A-CB7262A4BDC1}"/>
              </a:ext>
            </a:extLst>
          </p:cNvPr>
          <p:cNvSpPr/>
          <p:nvPr/>
        </p:nvSpPr>
        <p:spPr>
          <a:xfrm>
            <a:off x="7379207" y="238377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3">
            <a:extLst>
              <a:ext uri="{FF2B5EF4-FFF2-40B4-BE49-F238E27FC236}">
                <a16:creationId xmlns:a16="http://schemas.microsoft.com/office/drawing/2014/main" id="{C4EE9066-4ADB-7DF4-ED91-766795D19C8A}"/>
              </a:ext>
            </a:extLst>
          </p:cNvPr>
          <p:cNvSpPr/>
          <p:nvPr/>
        </p:nvSpPr>
        <p:spPr>
          <a:xfrm>
            <a:off x="1658111" y="1297089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59">
                <a:moveTo>
                  <a:pt x="76200" y="95250"/>
                </a:moveTo>
                <a:lnTo>
                  <a:pt x="38100" y="95250"/>
                </a:lnTo>
                <a:lnTo>
                  <a:pt x="38100" y="492506"/>
                </a:lnTo>
                <a:lnTo>
                  <a:pt x="76200" y="492506"/>
                </a:lnTo>
                <a:lnTo>
                  <a:pt x="76200" y="95250"/>
                </a:lnTo>
                <a:close/>
              </a:path>
              <a:path w="114300" h="49275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5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4">
            <a:extLst>
              <a:ext uri="{FF2B5EF4-FFF2-40B4-BE49-F238E27FC236}">
                <a16:creationId xmlns:a16="http://schemas.microsoft.com/office/drawing/2014/main" id="{91A6B967-C239-0587-6B37-6B6E9F7A2D31}"/>
              </a:ext>
            </a:extLst>
          </p:cNvPr>
          <p:cNvSpPr/>
          <p:nvPr/>
        </p:nvSpPr>
        <p:spPr>
          <a:xfrm>
            <a:off x="3573779" y="1310804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59">
                <a:moveTo>
                  <a:pt x="76200" y="95250"/>
                </a:moveTo>
                <a:lnTo>
                  <a:pt x="38100" y="95250"/>
                </a:lnTo>
                <a:lnTo>
                  <a:pt x="38100" y="492505"/>
                </a:lnTo>
                <a:lnTo>
                  <a:pt x="76200" y="492505"/>
                </a:lnTo>
                <a:lnTo>
                  <a:pt x="76200" y="95250"/>
                </a:lnTo>
                <a:close/>
              </a:path>
              <a:path w="114300" h="49275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5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45">
            <a:extLst>
              <a:ext uri="{FF2B5EF4-FFF2-40B4-BE49-F238E27FC236}">
                <a16:creationId xmlns:a16="http://schemas.microsoft.com/office/drawing/2014/main" id="{A649F81F-17AE-DA36-8416-B3259C14C170}"/>
              </a:ext>
            </a:extLst>
          </p:cNvPr>
          <p:cNvSpPr/>
          <p:nvPr/>
        </p:nvSpPr>
        <p:spPr>
          <a:xfrm>
            <a:off x="5471159" y="1304708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59">
                <a:moveTo>
                  <a:pt x="76200" y="95250"/>
                </a:moveTo>
                <a:lnTo>
                  <a:pt x="38100" y="95250"/>
                </a:lnTo>
                <a:lnTo>
                  <a:pt x="38100" y="492505"/>
                </a:lnTo>
                <a:lnTo>
                  <a:pt x="76200" y="492505"/>
                </a:lnTo>
                <a:lnTo>
                  <a:pt x="76200" y="95250"/>
                </a:lnTo>
                <a:close/>
              </a:path>
              <a:path w="114300" h="49275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5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6">
            <a:extLst>
              <a:ext uri="{FF2B5EF4-FFF2-40B4-BE49-F238E27FC236}">
                <a16:creationId xmlns:a16="http://schemas.microsoft.com/office/drawing/2014/main" id="{17055A0D-18C0-2B7B-5111-67C3AE0261C8}"/>
              </a:ext>
            </a:extLst>
          </p:cNvPr>
          <p:cNvSpPr/>
          <p:nvPr/>
        </p:nvSpPr>
        <p:spPr>
          <a:xfrm>
            <a:off x="7392923" y="1312329"/>
            <a:ext cx="114300" cy="492759"/>
          </a:xfrm>
          <a:custGeom>
            <a:avLst/>
            <a:gdLst/>
            <a:ahLst/>
            <a:cxnLst/>
            <a:rect l="l" t="t" r="r" b="b"/>
            <a:pathLst>
              <a:path w="114300" h="492759">
                <a:moveTo>
                  <a:pt x="76200" y="95250"/>
                </a:moveTo>
                <a:lnTo>
                  <a:pt x="38100" y="95250"/>
                </a:lnTo>
                <a:lnTo>
                  <a:pt x="38100" y="492505"/>
                </a:lnTo>
                <a:lnTo>
                  <a:pt x="76200" y="492505"/>
                </a:lnTo>
                <a:lnTo>
                  <a:pt x="76200" y="95250"/>
                </a:lnTo>
                <a:close/>
              </a:path>
              <a:path w="114300" h="49275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275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47">
            <a:extLst>
              <a:ext uri="{FF2B5EF4-FFF2-40B4-BE49-F238E27FC236}">
                <a16:creationId xmlns:a16="http://schemas.microsoft.com/office/drawing/2014/main" id="{E7B6F35C-FD78-DD9E-81E9-4D668453F675}"/>
              </a:ext>
            </a:extLst>
          </p:cNvPr>
          <p:cNvSpPr/>
          <p:nvPr/>
        </p:nvSpPr>
        <p:spPr>
          <a:xfrm>
            <a:off x="1594103" y="1006766"/>
            <a:ext cx="283464" cy="2834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48">
            <a:extLst>
              <a:ext uri="{FF2B5EF4-FFF2-40B4-BE49-F238E27FC236}">
                <a16:creationId xmlns:a16="http://schemas.microsoft.com/office/drawing/2014/main" id="{A7999390-BED9-0507-D9D9-67B6F55BD237}"/>
              </a:ext>
            </a:extLst>
          </p:cNvPr>
          <p:cNvSpPr/>
          <p:nvPr/>
        </p:nvSpPr>
        <p:spPr>
          <a:xfrm>
            <a:off x="1594103" y="1006766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4" h="283845">
                <a:moveTo>
                  <a:pt x="0" y="141732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4" y="141732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2" y="283464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2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9">
            <a:extLst>
              <a:ext uri="{FF2B5EF4-FFF2-40B4-BE49-F238E27FC236}">
                <a16:creationId xmlns:a16="http://schemas.microsoft.com/office/drawing/2014/main" id="{7620DFD5-F74E-B4EE-1A2C-C948BD437173}"/>
              </a:ext>
            </a:extLst>
          </p:cNvPr>
          <p:cNvSpPr/>
          <p:nvPr/>
        </p:nvSpPr>
        <p:spPr>
          <a:xfrm>
            <a:off x="3488435" y="1006766"/>
            <a:ext cx="283463" cy="283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50">
            <a:extLst>
              <a:ext uri="{FF2B5EF4-FFF2-40B4-BE49-F238E27FC236}">
                <a16:creationId xmlns:a16="http://schemas.microsoft.com/office/drawing/2014/main" id="{5D1772C5-747F-D723-476C-53BC94D886DF}"/>
              </a:ext>
            </a:extLst>
          </p:cNvPr>
          <p:cNvSpPr/>
          <p:nvPr/>
        </p:nvSpPr>
        <p:spPr>
          <a:xfrm>
            <a:off x="3488435" y="1006766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2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1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3" y="141732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1" y="283464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51">
            <a:extLst>
              <a:ext uri="{FF2B5EF4-FFF2-40B4-BE49-F238E27FC236}">
                <a16:creationId xmlns:a16="http://schemas.microsoft.com/office/drawing/2014/main" id="{EDACB47D-35A4-0532-28E6-79D5CF784D7D}"/>
              </a:ext>
            </a:extLst>
          </p:cNvPr>
          <p:cNvSpPr/>
          <p:nvPr/>
        </p:nvSpPr>
        <p:spPr>
          <a:xfrm>
            <a:off x="5390388" y="1012863"/>
            <a:ext cx="284988" cy="2834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52">
            <a:extLst>
              <a:ext uri="{FF2B5EF4-FFF2-40B4-BE49-F238E27FC236}">
                <a16:creationId xmlns:a16="http://schemas.microsoft.com/office/drawing/2014/main" id="{41285103-CE11-7A95-2046-045A93D8F6A2}"/>
              </a:ext>
            </a:extLst>
          </p:cNvPr>
          <p:cNvSpPr/>
          <p:nvPr/>
        </p:nvSpPr>
        <p:spPr>
          <a:xfrm>
            <a:off x="5390388" y="1012863"/>
            <a:ext cx="285115" cy="283845"/>
          </a:xfrm>
          <a:custGeom>
            <a:avLst/>
            <a:gdLst/>
            <a:ahLst/>
            <a:cxnLst/>
            <a:rect l="l" t="t" r="r" b="b"/>
            <a:pathLst>
              <a:path w="285114" h="283845">
                <a:moveTo>
                  <a:pt x="0" y="141731"/>
                </a:moveTo>
                <a:lnTo>
                  <a:pt x="7260" y="96950"/>
                </a:lnTo>
                <a:lnTo>
                  <a:pt x="27480" y="58046"/>
                </a:lnTo>
                <a:lnTo>
                  <a:pt x="58320" y="27358"/>
                </a:lnTo>
                <a:lnTo>
                  <a:pt x="97438" y="7229"/>
                </a:lnTo>
                <a:lnTo>
                  <a:pt x="142494" y="0"/>
                </a:lnTo>
                <a:lnTo>
                  <a:pt x="187549" y="7229"/>
                </a:lnTo>
                <a:lnTo>
                  <a:pt x="226667" y="27358"/>
                </a:lnTo>
                <a:lnTo>
                  <a:pt x="257507" y="58046"/>
                </a:lnTo>
                <a:lnTo>
                  <a:pt x="277727" y="96950"/>
                </a:lnTo>
                <a:lnTo>
                  <a:pt x="284988" y="141731"/>
                </a:lnTo>
                <a:lnTo>
                  <a:pt x="277727" y="186513"/>
                </a:lnTo>
                <a:lnTo>
                  <a:pt x="257507" y="225417"/>
                </a:lnTo>
                <a:lnTo>
                  <a:pt x="226667" y="256105"/>
                </a:lnTo>
                <a:lnTo>
                  <a:pt x="187549" y="276234"/>
                </a:lnTo>
                <a:lnTo>
                  <a:pt x="142494" y="283463"/>
                </a:lnTo>
                <a:lnTo>
                  <a:pt x="97438" y="276234"/>
                </a:lnTo>
                <a:lnTo>
                  <a:pt x="58320" y="256105"/>
                </a:lnTo>
                <a:lnTo>
                  <a:pt x="27480" y="225417"/>
                </a:lnTo>
                <a:lnTo>
                  <a:pt x="7260" y="186513"/>
                </a:lnTo>
                <a:lnTo>
                  <a:pt x="0" y="14173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53">
            <a:extLst>
              <a:ext uri="{FF2B5EF4-FFF2-40B4-BE49-F238E27FC236}">
                <a16:creationId xmlns:a16="http://schemas.microsoft.com/office/drawing/2014/main" id="{30F304B3-276C-536D-3BFE-D94AF9B5288C}"/>
              </a:ext>
            </a:extLst>
          </p:cNvPr>
          <p:cNvSpPr/>
          <p:nvPr/>
        </p:nvSpPr>
        <p:spPr>
          <a:xfrm>
            <a:off x="7286243" y="1012863"/>
            <a:ext cx="283463" cy="2834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54">
            <a:extLst>
              <a:ext uri="{FF2B5EF4-FFF2-40B4-BE49-F238E27FC236}">
                <a16:creationId xmlns:a16="http://schemas.microsoft.com/office/drawing/2014/main" id="{C58AAB82-12A0-E445-3F4C-9CDAE3B53A57}"/>
              </a:ext>
            </a:extLst>
          </p:cNvPr>
          <p:cNvSpPr/>
          <p:nvPr/>
        </p:nvSpPr>
        <p:spPr>
          <a:xfrm>
            <a:off x="7286243" y="1012863"/>
            <a:ext cx="283845" cy="283845"/>
          </a:xfrm>
          <a:custGeom>
            <a:avLst/>
            <a:gdLst/>
            <a:ahLst/>
            <a:cxnLst/>
            <a:rect l="l" t="t" r="r" b="b"/>
            <a:pathLst>
              <a:path w="283845" h="283845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1" y="0"/>
                </a:lnTo>
                <a:lnTo>
                  <a:pt x="186513" y="7229"/>
                </a:lnTo>
                <a:lnTo>
                  <a:pt x="225417" y="27358"/>
                </a:lnTo>
                <a:lnTo>
                  <a:pt x="256105" y="58046"/>
                </a:lnTo>
                <a:lnTo>
                  <a:pt x="276234" y="96950"/>
                </a:lnTo>
                <a:lnTo>
                  <a:pt x="283463" y="141731"/>
                </a:lnTo>
                <a:lnTo>
                  <a:pt x="276234" y="186513"/>
                </a:lnTo>
                <a:lnTo>
                  <a:pt x="256105" y="225417"/>
                </a:lnTo>
                <a:lnTo>
                  <a:pt x="225417" y="256105"/>
                </a:lnTo>
                <a:lnTo>
                  <a:pt x="186513" y="276234"/>
                </a:lnTo>
                <a:lnTo>
                  <a:pt x="141731" y="283463"/>
                </a:lnTo>
                <a:lnTo>
                  <a:pt x="96950" y="276234"/>
                </a:lnTo>
                <a:lnTo>
                  <a:pt x="58046" y="256105"/>
                </a:lnTo>
                <a:lnTo>
                  <a:pt x="27358" y="225417"/>
                </a:lnTo>
                <a:lnTo>
                  <a:pt x="7229" y="186513"/>
                </a:lnTo>
                <a:lnTo>
                  <a:pt x="0" y="141731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55">
            <a:extLst>
              <a:ext uri="{FF2B5EF4-FFF2-40B4-BE49-F238E27FC236}">
                <a16:creationId xmlns:a16="http://schemas.microsoft.com/office/drawing/2014/main" id="{FABB46A9-9CD2-0C53-C5CE-864084D717ED}"/>
              </a:ext>
            </a:extLst>
          </p:cNvPr>
          <p:cNvSpPr/>
          <p:nvPr/>
        </p:nvSpPr>
        <p:spPr>
          <a:xfrm>
            <a:off x="1283208" y="1605237"/>
            <a:ext cx="929640" cy="7574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56">
            <a:extLst>
              <a:ext uri="{FF2B5EF4-FFF2-40B4-BE49-F238E27FC236}">
                <a16:creationId xmlns:a16="http://schemas.microsoft.com/office/drawing/2014/main" id="{17114FD0-8E7C-1AFB-E531-CAFE3A3FD204}"/>
              </a:ext>
            </a:extLst>
          </p:cNvPr>
          <p:cNvSpPr/>
          <p:nvPr/>
        </p:nvSpPr>
        <p:spPr>
          <a:xfrm>
            <a:off x="1283208" y="1605237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2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2" y="757427"/>
                </a:lnTo>
                <a:lnTo>
                  <a:pt x="126237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57">
            <a:extLst>
              <a:ext uri="{FF2B5EF4-FFF2-40B4-BE49-F238E27FC236}">
                <a16:creationId xmlns:a16="http://schemas.microsoft.com/office/drawing/2014/main" id="{977E5090-614D-963A-B166-086F73C9669A}"/>
              </a:ext>
            </a:extLst>
          </p:cNvPr>
          <p:cNvSpPr txBox="1"/>
          <p:nvPr/>
        </p:nvSpPr>
        <p:spPr>
          <a:xfrm>
            <a:off x="1585975" y="1769320"/>
            <a:ext cx="323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9" name="object 58">
            <a:extLst>
              <a:ext uri="{FF2B5EF4-FFF2-40B4-BE49-F238E27FC236}">
                <a16:creationId xmlns:a16="http://schemas.microsoft.com/office/drawing/2014/main" id="{67734351-A100-834F-3E5C-E34122098ACE}"/>
              </a:ext>
            </a:extLst>
          </p:cNvPr>
          <p:cNvSpPr/>
          <p:nvPr/>
        </p:nvSpPr>
        <p:spPr>
          <a:xfrm>
            <a:off x="3169920" y="1605237"/>
            <a:ext cx="929640" cy="7574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59">
            <a:extLst>
              <a:ext uri="{FF2B5EF4-FFF2-40B4-BE49-F238E27FC236}">
                <a16:creationId xmlns:a16="http://schemas.microsoft.com/office/drawing/2014/main" id="{663D2A55-751E-67DA-CEBA-718AF34F03A3}"/>
              </a:ext>
            </a:extLst>
          </p:cNvPr>
          <p:cNvSpPr/>
          <p:nvPr/>
        </p:nvSpPr>
        <p:spPr>
          <a:xfrm>
            <a:off x="3169920" y="1605237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03402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2" y="757427"/>
                </a:lnTo>
                <a:lnTo>
                  <a:pt x="126238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60">
            <a:extLst>
              <a:ext uri="{FF2B5EF4-FFF2-40B4-BE49-F238E27FC236}">
                <a16:creationId xmlns:a16="http://schemas.microsoft.com/office/drawing/2014/main" id="{220A0CDD-A596-953A-598E-7BC9C7265999}"/>
              </a:ext>
            </a:extLst>
          </p:cNvPr>
          <p:cNvSpPr txBox="1"/>
          <p:nvPr/>
        </p:nvSpPr>
        <p:spPr>
          <a:xfrm>
            <a:off x="3473322" y="1769320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61">
            <a:extLst>
              <a:ext uri="{FF2B5EF4-FFF2-40B4-BE49-F238E27FC236}">
                <a16:creationId xmlns:a16="http://schemas.microsoft.com/office/drawing/2014/main" id="{FDD4F0D7-DA01-8A07-CEC5-B2D2E54E03F6}"/>
              </a:ext>
            </a:extLst>
          </p:cNvPr>
          <p:cNvSpPr/>
          <p:nvPr/>
        </p:nvSpPr>
        <p:spPr>
          <a:xfrm>
            <a:off x="5070347" y="1605237"/>
            <a:ext cx="929639" cy="7574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62">
            <a:extLst>
              <a:ext uri="{FF2B5EF4-FFF2-40B4-BE49-F238E27FC236}">
                <a16:creationId xmlns:a16="http://schemas.microsoft.com/office/drawing/2014/main" id="{E8D6E474-9497-C6AF-D0CA-0448E6265FF7}"/>
              </a:ext>
            </a:extLst>
          </p:cNvPr>
          <p:cNvSpPr/>
          <p:nvPr/>
        </p:nvSpPr>
        <p:spPr>
          <a:xfrm>
            <a:off x="5070347" y="1605237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39" y="126237"/>
                </a:lnTo>
                <a:lnTo>
                  <a:pt x="929639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7"/>
                </a:lnTo>
                <a:lnTo>
                  <a:pt x="126237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63">
            <a:extLst>
              <a:ext uri="{FF2B5EF4-FFF2-40B4-BE49-F238E27FC236}">
                <a16:creationId xmlns:a16="http://schemas.microsoft.com/office/drawing/2014/main" id="{01F492AE-6076-51C7-0685-EE44470C3F67}"/>
              </a:ext>
            </a:extLst>
          </p:cNvPr>
          <p:cNvSpPr txBox="1"/>
          <p:nvPr/>
        </p:nvSpPr>
        <p:spPr>
          <a:xfrm>
            <a:off x="5374004" y="1769320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5" name="object 64">
            <a:extLst>
              <a:ext uri="{FF2B5EF4-FFF2-40B4-BE49-F238E27FC236}">
                <a16:creationId xmlns:a16="http://schemas.microsoft.com/office/drawing/2014/main" id="{1A1A3863-EA8D-B6F9-D9E9-E5FD4DE997EC}"/>
              </a:ext>
            </a:extLst>
          </p:cNvPr>
          <p:cNvSpPr/>
          <p:nvPr/>
        </p:nvSpPr>
        <p:spPr>
          <a:xfrm>
            <a:off x="6984492" y="1605237"/>
            <a:ext cx="929639" cy="7574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65">
            <a:extLst>
              <a:ext uri="{FF2B5EF4-FFF2-40B4-BE49-F238E27FC236}">
                <a16:creationId xmlns:a16="http://schemas.microsoft.com/office/drawing/2014/main" id="{9401D609-E9B9-689E-699C-7367F8EC5D09}"/>
              </a:ext>
            </a:extLst>
          </p:cNvPr>
          <p:cNvSpPr/>
          <p:nvPr/>
        </p:nvSpPr>
        <p:spPr>
          <a:xfrm>
            <a:off x="6984492" y="1605237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40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39" y="126237"/>
                </a:lnTo>
                <a:lnTo>
                  <a:pt x="929639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7"/>
                </a:lnTo>
                <a:lnTo>
                  <a:pt x="126237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66">
            <a:extLst>
              <a:ext uri="{FF2B5EF4-FFF2-40B4-BE49-F238E27FC236}">
                <a16:creationId xmlns:a16="http://schemas.microsoft.com/office/drawing/2014/main" id="{74A03205-87EA-F2E1-7EEC-4027878DD442}"/>
              </a:ext>
            </a:extLst>
          </p:cNvPr>
          <p:cNvSpPr txBox="1"/>
          <p:nvPr/>
        </p:nvSpPr>
        <p:spPr>
          <a:xfrm>
            <a:off x="7287259" y="1769320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1CBCD3-C89C-1CD0-4307-F30E1C43786F}"/>
              </a:ext>
            </a:extLst>
          </p:cNvPr>
          <p:cNvGrpSpPr/>
          <p:nvPr/>
        </p:nvGrpSpPr>
        <p:grpSpPr>
          <a:xfrm>
            <a:off x="5070347" y="4114938"/>
            <a:ext cx="3546475" cy="2680716"/>
            <a:chOff x="5070347" y="4114938"/>
            <a:chExt cx="3546475" cy="2680716"/>
          </a:xfrm>
        </p:grpSpPr>
        <p:sp>
          <p:nvSpPr>
            <p:cNvPr id="98" name="object 67">
              <a:extLst>
                <a:ext uri="{FF2B5EF4-FFF2-40B4-BE49-F238E27FC236}">
                  <a16:creationId xmlns:a16="http://schemas.microsoft.com/office/drawing/2014/main" id="{75D032F3-8B90-AE77-AFF9-A1F2F36B6F14}"/>
                </a:ext>
              </a:extLst>
            </p:cNvPr>
            <p:cNvSpPr/>
            <p:nvPr/>
          </p:nvSpPr>
          <p:spPr>
            <a:xfrm>
              <a:off x="5070347" y="4114938"/>
              <a:ext cx="3107436" cy="268071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68">
              <a:extLst>
                <a:ext uri="{FF2B5EF4-FFF2-40B4-BE49-F238E27FC236}">
                  <a16:creationId xmlns:a16="http://schemas.microsoft.com/office/drawing/2014/main" id="{9E842374-3CA5-C8CE-5BE7-266865562E44}"/>
                </a:ext>
              </a:extLst>
            </p:cNvPr>
            <p:cNvSpPr/>
            <p:nvPr/>
          </p:nvSpPr>
          <p:spPr>
            <a:xfrm>
              <a:off x="6251447" y="5066804"/>
              <a:ext cx="2365375" cy="1346835"/>
            </a:xfrm>
            <a:custGeom>
              <a:avLst/>
              <a:gdLst/>
              <a:ahLst/>
              <a:cxnLst/>
              <a:rect l="l" t="t" r="r" b="b"/>
              <a:pathLst>
                <a:path w="2365375" h="1346835">
                  <a:moveTo>
                    <a:pt x="2208022" y="402971"/>
                  </a:moveTo>
                  <a:lnTo>
                    <a:pt x="157225" y="402971"/>
                  </a:lnTo>
                  <a:lnTo>
                    <a:pt x="107517" y="410983"/>
                  </a:lnTo>
                  <a:lnTo>
                    <a:pt x="64355" y="433296"/>
                  </a:lnTo>
                  <a:lnTo>
                    <a:pt x="30325" y="467326"/>
                  </a:lnTo>
                  <a:lnTo>
                    <a:pt x="8012" y="510488"/>
                  </a:lnTo>
                  <a:lnTo>
                    <a:pt x="0" y="560197"/>
                  </a:lnTo>
                  <a:lnTo>
                    <a:pt x="0" y="1189101"/>
                  </a:lnTo>
                  <a:lnTo>
                    <a:pt x="8012" y="1238795"/>
                  </a:lnTo>
                  <a:lnTo>
                    <a:pt x="30325" y="1281955"/>
                  </a:lnTo>
                  <a:lnTo>
                    <a:pt x="64355" y="1315990"/>
                  </a:lnTo>
                  <a:lnTo>
                    <a:pt x="107517" y="1338311"/>
                  </a:lnTo>
                  <a:lnTo>
                    <a:pt x="157225" y="1346327"/>
                  </a:lnTo>
                  <a:lnTo>
                    <a:pt x="2208022" y="1346327"/>
                  </a:lnTo>
                  <a:lnTo>
                    <a:pt x="2257730" y="1338311"/>
                  </a:lnTo>
                  <a:lnTo>
                    <a:pt x="2300892" y="1315990"/>
                  </a:lnTo>
                  <a:lnTo>
                    <a:pt x="2334922" y="1281955"/>
                  </a:lnTo>
                  <a:lnTo>
                    <a:pt x="2357235" y="1238795"/>
                  </a:lnTo>
                  <a:lnTo>
                    <a:pt x="2365248" y="1189101"/>
                  </a:lnTo>
                  <a:lnTo>
                    <a:pt x="2365248" y="560197"/>
                  </a:lnTo>
                  <a:lnTo>
                    <a:pt x="2357235" y="510488"/>
                  </a:lnTo>
                  <a:lnTo>
                    <a:pt x="2334922" y="467326"/>
                  </a:lnTo>
                  <a:lnTo>
                    <a:pt x="2300892" y="433296"/>
                  </a:lnTo>
                  <a:lnTo>
                    <a:pt x="2257730" y="410983"/>
                  </a:lnTo>
                  <a:lnTo>
                    <a:pt x="2208022" y="402971"/>
                  </a:lnTo>
                  <a:close/>
                </a:path>
                <a:path w="2365375" h="1346835">
                  <a:moveTo>
                    <a:pt x="18414" y="0"/>
                  </a:moveTo>
                  <a:lnTo>
                    <a:pt x="394207" y="402971"/>
                  </a:lnTo>
                  <a:lnTo>
                    <a:pt x="985520" y="402971"/>
                  </a:lnTo>
                  <a:lnTo>
                    <a:pt x="184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69">
            <a:extLst>
              <a:ext uri="{FF2B5EF4-FFF2-40B4-BE49-F238E27FC236}">
                <a16:creationId xmlns:a16="http://schemas.microsoft.com/office/drawing/2014/main" id="{944AB038-FDF9-368F-3D1D-52ED0234A5CD}"/>
              </a:ext>
            </a:extLst>
          </p:cNvPr>
          <p:cNvSpPr/>
          <p:nvPr/>
        </p:nvSpPr>
        <p:spPr>
          <a:xfrm>
            <a:off x="6251447" y="5066804"/>
            <a:ext cx="2365375" cy="1346835"/>
          </a:xfrm>
          <a:custGeom>
            <a:avLst/>
            <a:gdLst/>
            <a:ahLst/>
            <a:cxnLst/>
            <a:rect l="l" t="t" r="r" b="b"/>
            <a:pathLst>
              <a:path w="2365375" h="1346835">
                <a:moveTo>
                  <a:pt x="0" y="560197"/>
                </a:moveTo>
                <a:lnTo>
                  <a:pt x="8012" y="510488"/>
                </a:lnTo>
                <a:lnTo>
                  <a:pt x="30325" y="467326"/>
                </a:lnTo>
                <a:lnTo>
                  <a:pt x="64355" y="433296"/>
                </a:lnTo>
                <a:lnTo>
                  <a:pt x="107517" y="410983"/>
                </a:lnTo>
                <a:lnTo>
                  <a:pt x="157225" y="402971"/>
                </a:lnTo>
                <a:lnTo>
                  <a:pt x="394207" y="402971"/>
                </a:lnTo>
                <a:lnTo>
                  <a:pt x="18414" y="0"/>
                </a:lnTo>
                <a:lnTo>
                  <a:pt x="985520" y="402971"/>
                </a:lnTo>
                <a:lnTo>
                  <a:pt x="2208022" y="402971"/>
                </a:lnTo>
                <a:lnTo>
                  <a:pt x="2257730" y="410983"/>
                </a:lnTo>
                <a:lnTo>
                  <a:pt x="2300892" y="433296"/>
                </a:lnTo>
                <a:lnTo>
                  <a:pt x="2334922" y="467326"/>
                </a:lnTo>
                <a:lnTo>
                  <a:pt x="2357235" y="510488"/>
                </a:lnTo>
                <a:lnTo>
                  <a:pt x="2365248" y="560197"/>
                </a:lnTo>
                <a:lnTo>
                  <a:pt x="2365248" y="796036"/>
                </a:lnTo>
                <a:lnTo>
                  <a:pt x="2365248" y="1189101"/>
                </a:lnTo>
                <a:lnTo>
                  <a:pt x="2357235" y="1238795"/>
                </a:lnTo>
                <a:lnTo>
                  <a:pt x="2334922" y="1281955"/>
                </a:lnTo>
                <a:lnTo>
                  <a:pt x="2300892" y="1315990"/>
                </a:lnTo>
                <a:lnTo>
                  <a:pt x="2257730" y="1338311"/>
                </a:lnTo>
                <a:lnTo>
                  <a:pt x="2208022" y="1346327"/>
                </a:lnTo>
                <a:lnTo>
                  <a:pt x="985520" y="1346327"/>
                </a:lnTo>
                <a:lnTo>
                  <a:pt x="394207" y="1346327"/>
                </a:lnTo>
                <a:lnTo>
                  <a:pt x="157225" y="1346327"/>
                </a:lnTo>
                <a:lnTo>
                  <a:pt x="107517" y="1338311"/>
                </a:lnTo>
                <a:lnTo>
                  <a:pt x="64355" y="1315990"/>
                </a:lnTo>
                <a:lnTo>
                  <a:pt x="30325" y="1281955"/>
                </a:lnTo>
                <a:lnTo>
                  <a:pt x="8012" y="1238795"/>
                </a:lnTo>
                <a:lnTo>
                  <a:pt x="0" y="1189101"/>
                </a:lnTo>
                <a:lnTo>
                  <a:pt x="0" y="796036"/>
                </a:lnTo>
                <a:lnTo>
                  <a:pt x="0" y="560197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70">
            <a:extLst>
              <a:ext uri="{FF2B5EF4-FFF2-40B4-BE49-F238E27FC236}">
                <a16:creationId xmlns:a16="http://schemas.microsoft.com/office/drawing/2014/main" id="{BFACDA4C-B33F-A25A-1F9E-8B7B34CEF81E}"/>
              </a:ext>
            </a:extLst>
          </p:cNvPr>
          <p:cNvSpPr txBox="1"/>
          <p:nvPr/>
        </p:nvSpPr>
        <p:spPr>
          <a:xfrm>
            <a:off x="3405758" y="5053469"/>
            <a:ext cx="4772025" cy="124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Self-attention</a:t>
            </a:r>
            <a:endParaRPr sz="2400" dirty="0">
              <a:latin typeface="Calibri"/>
              <a:cs typeface="Calibri"/>
            </a:endParaRPr>
          </a:p>
          <a:p>
            <a:pPr marL="3006090" marR="5080" indent="-325120">
              <a:lnSpc>
                <a:spcPct val="100000"/>
              </a:lnSpc>
              <a:spcBef>
                <a:spcPts val="30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Attention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all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2" name="object 71">
            <a:extLst>
              <a:ext uri="{FF2B5EF4-FFF2-40B4-BE49-F238E27FC236}">
                <a16:creationId xmlns:a16="http://schemas.microsoft.com/office/drawing/2014/main" id="{A5F75645-CDD8-480B-DB28-1B2B8A78BF1C}"/>
              </a:ext>
            </a:extLst>
          </p:cNvPr>
          <p:cNvSpPr txBox="1"/>
          <p:nvPr/>
        </p:nvSpPr>
        <p:spPr>
          <a:xfrm>
            <a:off x="1905063" y="6564737"/>
            <a:ext cx="312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https://arxiv.org/abs/1706.03762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009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自注意力应用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45A828A7-5B0A-6DCE-8CAA-FC3D23AA0F07}"/>
              </a:ext>
            </a:extLst>
          </p:cNvPr>
          <p:cNvSpPr txBox="1">
            <a:spLocks/>
          </p:cNvSpPr>
          <p:nvPr/>
        </p:nvSpPr>
        <p:spPr>
          <a:xfrm>
            <a:off x="525382" y="1077799"/>
            <a:ext cx="461749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pc="-15" dirty="0"/>
              <a:t>位置编码</a:t>
            </a:r>
            <a:r>
              <a:rPr lang="en-US" sz="2400" spc="-15" dirty="0"/>
              <a:t>Positional</a:t>
            </a:r>
            <a:r>
              <a:rPr lang="en-US" sz="2400" spc="-40" dirty="0"/>
              <a:t> </a:t>
            </a:r>
            <a:r>
              <a:rPr lang="en-US" sz="2400" spc="-10" dirty="0"/>
              <a:t>Encoding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773CD52-57D1-D80F-DD1B-00B1C55E72F6}"/>
              </a:ext>
            </a:extLst>
          </p:cNvPr>
          <p:cNvSpPr txBox="1"/>
          <p:nvPr/>
        </p:nvSpPr>
        <p:spPr>
          <a:xfrm>
            <a:off x="682142" y="1993469"/>
            <a:ext cx="3591560" cy="24295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66700" marR="6223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66700" algn="l"/>
              </a:tabLst>
            </a:pPr>
            <a:r>
              <a:rPr sz="2400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position information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 </a:t>
            </a:r>
            <a:r>
              <a:rPr sz="2400" spc="-10" dirty="0">
                <a:latin typeface="Calibri"/>
                <a:cs typeface="Calibri"/>
              </a:rPr>
              <a:t>self-attention.</a:t>
            </a:r>
            <a:endParaRPr sz="2400" dirty="0">
              <a:latin typeface="Calibri"/>
              <a:cs typeface="Calibri"/>
            </a:endParaRPr>
          </a:p>
          <a:p>
            <a:pPr marL="266700" marR="30480" indent="-228600">
              <a:lnSpc>
                <a:spcPts val="2690"/>
              </a:lnSpc>
              <a:spcBef>
                <a:spcPts val="935"/>
              </a:spcBef>
              <a:buFont typeface="Arial"/>
              <a:buChar char="•"/>
              <a:tabLst>
                <a:tab pos="266700" algn="l"/>
              </a:tabLst>
            </a:pPr>
            <a:r>
              <a:rPr sz="2400" spc="-1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position has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unique  positional </a:t>
            </a:r>
            <a:r>
              <a:rPr sz="2400" spc="-10" dirty="0">
                <a:latin typeface="Calibri"/>
                <a:cs typeface="Calibri"/>
              </a:rPr>
              <a:t>vector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𝑒</a:t>
            </a:r>
            <a:r>
              <a:rPr sz="2625" spc="127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  <a:p>
            <a:pPr marL="2667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66700" algn="l"/>
              </a:tabLst>
            </a:pPr>
            <a:r>
              <a:rPr sz="2400" b="1" spc="-15" dirty="0">
                <a:latin typeface="Calibri"/>
                <a:cs typeface="Calibri"/>
              </a:rPr>
              <a:t>hand-crafted</a:t>
            </a:r>
            <a:endParaRPr sz="2400" dirty="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66700" algn="l"/>
              </a:tabLst>
            </a:pPr>
            <a:r>
              <a:rPr sz="2400" b="1" dirty="0">
                <a:latin typeface="Calibri"/>
                <a:cs typeface="Calibri"/>
              </a:rPr>
              <a:t>learned </a:t>
            </a:r>
            <a:r>
              <a:rPr sz="2400" b="1" spc="-10" dirty="0">
                <a:latin typeface="Calibri"/>
                <a:cs typeface="Calibri"/>
              </a:rPr>
              <a:t>from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141C7F1-884A-AF48-7527-247A3CD5BD1E}"/>
              </a:ext>
            </a:extLst>
          </p:cNvPr>
          <p:cNvSpPr/>
          <p:nvPr/>
        </p:nvSpPr>
        <p:spPr>
          <a:xfrm>
            <a:off x="2357627" y="5884495"/>
            <a:ext cx="461772" cy="60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F6B132F-570D-DB89-8481-34F33CEF5D89}"/>
              </a:ext>
            </a:extLst>
          </p:cNvPr>
          <p:cNvSpPr/>
          <p:nvPr/>
        </p:nvSpPr>
        <p:spPr>
          <a:xfrm>
            <a:off x="3008376" y="4805502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740BDD72-8B7D-2DD4-986E-98C573260BC8}"/>
              </a:ext>
            </a:extLst>
          </p:cNvPr>
          <p:cNvSpPr txBox="1"/>
          <p:nvPr/>
        </p:nvSpPr>
        <p:spPr>
          <a:xfrm>
            <a:off x="3008376" y="4805502"/>
            <a:ext cx="300990" cy="539750"/>
          </a:xfrm>
          <a:prstGeom prst="rect">
            <a:avLst/>
          </a:prstGeom>
          <a:ln w="6350">
            <a:solidFill>
              <a:srgbClr val="5B9B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ts val="261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37C2000-D36B-CDF2-2573-CE7156A44B0D}"/>
              </a:ext>
            </a:extLst>
          </p:cNvPr>
          <p:cNvSpPr/>
          <p:nvPr/>
        </p:nvSpPr>
        <p:spPr>
          <a:xfrm>
            <a:off x="2436876" y="4805502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32A15BD5-5B1B-EAEB-A642-DE007E71D406}"/>
              </a:ext>
            </a:extLst>
          </p:cNvPr>
          <p:cNvSpPr txBox="1"/>
          <p:nvPr/>
        </p:nvSpPr>
        <p:spPr>
          <a:xfrm>
            <a:off x="2436876" y="4805502"/>
            <a:ext cx="313690" cy="53975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ts val="269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BF7F0FB4-0384-0B4F-6FD7-F4215FCD6805}"/>
              </a:ext>
            </a:extLst>
          </p:cNvPr>
          <p:cNvSpPr/>
          <p:nvPr/>
        </p:nvSpPr>
        <p:spPr>
          <a:xfrm>
            <a:off x="1874520" y="4805502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D577D55A-7D5F-E95D-DB74-729863350C65}"/>
              </a:ext>
            </a:extLst>
          </p:cNvPr>
          <p:cNvSpPr txBox="1"/>
          <p:nvPr/>
        </p:nvSpPr>
        <p:spPr>
          <a:xfrm>
            <a:off x="1874520" y="4805502"/>
            <a:ext cx="313690" cy="539750"/>
          </a:xfrm>
          <a:prstGeom prst="rect">
            <a:avLst/>
          </a:prstGeom>
          <a:ln w="6350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ts val="2690"/>
              </a:lnSpc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E0362CF4-9854-DF8F-A419-E04FA5C4CC75}"/>
              </a:ext>
            </a:extLst>
          </p:cNvPr>
          <p:cNvSpPr/>
          <p:nvPr/>
        </p:nvSpPr>
        <p:spPr>
          <a:xfrm>
            <a:off x="2551938" y="5350333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9992FCD-5CD0-ECB5-5A6A-54F1D9C34466}"/>
              </a:ext>
            </a:extLst>
          </p:cNvPr>
          <p:cNvSpPr/>
          <p:nvPr/>
        </p:nvSpPr>
        <p:spPr>
          <a:xfrm>
            <a:off x="2007870" y="5630748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38AB059-5FD6-26F5-A35E-E049AD3438D0}"/>
              </a:ext>
            </a:extLst>
          </p:cNvPr>
          <p:cNvSpPr/>
          <p:nvPr/>
        </p:nvSpPr>
        <p:spPr>
          <a:xfrm>
            <a:off x="1969770" y="534880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4D887DB-A2DE-5902-8631-3E9C4FC24398}"/>
              </a:ext>
            </a:extLst>
          </p:cNvPr>
          <p:cNvSpPr/>
          <p:nvPr/>
        </p:nvSpPr>
        <p:spPr>
          <a:xfrm>
            <a:off x="3115817" y="534880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7F3EB8CD-69D5-1972-AF51-CBC71CEE59E0}"/>
              </a:ext>
            </a:extLst>
          </p:cNvPr>
          <p:cNvSpPr txBox="1"/>
          <p:nvPr/>
        </p:nvSpPr>
        <p:spPr>
          <a:xfrm>
            <a:off x="2357627" y="5884495"/>
            <a:ext cx="46228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920">
              <a:lnSpc>
                <a:spcPts val="285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5B2CDD7-DB01-F736-E170-E37CB9A34391}"/>
              </a:ext>
            </a:extLst>
          </p:cNvPr>
          <p:cNvSpPr/>
          <p:nvPr/>
        </p:nvSpPr>
        <p:spPr>
          <a:xfrm>
            <a:off x="1463039" y="5896686"/>
            <a:ext cx="460247" cy="606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89B227E8-7C5B-ABA4-3F19-DDE5DD18269A}"/>
              </a:ext>
            </a:extLst>
          </p:cNvPr>
          <p:cNvSpPr txBox="1"/>
          <p:nvPr/>
        </p:nvSpPr>
        <p:spPr>
          <a:xfrm>
            <a:off x="1463039" y="5896686"/>
            <a:ext cx="460375" cy="60706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ts val="2735"/>
              </a:lnSpc>
            </a:pPr>
            <a:r>
              <a:rPr sz="3600" baseline="-20833" dirty="0">
                <a:latin typeface="Cambria Math"/>
                <a:cs typeface="Cambria Math"/>
              </a:rPr>
              <a:t>𝒆</a:t>
            </a:r>
            <a:r>
              <a:rPr sz="1750" dirty="0">
                <a:latin typeface="Cambria Math"/>
                <a:cs typeface="Cambria Math"/>
              </a:rPr>
              <a:t>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E4B3A99C-BC78-DE27-CBC4-8087621601B4}"/>
              </a:ext>
            </a:extLst>
          </p:cNvPr>
          <p:cNvSpPr txBox="1"/>
          <p:nvPr/>
        </p:nvSpPr>
        <p:spPr>
          <a:xfrm>
            <a:off x="2070607" y="592178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2931CC30-702B-2402-5224-D7CF55BF54CD}"/>
              </a:ext>
            </a:extLst>
          </p:cNvPr>
          <p:cNvSpPr txBox="1"/>
          <p:nvPr/>
        </p:nvSpPr>
        <p:spPr>
          <a:xfrm>
            <a:off x="5507990" y="1079780"/>
            <a:ext cx="3246755" cy="77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Each column represents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</a:p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400" spc="-5" dirty="0">
                <a:latin typeface="Calibri"/>
                <a:cs typeface="Calibri"/>
              </a:rPr>
              <a:t>positional </a:t>
            </a:r>
            <a:r>
              <a:rPr sz="2400" spc="-10" dirty="0">
                <a:latin typeface="Calibri"/>
                <a:cs typeface="Calibri"/>
              </a:rPr>
              <a:t>vector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𝑒</a:t>
            </a:r>
            <a:r>
              <a:rPr sz="2625" spc="127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E4A53A12-2EC6-17CB-6566-0A282BBE89FC}"/>
              </a:ext>
            </a:extLst>
          </p:cNvPr>
          <p:cNvSpPr/>
          <p:nvPr/>
        </p:nvSpPr>
        <p:spPr>
          <a:xfrm>
            <a:off x="4940808" y="6597727"/>
            <a:ext cx="3332988" cy="204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A4B3E8E1-1F9C-0523-7CB8-BBFE27647C3B}"/>
              </a:ext>
            </a:extLst>
          </p:cNvPr>
          <p:cNvSpPr txBox="1"/>
          <p:nvPr/>
        </p:nvSpPr>
        <p:spPr>
          <a:xfrm>
            <a:off x="4649851" y="6518580"/>
            <a:ext cx="212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-1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3F74DCE8-1EE2-D9E9-91C5-C37FAD0B7202}"/>
              </a:ext>
            </a:extLst>
          </p:cNvPr>
          <p:cNvSpPr/>
          <p:nvPr/>
        </p:nvSpPr>
        <p:spPr>
          <a:xfrm>
            <a:off x="4811267" y="2028775"/>
            <a:ext cx="3592067" cy="4351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2C084BA4-8290-1843-59F7-C9BB4A1CD520}"/>
              </a:ext>
            </a:extLst>
          </p:cNvPr>
          <p:cNvSpPr/>
          <p:nvPr/>
        </p:nvSpPr>
        <p:spPr>
          <a:xfrm>
            <a:off x="5426202" y="2029536"/>
            <a:ext cx="180340" cy="4395470"/>
          </a:xfrm>
          <a:custGeom>
            <a:avLst/>
            <a:gdLst/>
            <a:ahLst/>
            <a:cxnLst/>
            <a:rect l="l" t="t" r="r" b="b"/>
            <a:pathLst>
              <a:path w="180339" h="4395470">
                <a:moveTo>
                  <a:pt x="0" y="29972"/>
                </a:moveTo>
                <a:lnTo>
                  <a:pt x="2361" y="18323"/>
                </a:lnTo>
                <a:lnTo>
                  <a:pt x="8794" y="8794"/>
                </a:lnTo>
                <a:lnTo>
                  <a:pt x="18323" y="2361"/>
                </a:lnTo>
                <a:lnTo>
                  <a:pt x="29972" y="0"/>
                </a:lnTo>
                <a:lnTo>
                  <a:pt x="149860" y="0"/>
                </a:lnTo>
                <a:lnTo>
                  <a:pt x="161508" y="2361"/>
                </a:lnTo>
                <a:lnTo>
                  <a:pt x="171037" y="8794"/>
                </a:lnTo>
                <a:lnTo>
                  <a:pt x="177470" y="18323"/>
                </a:lnTo>
                <a:lnTo>
                  <a:pt x="179832" y="29972"/>
                </a:lnTo>
                <a:lnTo>
                  <a:pt x="179832" y="4365244"/>
                </a:lnTo>
                <a:lnTo>
                  <a:pt x="177470" y="4376908"/>
                </a:lnTo>
                <a:lnTo>
                  <a:pt x="171037" y="4386435"/>
                </a:lnTo>
                <a:lnTo>
                  <a:pt x="161508" y="4392859"/>
                </a:lnTo>
                <a:lnTo>
                  <a:pt x="149860" y="4395216"/>
                </a:lnTo>
                <a:lnTo>
                  <a:pt x="29972" y="4395216"/>
                </a:lnTo>
                <a:lnTo>
                  <a:pt x="18323" y="4392859"/>
                </a:lnTo>
                <a:lnTo>
                  <a:pt x="8794" y="4386435"/>
                </a:lnTo>
                <a:lnTo>
                  <a:pt x="2361" y="4376908"/>
                </a:lnTo>
                <a:lnTo>
                  <a:pt x="0" y="4365244"/>
                </a:lnTo>
                <a:lnTo>
                  <a:pt x="0" y="2997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A21C4A76-63A6-ACFD-3BA3-697D3300B8FD}"/>
              </a:ext>
            </a:extLst>
          </p:cNvPr>
          <p:cNvSpPr txBox="1"/>
          <p:nvPr/>
        </p:nvSpPr>
        <p:spPr>
          <a:xfrm>
            <a:off x="8409622" y="6549974"/>
            <a:ext cx="233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latin typeface="Calibri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934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30835"/>
            <a:ext cx="8925560" cy="583565"/>
            <a:chOff x="-9" y="364"/>
            <a:chExt cx="14056" cy="919"/>
          </a:xfrm>
        </p:grpSpPr>
        <p:sp>
          <p:nvSpPr>
            <p:cNvPr id="3" name="矩形 2"/>
            <p:cNvSpPr/>
            <p:nvPr/>
          </p:nvSpPr>
          <p:spPr>
            <a:xfrm>
              <a:off x="7540" y="429"/>
              <a:ext cx="650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64"/>
              <a:ext cx="6786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例子：阅读理解 SQuAD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70" y="1207770"/>
            <a:ext cx="7033260" cy="51047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B3E3C921-58F5-EE63-063A-B02866751378}"/>
              </a:ext>
            </a:extLst>
          </p:cNvPr>
          <p:cNvSpPr txBox="1">
            <a:spLocks/>
          </p:cNvSpPr>
          <p:nvPr/>
        </p:nvSpPr>
        <p:spPr>
          <a:xfrm>
            <a:off x="707542" y="824358"/>
            <a:ext cx="4610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pc="-20"/>
              <a:t>Many </a:t>
            </a:r>
            <a:r>
              <a:rPr lang="en-US" spc="-10"/>
              <a:t>applications</a:t>
            </a:r>
            <a:r>
              <a:rPr lang="en-US" spc="-35"/>
              <a:t> </a:t>
            </a:r>
            <a:r>
              <a:rPr lang="en-US"/>
              <a:t>…</a:t>
            </a:r>
            <a:endParaRPr lang="en-US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D819165-3C23-9904-E8D2-B882B74BD8C2}"/>
              </a:ext>
            </a:extLst>
          </p:cNvPr>
          <p:cNvSpPr/>
          <p:nvPr/>
        </p:nvSpPr>
        <p:spPr>
          <a:xfrm>
            <a:off x="1037813" y="1769162"/>
            <a:ext cx="3881658" cy="3496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2C52E671-A4EC-1F1C-55C6-BFD0E280DAC0}"/>
              </a:ext>
            </a:extLst>
          </p:cNvPr>
          <p:cNvSpPr/>
          <p:nvPr/>
        </p:nvSpPr>
        <p:spPr>
          <a:xfrm>
            <a:off x="6096000" y="1127557"/>
            <a:ext cx="1524000" cy="407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FE02245-1F29-9DA5-4A06-7237D683F171}"/>
              </a:ext>
            </a:extLst>
          </p:cNvPr>
          <p:cNvSpPr txBox="1"/>
          <p:nvPr/>
        </p:nvSpPr>
        <p:spPr>
          <a:xfrm>
            <a:off x="1440307" y="5172619"/>
            <a:ext cx="3121025" cy="99377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75"/>
              </a:spcBef>
            </a:pPr>
            <a:r>
              <a:rPr sz="28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Transformer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800" spc="-15" dirty="0">
                <a:latin typeface="Calibri"/>
                <a:cs typeface="Calibri"/>
              </a:rPr>
              <a:t>https://arxiv.org/abs/1706.03762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57DFC592-0BAC-FAF2-95FE-6B12F7048460}"/>
              </a:ext>
            </a:extLst>
          </p:cNvPr>
          <p:cNvSpPr txBox="1"/>
          <p:nvPr/>
        </p:nvSpPr>
        <p:spPr>
          <a:xfrm>
            <a:off x="5381371" y="5098296"/>
            <a:ext cx="3121025" cy="1068070"/>
          </a:xfrm>
          <a:prstGeom prst="rect">
            <a:avLst/>
          </a:prstGeom>
        </p:spPr>
        <p:txBody>
          <a:bodyPr vert="horz" wrap="square" lIns="0" tIns="220345" rIns="0" bIns="0" rtlCol="0">
            <a:spAutoFit/>
          </a:bodyPr>
          <a:lstStyle/>
          <a:p>
            <a:pPr marR="93980" algn="ctr">
              <a:lnSpc>
                <a:spcPct val="100000"/>
              </a:lnSpc>
              <a:spcBef>
                <a:spcPts val="1735"/>
              </a:spcBef>
            </a:pP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BERT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spc="-15" dirty="0">
                <a:latin typeface="Calibri"/>
                <a:cs typeface="Calibri"/>
              </a:rPr>
              <a:t>https://arxiv.org/abs/1810.04805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1D0603E-9A9F-5C2B-E7D1-F60EC851A373}"/>
              </a:ext>
            </a:extLst>
          </p:cNvPr>
          <p:cNvSpPr txBox="1"/>
          <p:nvPr/>
        </p:nvSpPr>
        <p:spPr>
          <a:xfrm>
            <a:off x="1145539" y="6352846"/>
            <a:ext cx="6997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Widely </a:t>
            </a:r>
            <a:r>
              <a:rPr sz="2800" spc="-5" dirty="0">
                <a:latin typeface="Calibri"/>
                <a:cs typeface="Calibri"/>
              </a:rPr>
              <a:t>used in </a:t>
            </a:r>
            <a:r>
              <a:rPr sz="2800" spc="-15" dirty="0">
                <a:latin typeface="Calibri"/>
                <a:cs typeface="Calibri"/>
              </a:rPr>
              <a:t>Natural </a:t>
            </a:r>
            <a:r>
              <a:rPr sz="2800" spc="-5" dirty="0">
                <a:latin typeface="Calibri"/>
                <a:cs typeface="Calibri"/>
              </a:rPr>
              <a:t>Langue </a:t>
            </a:r>
            <a:r>
              <a:rPr sz="2800" spc="-15" dirty="0">
                <a:latin typeface="Calibri"/>
                <a:cs typeface="Calibri"/>
              </a:rPr>
              <a:t>Processing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(NLP)!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669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D7BEF0EE-47C3-82FC-0766-5BAAC2FFC765}"/>
              </a:ext>
            </a:extLst>
          </p:cNvPr>
          <p:cNvSpPr txBox="1">
            <a:spLocks/>
          </p:cNvSpPr>
          <p:nvPr/>
        </p:nvSpPr>
        <p:spPr>
          <a:xfrm>
            <a:off x="-237762" y="1069949"/>
            <a:ext cx="527002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600" spc="-15" dirty="0"/>
              <a:t>语音</a:t>
            </a:r>
            <a:r>
              <a:rPr lang="en-US" sz="2800" spc="-15" dirty="0"/>
              <a:t>Self-attention </a:t>
            </a:r>
            <a:r>
              <a:rPr lang="en-US" sz="2800" spc="-35" dirty="0"/>
              <a:t>for</a:t>
            </a:r>
            <a:r>
              <a:rPr lang="en-US" sz="2800" spc="-25" dirty="0"/>
              <a:t> </a:t>
            </a:r>
            <a:r>
              <a:rPr lang="en-US" sz="2800" dirty="0"/>
              <a:t>Speech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0D1CB09-7DCE-0B55-AD49-31AF20D9583D}"/>
              </a:ext>
            </a:extLst>
          </p:cNvPr>
          <p:cNvSpPr txBox="1"/>
          <p:nvPr/>
        </p:nvSpPr>
        <p:spPr>
          <a:xfrm>
            <a:off x="4804664" y="6279274"/>
            <a:ext cx="3603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Truncated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4255961-338A-8BCC-ECEA-16FA7720AB2C}"/>
              </a:ext>
            </a:extLst>
          </p:cNvPr>
          <p:cNvSpPr/>
          <p:nvPr/>
        </p:nvSpPr>
        <p:spPr>
          <a:xfrm>
            <a:off x="5095240" y="467699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C77CE78-A93A-227C-C352-DABFB70696B8}"/>
              </a:ext>
            </a:extLst>
          </p:cNvPr>
          <p:cNvSpPr/>
          <p:nvPr/>
        </p:nvSpPr>
        <p:spPr>
          <a:xfrm>
            <a:off x="6056884" y="467699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2DE644BE-13DB-B015-AF41-BDE2F1217DC0}"/>
              </a:ext>
            </a:extLst>
          </p:cNvPr>
          <p:cNvSpPr/>
          <p:nvPr/>
        </p:nvSpPr>
        <p:spPr>
          <a:xfrm>
            <a:off x="7027671" y="465870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02CB554-0845-DCE0-BBE6-EDA83F8A6A3F}"/>
              </a:ext>
            </a:extLst>
          </p:cNvPr>
          <p:cNvSpPr/>
          <p:nvPr/>
        </p:nvSpPr>
        <p:spPr>
          <a:xfrm>
            <a:off x="8016747" y="465870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83FD5743-0BEF-589A-93FE-10D64C4882CD}"/>
              </a:ext>
            </a:extLst>
          </p:cNvPr>
          <p:cNvSpPr/>
          <p:nvPr/>
        </p:nvSpPr>
        <p:spPr>
          <a:xfrm>
            <a:off x="5063235" y="2803996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867484D1-0DF4-DD24-177B-F3B27DB5BBBB}"/>
              </a:ext>
            </a:extLst>
          </p:cNvPr>
          <p:cNvSpPr/>
          <p:nvPr/>
        </p:nvSpPr>
        <p:spPr>
          <a:xfrm>
            <a:off x="6024879" y="2803996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7941BC74-BA96-019F-E74E-FA686A1FF655}"/>
              </a:ext>
            </a:extLst>
          </p:cNvPr>
          <p:cNvSpPr/>
          <p:nvPr/>
        </p:nvSpPr>
        <p:spPr>
          <a:xfrm>
            <a:off x="6994143" y="278418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A928E604-1855-71B0-C453-81C1AACB75B4}"/>
              </a:ext>
            </a:extLst>
          </p:cNvPr>
          <p:cNvSpPr/>
          <p:nvPr/>
        </p:nvSpPr>
        <p:spPr>
          <a:xfrm>
            <a:off x="7984743" y="278418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D4054867-EB6E-65BD-17C9-1487FFBC395D}"/>
              </a:ext>
            </a:extLst>
          </p:cNvPr>
          <p:cNvSpPr/>
          <p:nvPr/>
        </p:nvSpPr>
        <p:spPr>
          <a:xfrm>
            <a:off x="4925567" y="5290401"/>
            <a:ext cx="464820" cy="665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A776EA90-2A13-F648-2B0F-E11881A8EA59}"/>
              </a:ext>
            </a:extLst>
          </p:cNvPr>
          <p:cNvSpPr/>
          <p:nvPr/>
        </p:nvSpPr>
        <p:spPr>
          <a:xfrm>
            <a:off x="7850123" y="5278210"/>
            <a:ext cx="466344" cy="678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F10130F2-100E-0E1D-77A2-E9373D926D00}"/>
              </a:ext>
            </a:extLst>
          </p:cNvPr>
          <p:cNvSpPr/>
          <p:nvPr/>
        </p:nvSpPr>
        <p:spPr>
          <a:xfrm>
            <a:off x="5882640" y="5278210"/>
            <a:ext cx="464820" cy="67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399EE430-3300-8D6E-9907-4B8C70DF9757}"/>
              </a:ext>
            </a:extLst>
          </p:cNvPr>
          <p:cNvSpPr/>
          <p:nvPr/>
        </p:nvSpPr>
        <p:spPr>
          <a:xfrm>
            <a:off x="6844283" y="5278210"/>
            <a:ext cx="464820" cy="678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FCBBC5E2-9816-F690-DC39-24524822E1F4}"/>
              </a:ext>
            </a:extLst>
          </p:cNvPr>
          <p:cNvSpPr/>
          <p:nvPr/>
        </p:nvSpPr>
        <p:spPr>
          <a:xfrm>
            <a:off x="4635246" y="3341968"/>
            <a:ext cx="3749039" cy="1290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9A4F3C3B-F555-C0C8-D050-A1F51FF02486}"/>
              </a:ext>
            </a:extLst>
          </p:cNvPr>
          <p:cNvSpPr/>
          <p:nvPr/>
        </p:nvSpPr>
        <p:spPr>
          <a:xfrm>
            <a:off x="4635246" y="3341968"/>
            <a:ext cx="3749040" cy="1290955"/>
          </a:xfrm>
          <a:custGeom>
            <a:avLst/>
            <a:gdLst/>
            <a:ahLst/>
            <a:cxnLst/>
            <a:rect l="l" t="t" r="r" b="b"/>
            <a:pathLst>
              <a:path w="3749040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3533902" y="0"/>
                </a:lnTo>
                <a:lnTo>
                  <a:pt x="3583248" y="5679"/>
                </a:lnTo>
                <a:lnTo>
                  <a:pt x="3628538" y="21857"/>
                </a:lnTo>
                <a:lnTo>
                  <a:pt x="3668482" y="47246"/>
                </a:lnTo>
                <a:lnTo>
                  <a:pt x="3701793" y="80557"/>
                </a:lnTo>
                <a:lnTo>
                  <a:pt x="3727182" y="120501"/>
                </a:lnTo>
                <a:lnTo>
                  <a:pt x="3743360" y="165791"/>
                </a:lnTo>
                <a:lnTo>
                  <a:pt x="3749039" y="215137"/>
                </a:lnTo>
                <a:lnTo>
                  <a:pt x="3749039" y="1075689"/>
                </a:lnTo>
                <a:lnTo>
                  <a:pt x="3743360" y="1125036"/>
                </a:lnTo>
                <a:lnTo>
                  <a:pt x="3727182" y="1170326"/>
                </a:lnTo>
                <a:lnTo>
                  <a:pt x="3701793" y="1210270"/>
                </a:lnTo>
                <a:lnTo>
                  <a:pt x="3668482" y="1243581"/>
                </a:lnTo>
                <a:lnTo>
                  <a:pt x="3628538" y="1268970"/>
                </a:lnTo>
                <a:lnTo>
                  <a:pt x="3583248" y="1285148"/>
                </a:lnTo>
                <a:lnTo>
                  <a:pt x="3533902" y="1290827"/>
                </a:lnTo>
                <a:lnTo>
                  <a:pt x="215137" y="1290827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046B488B-4332-5B63-E483-0AD2D1431AAD}"/>
              </a:ext>
            </a:extLst>
          </p:cNvPr>
          <p:cNvSpPr/>
          <p:nvPr/>
        </p:nvSpPr>
        <p:spPr>
          <a:xfrm>
            <a:off x="4887467" y="2161629"/>
            <a:ext cx="461772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11DBE8C7-823A-B330-98CC-D0CBF545AF61}"/>
              </a:ext>
            </a:extLst>
          </p:cNvPr>
          <p:cNvSpPr/>
          <p:nvPr/>
        </p:nvSpPr>
        <p:spPr>
          <a:xfrm>
            <a:off x="5846064" y="2161629"/>
            <a:ext cx="466343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BB560930-70B1-332F-ADE2-C29C355EDD57}"/>
              </a:ext>
            </a:extLst>
          </p:cNvPr>
          <p:cNvSpPr/>
          <p:nvPr/>
        </p:nvSpPr>
        <p:spPr>
          <a:xfrm>
            <a:off x="5846064" y="2161629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DC322D6D-802E-9402-3961-B6648AB73653}"/>
              </a:ext>
            </a:extLst>
          </p:cNvPr>
          <p:cNvSpPr/>
          <p:nvPr/>
        </p:nvSpPr>
        <p:spPr>
          <a:xfrm>
            <a:off x="6809231" y="2161629"/>
            <a:ext cx="464820" cy="606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C321ED85-B580-4BD7-3FC2-965ABC3394DA}"/>
              </a:ext>
            </a:extLst>
          </p:cNvPr>
          <p:cNvSpPr/>
          <p:nvPr/>
        </p:nvSpPr>
        <p:spPr>
          <a:xfrm>
            <a:off x="6809231" y="2161629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2CED4BDA-AB89-EC56-CC6D-2040771A727C}"/>
              </a:ext>
            </a:extLst>
          </p:cNvPr>
          <p:cNvSpPr/>
          <p:nvPr/>
        </p:nvSpPr>
        <p:spPr>
          <a:xfrm>
            <a:off x="7793735" y="2161629"/>
            <a:ext cx="464820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E48EC556-3205-E289-2A19-EBE4D3AF2CFA}"/>
              </a:ext>
            </a:extLst>
          </p:cNvPr>
          <p:cNvSpPr/>
          <p:nvPr/>
        </p:nvSpPr>
        <p:spPr>
          <a:xfrm>
            <a:off x="7793735" y="2161629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A22A83FB-1283-EA30-ED4A-A9949A6EC633}"/>
              </a:ext>
            </a:extLst>
          </p:cNvPr>
          <p:cNvSpPr txBox="1"/>
          <p:nvPr/>
        </p:nvSpPr>
        <p:spPr>
          <a:xfrm>
            <a:off x="6835267" y="2170011"/>
            <a:ext cx="1395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26794" algn="l"/>
              </a:tabLst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𝟑	</a:t>
            </a:r>
            <a:r>
              <a:rPr sz="3600" spc="-7" baseline="-18518" dirty="0">
                <a:latin typeface="Cambria Math"/>
                <a:cs typeface="Cambria Math"/>
              </a:rPr>
              <a:t>𝒃</a:t>
            </a:r>
            <a:r>
              <a:rPr sz="2625" spc="-7" baseline="1587" dirty="0">
                <a:latin typeface="Cambria Math"/>
                <a:cs typeface="Cambria Math"/>
              </a:rPr>
              <a:t>𝟒</a:t>
            </a:r>
            <a:endParaRPr sz="2625" baseline="1587">
              <a:latin typeface="Cambria Math"/>
              <a:cs typeface="Cambria Math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66E7F6A0-0BE5-9E6E-02D8-0EEC97C5FEBB}"/>
              </a:ext>
            </a:extLst>
          </p:cNvPr>
          <p:cNvSpPr txBox="1"/>
          <p:nvPr/>
        </p:nvSpPr>
        <p:spPr>
          <a:xfrm>
            <a:off x="5885434" y="2188884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DFC85F07-868F-1CDB-1A76-FD400B0DBB8E}"/>
              </a:ext>
            </a:extLst>
          </p:cNvPr>
          <p:cNvSpPr txBox="1"/>
          <p:nvPr/>
        </p:nvSpPr>
        <p:spPr>
          <a:xfrm>
            <a:off x="4887467" y="2161629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8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31ACB8F5-2FFA-31BE-4FAC-A3F475B7D050}"/>
              </a:ext>
            </a:extLst>
          </p:cNvPr>
          <p:cNvSpPr txBox="1"/>
          <p:nvPr/>
        </p:nvSpPr>
        <p:spPr>
          <a:xfrm>
            <a:off x="7850123" y="5278210"/>
            <a:ext cx="466725" cy="67818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5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05375C99-FC4A-967E-054F-1249099D49DE}"/>
              </a:ext>
            </a:extLst>
          </p:cNvPr>
          <p:cNvSpPr txBox="1"/>
          <p:nvPr/>
        </p:nvSpPr>
        <p:spPr>
          <a:xfrm>
            <a:off x="6844283" y="5278210"/>
            <a:ext cx="464820" cy="67818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35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4CA94D7A-0E61-F94B-9D0A-D0FB270075D0}"/>
              </a:ext>
            </a:extLst>
          </p:cNvPr>
          <p:cNvSpPr txBox="1"/>
          <p:nvPr/>
        </p:nvSpPr>
        <p:spPr>
          <a:xfrm>
            <a:off x="5882640" y="5278210"/>
            <a:ext cx="464820" cy="67818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35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80A8363E-1894-7C51-E0F8-F27C16FFA65B}"/>
              </a:ext>
            </a:extLst>
          </p:cNvPr>
          <p:cNvSpPr txBox="1"/>
          <p:nvPr/>
        </p:nvSpPr>
        <p:spPr>
          <a:xfrm>
            <a:off x="4925567" y="5290401"/>
            <a:ext cx="464820" cy="666115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259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C5CF4B96-D2AA-C0C5-82FB-C4F4AC575888}"/>
              </a:ext>
            </a:extLst>
          </p:cNvPr>
          <p:cNvSpPr/>
          <p:nvPr/>
        </p:nvSpPr>
        <p:spPr>
          <a:xfrm>
            <a:off x="4730496" y="1968081"/>
            <a:ext cx="793241" cy="42694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30CA0F8C-2B77-A6C6-E700-0F17218563FC}"/>
              </a:ext>
            </a:extLst>
          </p:cNvPr>
          <p:cNvSpPr txBox="1"/>
          <p:nvPr/>
        </p:nvSpPr>
        <p:spPr>
          <a:xfrm>
            <a:off x="5795517" y="1595972"/>
            <a:ext cx="2477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Attention </a:t>
            </a:r>
            <a:r>
              <a:rPr sz="2400" dirty="0">
                <a:latin typeface="Calibri"/>
                <a:cs typeface="Calibri"/>
              </a:rPr>
              <a:t>in 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range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77990623-8633-01A4-0A2F-7190F7E10BA7}"/>
              </a:ext>
            </a:extLst>
          </p:cNvPr>
          <p:cNvSpPr/>
          <p:nvPr/>
        </p:nvSpPr>
        <p:spPr>
          <a:xfrm>
            <a:off x="6755892" y="5116666"/>
            <a:ext cx="662940" cy="1028700"/>
          </a:xfrm>
          <a:custGeom>
            <a:avLst/>
            <a:gdLst/>
            <a:ahLst/>
            <a:cxnLst/>
            <a:rect l="l" t="t" r="r" b="b"/>
            <a:pathLst>
              <a:path w="662940" h="1028700">
                <a:moveTo>
                  <a:pt x="0" y="1028699"/>
                </a:moveTo>
                <a:lnTo>
                  <a:pt x="662940" y="1028699"/>
                </a:lnTo>
                <a:lnTo>
                  <a:pt x="662940" y="0"/>
                </a:lnTo>
                <a:lnTo>
                  <a:pt x="0" y="0"/>
                </a:lnTo>
                <a:lnTo>
                  <a:pt x="0" y="1028699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17C3C186-98B3-1173-7BBC-09BB992E3E5A}"/>
              </a:ext>
            </a:extLst>
          </p:cNvPr>
          <p:cNvSpPr/>
          <p:nvPr/>
        </p:nvSpPr>
        <p:spPr>
          <a:xfrm>
            <a:off x="5124450" y="3574759"/>
            <a:ext cx="2997707" cy="8836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33F0406E-8C08-3784-A547-D23DF62F5321}"/>
              </a:ext>
            </a:extLst>
          </p:cNvPr>
          <p:cNvSpPr/>
          <p:nvPr/>
        </p:nvSpPr>
        <p:spPr>
          <a:xfrm>
            <a:off x="5731002" y="2093812"/>
            <a:ext cx="2667000" cy="307975"/>
          </a:xfrm>
          <a:custGeom>
            <a:avLst/>
            <a:gdLst/>
            <a:ahLst/>
            <a:cxnLst/>
            <a:rect l="l" t="t" r="r" b="b"/>
            <a:pathLst>
              <a:path w="2667000" h="307975">
                <a:moveTo>
                  <a:pt x="0" y="307848"/>
                </a:moveTo>
                <a:lnTo>
                  <a:pt x="6910" y="266945"/>
                </a:lnTo>
                <a:lnTo>
                  <a:pt x="26416" y="230180"/>
                </a:lnTo>
                <a:lnTo>
                  <a:pt x="56673" y="199024"/>
                </a:lnTo>
                <a:lnTo>
                  <a:pt x="95842" y="174949"/>
                </a:lnTo>
                <a:lnTo>
                  <a:pt x="142081" y="159425"/>
                </a:lnTo>
                <a:lnTo>
                  <a:pt x="193548" y="153924"/>
                </a:lnTo>
                <a:lnTo>
                  <a:pt x="1139952" y="153924"/>
                </a:lnTo>
                <a:lnTo>
                  <a:pt x="1191418" y="148422"/>
                </a:lnTo>
                <a:lnTo>
                  <a:pt x="1237657" y="132898"/>
                </a:lnTo>
                <a:lnTo>
                  <a:pt x="1276826" y="108823"/>
                </a:lnTo>
                <a:lnTo>
                  <a:pt x="1307083" y="77667"/>
                </a:lnTo>
                <a:lnTo>
                  <a:pt x="1326589" y="40902"/>
                </a:lnTo>
                <a:lnTo>
                  <a:pt x="1333500" y="0"/>
                </a:lnTo>
                <a:lnTo>
                  <a:pt x="1340410" y="40902"/>
                </a:lnTo>
                <a:lnTo>
                  <a:pt x="1359916" y="77667"/>
                </a:lnTo>
                <a:lnTo>
                  <a:pt x="1390173" y="108823"/>
                </a:lnTo>
                <a:lnTo>
                  <a:pt x="1429342" y="132898"/>
                </a:lnTo>
                <a:lnTo>
                  <a:pt x="1475581" y="148422"/>
                </a:lnTo>
                <a:lnTo>
                  <a:pt x="1527048" y="153924"/>
                </a:lnTo>
                <a:lnTo>
                  <a:pt x="2473452" y="153924"/>
                </a:lnTo>
                <a:lnTo>
                  <a:pt x="2524918" y="159425"/>
                </a:lnTo>
                <a:lnTo>
                  <a:pt x="2571157" y="174949"/>
                </a:lnTo>
                <a:lnTo>
                  <a:pt x="2610326" y="199024"/>
                </a:lnTo>
                <a:lnTo>
                  <a:pt x="2640583" y="230180"/>
                </a:lnTo>
                <a:lnTo>
                  <a:pt x="2660089" y="266945"/>
                </a:lnTo>
                <a:lnTo>
                  <a:pt x="2667000" y="307848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8E954FEC-A42C-5E29-CA80-89C67AA7F7DC}"/>
              </a:ext>
            </a:extLst>
          </p:cNvPr>
          <p:cNvSpPr txBox="1"/>
          <p:nvPr/>
        </p:nvSpPr>
        <p:spPr>
          <a:xfrm>
            <a:off x="619150" y="1950555"/>
            <a:ext cx="31552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语音是一个很长的序列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D399419F-7B62-AB99-818E-00D948C314CC}"/>
              </a:ext>
            </a:extLst>
          </p:cNvPr>
          <p:cNvSpPr/>
          <p:nvPr/>
        </p:nvSpPr>
        <p:spPr>
          <a:xfrm>
            <a:off x="1859279" y="2916010"/>
            <a:ext cx="2052827" cy="6644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16915399-C903-117D-24F9-96C417E47E10}"/>
              </a:ext>
            </a:extLst>
          </p:cNvPr>
          <p:cNvSpPr/>
          <p:nvPr/>
        </p:nvSpPr>
        <p:spPr>
          <a:xfrm>
            <a:off x="2145792" y="2887053"/>
            <a:ext cx="251459" cy="6690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0C998D1C-8015-F768-AAD0-DC3CEBFA1993}"/>
              </a:ext>
            </a:extLst>
          </p:cNvPr>
          <p:cNvSpPr/>
          <p:nvPr/>
        </p:nvSpPr>
        <p:spPr>
          <a:xfrm>
            <a:off x="2145792" y="2887053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09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DD727F37-1B0D-6520-51EA-347A5FCF9D8C}"/>
              </a:ext>
            </a:extLst>
          </p:cNvPr>
          <p:cNvSpPr/>
          <p:nvPr/>
        </p:nvSpPr>
        <p:spPr>
          <a:xfrm>
            <a:off x="2642616" y="2887053"/>
            <a:ext cx="251459" cy="669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00E8E312-94C0-A418-7DE6-2FDA2DB104AD}"/>
              </a:ext>
            </a:extLst>
          </p:cNvPr>
          <p:cNvSpPr/>
          <p:nvPr/>
        </p:nvSpPr>
        <p:spPr>
          <a:xfrm>
            <a:off x="2642616" y="2887053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09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107CC034-629E-5467-0821-A3FE7A6ACDC5}"/>
              </a:ext>
            </a:extLst>
          </p:cNvPr>
          <p:cNvSpPr/>
          <p:nvPr/>
        </p:nvSpPr>
        <p:spPr>
          <a:xfrm>
            <a:off x="3102864" y="2887053"/>
            <a:ext cx="249936" cy="6690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EE47923D-F2C1-B4E7-DC3E-04543FF930F6}"/>
              </a:ext>
            </a:extLst>
          </p:cNvPr>
          <p:cNvSpPr/>
          <p:nvPr/>
        </p:nvSpPr>
        <p:spPr>
          <a:xfrm>
            <a:off x="3102864" y="2887053"/>
            <a:ext cx="250190" cy="669290"/>
          </a:xfrm>
          <a:custGeom>
            <a:avLst/>
            <a:gdLst/>
            <a:ahLst/>
            <a:cxnLst/>
            <a:rect l="l" t="t" r="r" b="b"/>
            <a:pathLst>
              <a:path w="250189" h="669289">
                <a:moveTo>
                  <a:pt x="0" y="41655"/>
                </a:moveTo>
                <a:lnTo>
                  <a:pt x="3276" y="25449"/>
                </a:lnTo>
                <a:lnTo>
                  <a:pt x="12207" y="12207"/>
                </a:lnTo>
                <a:lnTo>
                  <a:pt x="25449" y="3276"/>
                </a:lnTo>
                <a:lnTo>
                  <a:pt x="41656" y="0"/>
                </a:lnTo>
                <a:lnTo>
                  <a:pt x="208280" y="0"/>
                </a:lnTo>
                <a:lnTo>
                  <a:pt x="224486" y="3276"/>
                </a:lnTo>
                <a:lnTo>
                  <a:pt x="237728" y="12207"/>
                </a:lnTo>
                <a:lnTo>
                  <a:pt x="246659" y="25449"/>
                </a:lnTo>
                <a:lnTo>
                  <a:pt x="249936" y="41655"/>
                </a:lnTo>
                <a:lnTo>
                  <a:pt x="249936" y="627379"/>
                </a:lnTo>
                <a:lnTo>
                  <a:pt x="246659" y="643586"/>
                </a:lnTo>
                <a:lnTo>
                  <a:pt x="237728" y="656828"/>
                </a:lnTo>
                <a:lnTo>
                  <a:pt x="224486" y="665759"/>
                </a:lnTo>
                <a:lnTo>
                  <a:pt x="208280" y="669036"/>
                </a:lnTo>
                <a:lnTo>
                  <a:pt x="41656" y="669036"/>
                </a:lnTo>
                <a:lnTo>
                  <a:pt x="25449" y="665759"/>
                </a:lnTo>
                <a:lnTo>
                  <a:pt x="12207" y="656828"/>
                </a:lnTo>
                <a:lnTo>
                  <a:pt x="3276" y="643586"/>
                </a:lnTo>
                <a:lnTo>
                  <a:pt x="0" y="627379"/>
                </a:lnTo>
                <a:lnTo>
                  <a:pt x="0" y="41655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941AB90B-E9F1-5935-6F85-12CEB17FF9A0}"/>
              </a:ext>
            </a:extLst>
          </p:cNvPr>
          <p:cNvSpPr/>
          <p:nvPr/>
        </p:nvSpPr>
        <p:spPr>
          <a:xfrm>
            <a:off x="3540252" y="2887053"/>
            <a:ext cx="251460" cy="669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D4D3218-7E41-D9C3-E203-9B225F8B0A71}"/>
              </a:ext>
            </a:extLst>
          </p:cNvPr>
          <p:cNvSpPr/>
          <p:nvPr/>
        </p:nvSpPr>
        <p:spPr>
          <a:xfrm>
            <a:off x="3540252" y="2887053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67B302A4-3558-2964-BAAD-FDA3C66D4E68}"/>
              </a:ext>
            </a:extLst>
          </p:cNvPr>
          <p:cNvSpPr txBox="1"/>
          <p:nvPr/>
        </p:nvSpPr>
        <p:spPr>
          <a:xfrm>
            <a:off x="3371215" y="2453475"/>
            <a:ext cx="696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320400AC-6C92-5CA0-2488-6FE26A2BFD90}"/>
              </a:ext>
            </a:extLst>
          </p:cNvPr>
          <p:cNvSpPr/>
          <p:nvPr/>
        </p:nvSpPr>
        <p:spPr>
          <a:xfrm>
            <a:off x="2446020" y="4699090"/>
            <a:ext cx="1569720" cy="14889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>
            <a:extLst>
              <a:ext uri="{FF2B5EF4-FFF2-40B4-BE49-F238E27FC236}">
                <a16:creationId xmlns:a16="http://schemas.microsoft.com/office/drawing/2014/main" id="{D16FD3C6-9DA0-8B12-E245-A6E568C60AE3}"/>
              </a:ext>
            </a:extLst>
          </p:cNvPr>
          <p:cNvSpPr txBox="1"/>
          <p:nvPr/>
        </p:nvSpPr>
        <p:spPr>
          <a:xfrm>
            <a:off x="2446020" y="4699090"/>
            <a:ext cx="1569720" cy="1489075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R="73660" algn="ctr">
              <a:lnSpc>
                <a:spcPct val="100000"/>
              </a:lnSpc>
            </a:pPr>
            <a:r>
              <a:rPr sz="2800" spc="-10" dirty="0">
                <a:latin typeface="Cambria Math"/>
                <a:cs typeface="Cambria Math"/>
              </a:rPr>
              <a:t>A′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2502BFB3-5041-AC43-B50B-A54515054112}"/>
              </a:ext>
            </a:extLst>
          </p:cNvPr>
          <p:cNvSpPr txBox="1"/>
          <p:nvPr/>
        </p:nvSpPr>
        <p:spPr>
          <a:xfrm>
            <a:off x="1043127" y="5928449"/>
            <a:ext cx="1179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0"/>
              </a:spcBef>
            </a:pPr>
            <a:r>
              <a:rPr sz="2400" i="1" spc="-70" dirty="0">
                <a:latin typeface="Calibri"/>
                <a:cs typeface="Calibri"/>
              </a:rPr>
              <a:t>A</a:t>
            </a:r>
            <a:r>
              <a:rPr sz="2400" i="1" spc="-25" dirty="0">
                <a:latin typeface="Calibri"/>
                <a:cs typeface="Calibri"/>
              </a:rPr>
              <a:t>tt</a:t>
            </a:r>
            <a:r>
              <a:rPr sz="2400" i="1" spc="5" dirty="0">
                <a:latin typeface="Calibri"/>
                <a:cs typeface="Calibri"/>
              </a:rPr>
              <a:t>e</a:t>
            </a:r>
            <a:r>
              <a:rPr sz="2400" i="1" spc="-20" dirty="0">
                <a:latin typeface="Calibri"/>
                <a:cs typeface="Calibri"/>
              </a:rPr>
              <a:t>n</a:t>
            </a:r>
            <a:r>
              <a:rPr sz="2400" i="1" dirty="0">
                <a:latin typeface="Calibri"/>
                <a:cs typeface="Calibri"/>
              </a:rPr>
              <a:t>ti</a:t>
            </a:r>
            <a:r>
              <a:rPr sz="2400" i="1" spc="5" dirty="0">
                <a:latin typeface="Calibri"/>
                <a:cs typeface="Calibri"/>
              </a:rPr>
              <a:t>o</a:t>
            </a:r>
            <a:r>
              <a:rPr sz="2400" i="1" dirty="0">
                <a:latin typeface="Calibri"/>
                <a:cs typeface="Calibri"/>
              </a:rPr>
              <a:t>n  Matrix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A54E2DE5-F46D-9E76-91A9-4686938F5374}"/>
              </a:ext>
            </a:extLst>
          </p:cNvPr>
          <p:cNvSpPr txBox="1"/>
          <p:nvPr/>
        </p:nvSpPr>
        <p:spPr>
          <a:xfrm>
            <a:off x="697788" y="3951187"/>
            <a:ext cx="3510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mbria Math"/>
                <a:cs typeface="Cambria Math"/>
              </a:rPr>
              <a:t>假设输入序列长度为</a:t>
            </a:r>
            <a:r>
              <a:rPr sz="2400" dirty="0">
                <a:latin typeface="Cambria Math"/>
                <a:cs typeface="Cambria Math"/>
              </a:rPr>
              <a:t>L</a:t>
            </a:r>
          </a:p>
        </p:txBody>
      </p:sp>
      <p:sp>
        <p:nvSpPr>
          <p:cNvPr id="58" name="object 52">
            <a:extLst>
              <a:ext uri="{FF2B5EF4-FFF2-40B4-BE49-F238E27FC236}">
                <a16:creationId xmlns:a16="http://schemas.microsoft.com/office/drawing/2014/main" id="{FF69412C-0267-2519-2FAB-FD44E3AA7070}"/>
              </a:ext>
            </a:extLst>
          </p:cNvPr>
          <p:cNvSpPr txBox="1"/>
          <p:nvPr/>
        </p:nvSpPr>
        <p:spPr>
          <a:xfrm>
            <a:off x="2126360" y="5228679"/>
            <a:ext cx="189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L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4398A2CA-AE29-A93B-ED66-1068E71EFAB0}"/>
              </a:ext>
            </a:extLst>
          </p:cNvPr>
          <p:cNvSpPr txBox="1"/>
          <p:nvPr/>
        </p:nvSpPr>
        <p:spPr>
          <a:xfrm>
            <a:off x="3125851" y="6203684"/>
            <a:ext cx="1892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L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AF421584-DAB4-75FD-D19D-5486EE9F19FE}"/>
              </a:ext>
            </a:extLst>
          </p:cNvPr>
          <p:cNvSpPr txBox="1"/>
          <p:nvPr/>
        </p:nvSpPr>
        <p:spPr>
          <a:xfrm>
            <a:off x="5554662" y="1006983"/>
            <a:ext cx="312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https://arxiv.org/abs/1910.12977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615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E9D94B2B-0CBF-AF5C-4E81-E95E067ED33B}"/>
              </a:ext>
            </a:extLst>
          </p:cNvPr>
          <p:cNvSpPr txBox="1">
            <a:spLocks/>
          </p:cNvSpPr>
          <p:nvPr/>
        </p:nvSpPr>
        <p:spPr>
          <a:xfrm>
            <a:off x="-127221" y="1052577"/>
            <a:ext cx="5997617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4000" spc="-15" dirty="0"/>
              <a:t>图像</a:t>
            </a:r>
            <a:r>
              <a:rPr lang="en-US" sz="2800" spc="-15" dirty="0"/>
              <a:t>Self-attention </a:t>
            </a:r>
            <a:r>
              <a:rPr lang="en-US" sz="2800" spc="-35" dirty="0"/>
              <a:t>for</a:t>
            </a:r>
            <a:r>
              <a:rPr lang="en-US" sz="2800" spc="-25" dirty="0"/>
              <a:t> </a:t>
            </a:r>
            <a:r>
              <a:rPr lang="en-US" sz="2800" spc="-10" dirty="0"/>
              <a:t>Image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C180C2C-30CF-27E0-0487-02706ED4718B}"/>
              </a:ext>
            </a:extLst>
          </p:cNvPr>
          <p:cNvSpPr txBox="1"/>
          <p:nvPr/>
        </p:nvSpPr>
        <p:spPr>
          <a:xfrm>
            <a:off x="553008" y="6038202"/>
            <a:ext cx="82302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 </a:t>
            </a:r>
            <a:r>
              <a:rPr sz="1800" spc="-5" dirty="0">
                <a:latin typeface="Calibri"/>
                <a:cs typeface="Calibri"/>
              </a:rPr>
              <a:t>of image: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http</a:t>
            </a:r>
            <a:r>
              <a:rPr sz="1800" spc="-10" dirty="0">
                <a:latin typeface="Calibri"/>
                <a:cs typeface="Calibri"/>
                <a:hlinkClick r:id="rId3"/>
              </a:rPr>
              <a:t>s://w</a:t>
            </a:r>
            <a:r>
              <a:rPr sz="1800" spc="-10" dirty="0">
                <a:latin typeface="Calibri"/>
                <a:cs typeface="Calibri"/>
              </a:rPr>
              <a:t>ww.r</a:t>
            </a:r>
            <a:r>
              <a:rPr sz="1800" spc="-10" dirty="0">
                <a:latin typeface="Calibri"/>
                <a:cs typeface="Calibri"/>
                <a:hlinkClick r:id="rId3"/>
              </a:rPr>
              <a:t>esearchgate.net/figure/Color-image-representation-and-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RGB-matrix_fig15_282798184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B3008F6-86D3-50B8-E856-91F4843868CD}"/>
              </a:ext>
            </a:extLst>
          </p:cNvPr>
          <p:cNvSpPr/>
          <p:nvPr/>
        </p:nvSpPr>
        <p:spPr>
          <a:xfrm>
            <a:off x="473963" y="2734983"/>
            <a:ext cx="3515855" cy="2239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B43A4D0-FC3B-A854-8EEA-E86439D3DE21}"/>
              </a:ext>
            </a:extLst>
          </p:cNvPr>
          <p:cNvSpPr/>
          <p:nvPr/>
        </p:nvSpPr>
        <p:spPr>
          <a:xfrm>
            <a:off x="4265676" y="2734983"/>
            <a:ext cx="4544568" cy="2896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6436B4F9-B068-0F8D-8495-5B3093BFD0FA}"/>
              </a:ext>
            </a:extLst>
          </p:cNvPr>
          <p:cNvSpPr/>
          <p:nvPr/>
        </p:nvSpPr>
        <p:spPr>
          <a:xfrm>
            <a:off x="7422642" y="2735745"/>
            <a:ext cx="899160" cy="960755"/>
          </a:xfrm>
          <a:custGeom>
            <a:avLst/>
            <a:gdLst/>
            <a:ahLst/>
            <a:cxnLst/>
            <a:rect l="l" t="t" r="r" b="b"/>
            <a:pathLst>
              <a:path w="899159" h="960754">
                <a:moveTo>
                  <a:pt x="899159" y="0"/>
                </a:moveTo>
                <a:lnTo>
                  <a:pt x="0" y="96024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AFCC8322-A7C3-201E-3F64-5FB934AD2FFD}"/>
              </a:ext>
            </a:extLst>
          </p:cNvPr>
          <p:cNvSpPr/>
          <p:nvPr/>
        </p:nvSpPr>
        <p:spPr>
          <a:xfrm>
            <a:off x="7742681" y="2750984"/>
            <a:ext cx="899160" cy="960755"/>
          </a:xfrm>
          <a:custGeom>
            <a:avLst/>
            <a:gdLst/>
            <a:ahLst/>
            <a:cxnLst/>
            <a:rect l="l" t="t" r="r" b="b"/>
            <a:pathLst>
              <a:path w="899159" h="960754">
                <a:moveTo>
                  <a:pt x="899160" y="0"/>
                </a:moveTo>
                <a:lnTo>
                  <a:pt x="0" y="96024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3856D8C-BA10-DE10-D885-490E58A06680}"/>
              </a:ext>
            </a:extLst>
          </p:cNvPr>
          <p:cNvSpPr/>
          <p:nvPr/>
        </p:nvSpPr>
        <p:spPr>
          <a:xfrm>
            <a:off x="7742681" y="3039021"/>
            <a:ext cx="899160" cy="960755"/>
          </a:xfrm>
          <a:custGeom>
            <a:avLst/>
            <a:gdLst/>
            <a:ahLst/>
            <a:cxnLst/>
            <a:rect l="l" t="t" r="r" b="b"/>
            <a:pathLst>
              <a:path w="899159" h="960754">
                <a:moveTo>
                  <a:pt x="899160" y="0"/>
                </a:moveTo>
                <a:lnTo>
                  <a:pt x="0" y="96024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3C8F4758-59E4-5660-A0D9-B2819C123173}"/>
              </a:ext>
            </a:extLst>
          </p:cNvPr>
          <p:cNvSpPr/>
          <p:nvPr/>
        </p:nvSpPr>
        <p:spPr>
          <a:xfrm>
            <a:off x="7422642" y="3718724"/>
            <a:ext cx="635" cy="280035"/>
          </a:xfrm>
          <a:custGeom>
            <a:avLst/>
            <a:gdLst/>
            <a:ahLst/>
            <a:cxnLst/>
            <a:rect l="l" t="t" r="r" b="b"/>
            <a:pathLst>
              <a:path w="634" h="280035">
                <a:moveTo>
                  <a:pt x="317" y="-19050"/>
                </a:moveTo>
                <a:lnTo>
                  <a:pt x="317" y="298703"/>
                </a:lnTo>
              </a:path>
            </a:pathLst>
          </a:custGeom>
          <a:ln w="387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1C6A667F-9787-4CF8-D605-53CA54610EB5}"/>
              </a:ext>
            </a:extLst>
          </p:cNvPr>
          <p:cNvSpPr/>
          <p:nvPr/>
        </p:nvSpPr>
        <p:spPr>
          <a:xfrm>
            <a:off x="7741157" y="3697389"/>
            <a:ext cx="635" cy="280035"/>
          </a:xfrm>
          <a:custGeom>
            <a:avLst/>
            <a:gdLst/>
            <a:ahLst/>
            <a:cxnLst/>
            <a:rect l="l" t="t" r="r" b="b"/>
            <a:pathLst>
              <a:path w="634" h="280035">
                <a:moveTo>
                  <a:pt x="317" y="-19050"/>
                </a:moveTo>
                <a:lnTo>
                  <a:pt x="317" y="298703"/>
                </a:lnTo>
              </a:path>
            </a:pathLst>
          </a:custGeom>
          <a:ln w="38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6AAB2EC2-4095-16F7-79D4-861CF4B4985B}"/>
              </a:ext>
            </a:extLst>
          </p:cNvPr>
          <p:cNvSpPr/>
          <p:nvPr/>
        </p:nvSpPr>
        <p:spPr>
          <a:xfrm>
            <a:off x="7442454" y="3695865"/>
            <a:ext cx="280035" cy="635"/>
          </a:xfrm>
          <a:custGeom>
            <a:avLst/>
            <a:gdLst/>
            <a:ahLst/>
            <a:cxnLst/>
            <a:rect l="l" t="t" r="r" b="b"/>
            <a:pathLst>
              <a:path w="280034" h="635">
                <a:moveTo>
                  <a:pt x="-19050" y="317"/>
                </a:moveTo>
                <a:lnTo>
                  <a:pt x="298576" y="317"/>
                </a:lnTo>
              </a:path>
            </a:pathLst>
          </a:custGeom>
          <a:ln w="387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6A49F4FE-0856-E93C-7901-F61648939989}"/>
              </a:ext>
            </a:extLst>
          </p:cNvPr>
          <p:cNvSpPr/>
          <p:nvPr/>
        </p:nvSpPr>
        <p:spPr>
          <a:xfrm>
            <a:off x="7422642" y="3999141"/>
            <a:ext cx="280035" cy="635"/>
          </a:xfrm>
          <a:custGeom>
            <a:avLst/>
            <a:gdLst/>
            <a:ahLst/>
            <a:cxnLst/>
            <a:rect l="l" t="t" r="r" b="b"/>
            <a:pathLst>
              <a:path w="280034" h="635">
                <a:moveTo>
                  <a:pt x="-19050" y="317"/>
                </a:moveTo>
                <a:lnTo>
                  <a:pt x="298576" y="317"/>
                </a:lnTo>
              </a:path>
            </a:pathLst>
          </a:custGeom>
          <a:ln w="38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BB39686-E5E6-4E12-5965-F463E181C86B}"/>
              </a:ext>
            </a:extLst>
          </p:cNvPr>
          <p:cNvSpPr/>
          <p:nvPr/>
        </p:nvSpPr>
        <p:spPr>
          <a:xfrm>
            <a:off x="8638793" y="2764700"/>
            <a:ext cx="635" cy="280035"/>
          </a:xfrm>
          <a:custGeom>
            <a:avLst/>
            <a:gdLst/>
            <a:ahLst/>
            <a:cxnLst/>
            <a:rect l="l" t="t" r="r" b="b"/>
            <a:pathLst>
              <a:path w="634" h="280035">
                <a:moveTo>
                  <a:pt x="317" y="-19050"/>
                </a:moveTo>
                <a:lnTo>
                  <a:pt x="317" y="298703"/>
                </a:lnTo>
              </a:path>
            </a:pathLst>
          </a:custGeom>
          <a:ln w="387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FEC37578-9D50-5E4B-0F4B-77D7AB732AD2}"/>
              </a:ext>
            </a:extLst>
          </p:cNvPr>
          <p:cNvSpPr txBox="1"/>
          <p:nvPr/>
        </p:nvSpPr>
        <p:spPr>
          <a:xfrm>
            <a:off x="6022340" y="1845093"/>
            <a:ext cx="2205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5" dirty="0">
                <a:latin typeface="Calibri"/>
                <a:cs typeface="Calibri"/>
              </a:rPr>
              <a:t>is 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vector.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0132C45A-A2A9-A4CF-9C88-529327EC0482}"/>
              </a:ext>
            </a:extLst>
          </p:cNvPr>
          <p:cNvSpPr/>
          <p:nvPr/>
        </p:nvSpPr>
        <p:spPr>
          <a:xfrm>
            <a:off x="7163561" y="2295309"/>
            <a:ext cx="975360" cy="872490"/>
          </a:xfrm>
          <a:custGeom>
            <a:avLst/>
            <a:gdLst/>
            <a:ahLst/>
            <a:cxnLst/>
            <a:rect l="l" t="t" r="r" b="b"/>
            <a:pathLst>
              <a:path w="975359" h="872489">
                <a:moveTo>
                  <a:pt x="98004" y="61797"/>
                </a:moveTo>
                <a:lnTo>
                  <a:pt x="72628" y="90266"/>
                </a:lnTo>
                <a:lnTo>
                  <a:pt x="949706" y="872363"/>
                </a:lnTo>
                <a:lnTo>
                  <a:pt x="975106" y="843914"/>
                </a:lnTo>
                <a:lnTo>
                  <a:pt x="98004" y="61797"/>
                </a:lnTo>
                <a:close/>
              </a:path>
              <a:path w="975359" h="872489">
                <a:moveTo>
                  <a:pt x="0" y="0"/>
                </a:moveTo>
                <a:lnTo>
                  <a:pt x="47244" y="118745"/>
                </a:lnTo>
                <a:lnTo>
                  <a:pt x="72628" y="90266"/>
                </a:lnTo>
                <a:lnTo>
                  <a:pt x="58420" y="77597"/>
                </a:lnTo>
                <a:lnTo>
                  <a:pt x="83820" y="49149"/>
                </a:lnTo>
                <a:lnTo>
                  <a:pt x="109279" y="49149"/>
                </a:lnTo>
                <a:lnTo>
                  <a:pt x="123317" y="33400"/>
                </a:lnTo>
                <a:lnTo>
                  <a:pt x="0" y="0"/>
                </a:lnTo>
                <a:close/>
              </a:path>
              <a:path w="975359" h="872489">
                <a:moveTo>
                  <a:pt x="83820" y="49149"/>
                </a:moveTo>
                <a:lnTo>
                  <a:pt x="58420" y="77597"/>
                </a:lnTo>
                <a:lnTo>
                  <a:pt x="72628" y="90266"/>
                </a:lnTo>
                <a:lnTo>
                  <a:pt x="98004" y="61797"/>
                </a:lnTo>
                <a:lnTo>
                  <a:pt x="83820" y="49149"/>
                </a:lnTo>
                <a:close/>
              </a:path>
              <a:path w="975359" h="872489">
                <a:moveTo>
                  <a:pt x="109279" y="49149"/>
                </a:moveTo>
                <a:lnTo>
                  <a:pt x="83820" y="49149"/>
                </a:lnTo>
                <a:lnTo>
                  <a:pt x="98004" y="61797"/>
                </a:lnTo>
                <a:lnTo>
                  <a:pt x="109279" y="49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9F2D6025-19FD-15DC-14E1-6FACB348DC9F}"/>
              </a:ext>
            </a:extLst>
          </p:cNvPr>
          <p:cNvSpPr txBox="1"/>
          <p:nvPr/>
        </p:nvSpPr>
        <p:spPr>
          <a:xfrm>
            <a:off x="750214" y="1892591"/>
            <a:ext cx="33280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 </a:t>
            </a:r>
            <a:r>
              <a:rPr sz="2400" b="1" spc="-5" dirty="0">
                <a:latin typeface="Calibri"/>
                <a:cs typeface="Calibri"/>
              </a:rPr>
              <a:t>image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dirty="0">
                <a:latin typeface="Calibri"/>
                <a:cs typeface="Calibri"/>
              </a:rPr>
              <a:t>also </a:t>
            </a:r>
            <a:r>
              <a:rPr sz="2400" spc="-5" dirty="0">
                <a:latin typeface="Calibri"/>
                <a:cs typeface="Calibri"/>
              </a:rPr>
              <a:t>be  </a:t>
            </a:r>
            <a:r>
              <a:rPr sz="2400" spc="-10" dirty="0">
                <a:latin typeface="Calibri"/>
                <a:cs typeface="Calibri"/>
              </a:rPr>
              <a:t>considered </a:t>
            </a:r>
            <a:r>
              <a:rPr sz="2400" dirty="0">
                <a:latin typeface="Calibri"/>
                <a:cs typeface="Calibri"/>
              </a:rPr>
              <a:t>as a </a:t>
            </a:r>
            <a:r>
              <a:rPr sz="2400" b="1" spc="-10" dirty="0">
                <a:latin typeface="Calibri"/>
                <a:cs typeface="Calibri"/>
              </a:rPr>
              <a:t>vector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set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034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E428B8E2-86EA-34FA-1892-F182FAE3A098}"/>
              </a:ext>
            </a:extLst>
          </p:cNvPr>
          <p:cNvSpPr/>
          <p:nvPr/>
        </p:nvSpPr>
        <p:spPr>
          <a:xfrm>
            <a:off x="464965" y="991757"/>
            <a:ext cx="8149988" cy="324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1AD98C5-460B-F232-9295-BAFF146124E6}"/>
              </a:ext>
            </a:extLst>
          </p:cNvPr>
          <p:cNvSpPr txBox="1"/>
          <p:nvPr/>
        </p:nvSpPr>
        <p:spPr>
          <a:xfrm>
            <a:off x="5321046" y="3803742"/>
            <a:ext cx="312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https://arxiv.org/abs/1805.08318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D4143EE6-8C0F-7872-015D-979FFB644D7C}"/>
              </a:ext>
            </a:extLst>
          </p:cNvPr>
          <p:cNvSpPr txBox="1">
            <a:spLocks/>
          </p:cNvSpPr>
          <p:nvPr/>
        </p:nvSpPr>
        <p:spPr>
          <a:xfrm>
            <a:off x="5626100" y="738673"/>
            <a:ext cx="2821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2800" b="1" i="1" u="sng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r>
              <a:rPr lang="en-US" sz="2800" b="1" i="1" u="sng" spc="-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i="1" u="sng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GAN</a:t>
            </a:r>
            <a:endParaRPr lang="en-US" sz="2800">
              <a:latin typeface="Calibri"/>
              <a:cs typeface="Calibri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145F760-7E2C-E11A-EDBA-BB3F4CFAD10F}"/>
              </a:ext>
            </a:extLst>
          </p:cNvPr>
          <p:cNvSpPr/>
          <p:nvPr/>
        </p:nvSpPr>
        <p:spPr>
          <a:xfrm>
            <a:off x="333756" y="4773686"/>
            <a:ext cx="8220456" cy="17933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F1A7494-3062-D333-5E7D-ACBF90BA8BE8}"/>
              </a:ext>
            </a:extLst>
          </p:cNvPr>
          <p:cNvSpPr txBox="1"/>
          <p:nvPr/>
        </p:nvSpPr>
        <p:spPr>
          <a:xfrm>
            <a:off x="399694" y="4277915"/>
            <a:ext cx="4413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DEtection </a:t>
            </a:r>
            <a:r>
              <a:rPr sz="28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Transformer</a:t>
            </a:r>
            <a:r>
              <a:rPr sz="2800" b="1" i="1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(DETR)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A31B5A44-1B94-2195-1693-16510AD1864B}"/>
              </a:ext>
            </a:extLst>
          </p:cNvPr>
          <p:cNvSpPr txBox="1"/>
          <p:nvPr/>
        </p:nvSpPr>
        <p:spPr>
          <a:xfrm>
            <a:off x="5321046" y="6577208"/>
            <a:ext cx="311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https://arxiv.org/abs/2005.12872</a:t>
            </a:r>
            <a:endParaRPr sz="1800" baseline="2314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248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DC8CB508-86C9-DD53-31C9-7123098779A0}"/>
              </a:ext>
            </a:extLst>
          </p:cNvPr>
          <p:cNvSpPr txBox="1">
            <a:spLocks/>
          </p:cNvSpPr>
          <p:nvPr/>
        </p:nvSpPr>
        <p:spPr>
          <a:xfrm>
            <a:off x="707542" y="1023143"/>
            <a:ext cx="5033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pc="-15" dirty="0"/>
              <a:t>Self-attention </a:t>
            </a:r>
            <a:r>
              <a:rPr lang="en-US" spc="-100" dirty="0" err="1"/>
              <a:t>v.s</a:t>
            </a:r>
            <a:r>
              <a:rPr lang="en-US" spc="-100" dirty="0"/>
              <a:t>.</a:t>
            </a:r>
            <a:r>
              <a:rPr lang="en-US" spc="-40" dirty="0"/>
              <a:t> </a:t>
            </a:r>
            <a:r>
              <a:rPr lang="en-US" spc="-10" dirty="0"/>
              <a:t>CNN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666730C-1300-14AD-811B-15DB93A08249}"/>
              </a:ext>
            </a:extLst>
          </p:cNvPr>
          <p:cNvSpPr/>
          <p:nvPr/>
        </p:nvSpPr>
        <p:spPr>
          <a:xfrm>
            <a:off x="319658" y="29389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AB722E5-6A87-9D06-F748-CE7A2CB7A83A}"/>
              </a:ext>
            </a:extLst>
          </p:cNvPr>
          <p:cNvSpPr/>
          <p:nvPr/>
        </p:nvSpPr>
        <p:spPr>
          <a:xfrm>
            <a:off x="798651" y="29389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7E40CA9C-B32E-180C-ADBB-1F228167CD22}"/>
              </a:ext>
            </a:extLst>
          </p:cNvPr>
          <p:cNvSpPr/>
          <p:nvPr/>
        </p:nvSpPr>
        <p:spPr>
          <a:xfrm>
            <a:off x="1277606" y="29389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C925EB34-3CDA-34AE-8AF4-4FCA43259D77}"/>
              </a:ext>
            </a:extLst>
          </p:cNvPr>
          <p:cNvSpPr/>
          <p:nvPr/>
        </p:nvSpPr>
        <p:spPr>
          <a:xfrm>
            <a:off x="1756650" y="29389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80DEE637-3E8B-78BD-8B9C-63EF571AC2A2}"/>
              </a:ext>
            </a:extLst>
          </p:cNvPr>
          <p:cNvSpPr/>
          <p:nvPr/>
        </p:nvSpPr>
        <p:spPr>
          <a:xfrm>
            <a:off x="2235694" y="29389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5F553C59-9FA6-53DA-F6DF-BCBBC988B3E2}"/>
              </a:ext>
            </a:extLst>
          </p:cNvPr>
          <p:cNvSpPr/>
          <p:nvPr/>
        </p:nvSpPr>
        <p:spPr>
          <a:xfrm>
            <a:off x="2714612" y="29389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540B4D90-60AF-B3FD-DA1D-C6CAE78E71E9}"/>
              </a:ext>
            </a:extLst>
          </p:cNvPr>
          <p:cNvSpPr/>
          <p:nvPr/>
        </p:nvSpPr>
        <p:spPr>
          <a:xfrm>
            <a:off x="319658" y="33961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D6A469C3-01C5-B15B-DBB1-FF15244AEB07}"/>
              </a:ext>
            </a:extLst>
          </p:cNvPr>
          <p:cNvSpPr/>
          <p:nvPr/>
        </p:nvSpPr>
        <p:spPr>
          <a:xfrm>
            <a:off x="798651" y="33961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6B48C3B5-09A6-DA3F-5CC4-F3312A4D54C6}"/>
              </a:ext>
            </a:extLst>
          </p:cNvPr>
          <p:cNvSpPr/>
          <p:nvPr/>
        </p:nvSpPr>
        <p:spPr>
          <a:xfrm>
            <a:off x="1277606" y="33961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9F9E1B6E-435E-2E24-8920-7274312E8DB1}"/>
              </a:ext>
            </a:extLst>
          </p:cNvPr>
          <p:cNvSpPr/>
          <p:nvPr/>
        </p:nvSpPr>
        <p:spPr>
          <a:xfrm>
            <a:off x="1756650" y="33961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1DC5263-46B8-D5F0-A4A6-44A7D35A48D2}"/>
              </a:ext>
            </a:extLst>
          </p:cNvPr>
          <p:cNvSpPr/>
          <p:nvPr/>
        </p:nvSpPr>
        <p:spPr>
          <a:xfrm>
            <a:off x="2235694" y="33961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77680877-27AA-ACCA-8FAD-5D617A845547}"/>
              </a:ext>
            </a:extLst>
          </p:cNvPr>
          <p:cNvSpPr/>
          <p:nvPr/>
        </p:nvSpPr>
        <p:spPr>
          <a:xfrm>
            <a:off x="2714612" y="3396189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33A63DE6-D13C-9875-B027-B158C10DA41A}"/>
              </a:ext>
            </a:extLst>
          </p:cNvPr>
          <p:cNvSpPr/>
          <p:nvPr/>
        </p:nvSpPr>
        <p:spPr>
          <a:xfrm>
            <a:off x="319658" y="38533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B86C4D73-5D59-93A9-83C0-F89AE13036F8}"/>
              </a:ext>
            </a:extLst>
          </p:cNvPr>
          <p:cNvSpPr/>
          <p:nvPr/>
        </p:nvSpPr>
        <p:spPr>
          <a:xfrm>
            <a:off x="798651" y="38533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E6B831C3-C6A7-EFD0-E19E-B2FA402AA915}"/>
              </a:ext>
            </a:extLst>
          </p:cNvPr>
          <p:cNvSpPr/>
          <p:nvPr/>
        </p:nvSpPr>
        <p:spPr>
          <a:xfrm>
            <a:off x="1277606" y="38533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1B8334C3-49FF-B124-503E-3BA86579DDB6}"/>
              </a:ext>
            </a:extLst>
          </p:cNvPr>
          <p:cNvSpPr/>
          <p:nvPr/>
        </p:nvSpPr>
        <p:spPr>
          <a:xfrm>
            <a:off x="1756650" y="38533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151723C8-FD05-B6C9-E54C-677A7712B18F}"/>
              </a:ext>
            </a:extLst>
          </p:cNvPr>
          <p:cNvSpPr/>
          <p:nvPr/>
        </p:nvSpPr>
        <p:spPr>
          <a:xfrm>
            <a:off x="2235694" y="38533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E1A726FE-CBED-E651-0E0A-D701BB08BE4E}"/>
              </a:ext>
            </a:extLst>
          </p:cNvPr>
          <p:cNvSpPr/>
          <p:nvPr/>
        </p:nvSpPr>
        <p:spPr>
          <a:xfrm>
            <a:off x="2714612" y="38533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53F2BAA2-DE3E-D490-7528-662478CFC58E}"/>
              </a:ext>
            </a:extLst>
          </p:cNvPr>
          <p:cNvSpPr/>
          <p:nvPr/>
        </p:nvSpPr>
        <p:spPr>
          <a:xfrm>
            <a:off x="319658" y="43105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94D2917F-EE68-D21D-FBA8-9E65BF1CE5EE}"/>
              </a:ext>
            </a:extLst>
          </p:cNvPr>
          <p:cNvSpPr/>
          <p:nvPr/>
        </p:nvSpPr>
        <p:spPr>
          <a:xfrm>
            <a:off x="798651" y="43105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B51BAC14-77D9-789E-9A5E-70CB008E9090}"/>
              </a:ext>
            </a:extLst>
          </p:cNvPr>
          <p:cNvSpPr/>
          <p:nvPr/>
        </p:nvSpPr>
        <p:spPr>
          <a:xfrm>
            <a:off x="1277606" y="43105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345C7DF5-2173-02E2-8725-0A032DA0FF21}"/>
              </a:ext>
            </a:extLst>
          </p:cNvPr>
          <p:cNvSpPr/>
          <p:nvPr/>
        </p:nvSpPr>
        <p:spPr>
          <a:xfrm>
            <a:off x="1756650" y="43105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B2FC0E4F-0D09-7259-F5E4-D83BCADE1A71}"/>
              </a:ext>
            </a:extLst>
          </p:cNvPr>
          <p:cNvSpPr/>
          <p:nvPr/>
        </p:nvSpPr>
        <p:spPr>
          <a:xfrm>
            <a:off x="2235694" y="43105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5E492D1C-473B-8837-1676-A19018CE2DA1}"/>
              </a:ext>
            </a:extLst>
          </p:cNvPr>
          <p:cNvSpPr/>
          <p:nvPr/>
        </p:nvSpPr>
        <p:spPr>
          <a:xfrm>
            <a:off x="2714612" y="43105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2D2DBB6A-8DF0-2299-7065-22563C5F2B46}"/>
              </a:ext>
            </a:extLst>
          </p:cNvPr>
          <p:cNvSpPr/>
          <p:nvPr/>
        </p:nvSpPr>
        <p:spPr>
          <a:xfrm>
            <a:off x="319658" y="47677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8686DD67-3D6F-07CB-3087-F3D897E26803}"/>
              </a:ext>
            </a:extLst>
          </p:cNvPr>
          <p:cNvSpPr/>
          <p:nvPr/>
        </p:nvSpPr>
        <p:spPr>
          <a:xfrm>
            <a:off x="798651" y="47677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ED1C561B-6565-9BF0-02B9-A577F7D2A9CC}"/>
              </a:ext>
            </a:extLst>
          </p:cNvPr>
          <p:cNvSpPr/>
          <p:nvPr/>
        </p:nvSpPr>
        <p:spPr>
          <a:xfrm>
            <a:off x="1277606" y="47677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56A80747-008C-C467-76CB-2E6CDEB89835}"/>
              </a:ext>
            </a:extLst>
          </p:cNvPr>
          <p:cNvSpPr/>
          <p:nvPr/>
        </p:nvSpPr>
        <p:spPr>
          <a:xfrm>
            <a:off x="1756650" y="47677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F817D121-A963-FAD5-AB36-5668319EAB00}"/>
              </a:ext>
            </a:extLst>
          </p:cNvPr>
          <p:cNvSpPr/>
          <p:nvPr/>
        </p:nvSpPr>
        <p:spPr>
          <a:xfrm>
            <a:off x="2235694" y="47677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5EDCC485-7620-CBEE-83F5-2A4B36D94C0C}"/>
              </a:ext>
            </a:extLst>
          </p:cNvPr>
          <p:cNvSpPr/>
          <p:nvPr/>
        </p:nvSpPr>
        <p:spPr>
          <a:xfrm>
            <a:off x="2714612" y="47677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8E1E2EDC-DEC3-B275-0F9B-159BE0FDFC02}"/>
              </a:ext>
            </a:extLst>
          </p:cNvPr>
          <p:cNvSpPr/>
          <p:nvPr/>
        </p:nvSpPr>
        <p:spPr>
          <a:xfrm>
            <a:off x="319658" y="52249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AF21AFE3-7383-8D42-3D51-62F84FCA363E}"/>
              </a:ext>
            </a:extLst>
          </p:cNvPr>
          <p:cNvSpPr/>
          <p:nvPr/>
        </p:nvSpPr>
        <p:spPr>
          <a:xfrm>
            <a:off x="798651" y="52249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F06D4D72-6CA5-CA96-C882-378B1220CDDD}"/>
              </a:ext>
            </a:extLst>
          </p:cNvPr>
          <p:cNvSpPr/>
          <p:nvPr/>
        </p:nvSpPr>
        <p:spPr>
          <a:xfrm>
            <a:off x="1277606" y="52249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ABE12270-09C7-F226-4127-EDB2F1716E6A}"/>
              </a:ext>
            </a:extLst>
          </p:cNvPr>
          <p:cNvSpPr/>
          <p:nvPr/>
        </p:nvSpPr>
        <p:spPr>
          <a:xfrm>
            <a:off x="1756650" y="52249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79EDB7BE-90C1-BBD2-1C8E-BFEE50660190}"/>
              </a:ext>
            </a:extLst>
          </p:cNvPr>
          <p:cNvSpPr/>
          <p:nvPr/>
        </p:nvSpPr>
        <p:spPr>
          <a:xfrm>
            <a:off x="2235694" y="52249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D3BEE1BC-0449-D546-B141-5BA7978DEDBF}"/>
              </a:ext>
            </a:extLst>
          </p:cNvPr>
          <p:cNvSpPr/>
          <p:nvPr/>
        </p:nvSpPr>
        <p:spPr>
          <a:xfrm>
            <a:off x="2714612" y="522498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AC77C426-9EF0-31A0-5994-73BED3F73394}"/>
              </a:ext>
            </a:extLst>
          </p:cNvPr>
          <p:cNvSpPr/>
          <p:nvPr/>
        </p:nvSpPr>
        <p:spPr>
          <a:xfrm>
            <a:off x="798651" y="293263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80">
                <a:moveTo>
                  <a:pt x="0" y="0"/>
                </a:moveTo>
                <a:lnTo>
                  <a:pt x="0" y="1697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DADBD20E-8C99-DBEF-D5DD-61B3018B7427}"/>
              </a:ext>
            </a:extLst>
          </p:cNvPr>
          <p:cNvSpPr/>
          <p:nvPr/>
        </p:nvSpPr>
        <p:spPr>
          <a:xfrm>
            <a:off x="1277606" y="293263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80">
                <a:moveTo>
                  <a:pt x="0" y="0"/>
                </a:moveTo>
                <a:lnTo>
                  <a:pt x="0" y="1697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E5A4B7CC-5C29-4215-1672-CA962A1C63BB}"/>
              </a:ext>
            </a:extLst>
          </p:cNvPr>
          <p:cNvSpPr/>
          <p:nvPr/>
        </p:nvSpPr>
        <p:spPr>
          <a:xfrm>
            <a:off x="1756650" y="293263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80">
                <a:moveTo>
                  <a:pt x="0" y="0"/>
                </a:moveTo>
                <a:lnTo>
                  <a:pt x="0" y="1697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D1AD44A1-21EA-6EB3-5046-C1EF22C172CE}"/>
              </a:ext>
            </a:extLst>
          </p:cNvPr>
          <p:cNvSpPr/>
          <p:nvPr/>
        </p:nvSpPr>
        <p:spPr>
          <a:xfrm>
            <a:off x="2235694" y="293263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80">
                <a:moveTo>
                  <a:pt x="0" y="0"/>
                </a:moveTo>
                <a:lnTo>
                  <a:pt x="0" y="1697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4137352B-DA2E-5132-B507-0B6BFE117CED}"/>
              </a:ext>
            </a:extLst>
          </p:cNvPr>
          <p:cNvSpPr/>
          <p:nvPr/>
        </p:nvSpPr>
        <p:spPr>
          <a:xfrm>
            <a:off x="2714612" y="293263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80">
                <a:moveTo>
                  <a:pt x="0" y="0"/>
                </a:moveTo>
                <a:lnTo>
                  <a:pt x="0" y="1697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5BB0EB0A-4686-E7E4-EC37-0F9501073971}"/>
              </a:ext>
            </a:extLst>
          </p:cNvPr>
          <p:cNvSpPr/>
          <p:nvPr/>
        </p:nvSpPr>
        <p:spPr>
          <a:xfrm>
            <a:off x="313308" y="3396189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48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C0F571D-6DE9-7F25-ADE4-8C2F8360AD25}"/>
              </a:ext>
            </a:extLst>
          </p:cNvPr>
          <p:cNvSpPr/>
          <p:nvPr/>
        </p:nvSpPr>
        <p:spPr>
          <a:xfrm>
            <a:off x="313308" y="3853388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48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E6E6FAE6-0190-4094-DE99-A4D891B21A6A}"/>
              </a:ext>
            </a:extLst>
          </p:cNvPr>
          <p:cNvSpPr/>
          <p:nvPr/>
        </p:nvSpPr>
        <p:spPr>
          <a:xfrm>
            <a:off x="313308" y="4310588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48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A5AF135E-E87C-AEE8-5BB6-BF35F187AFC0}"/>
              </a:ext>
            </a:extLst>
          </p:cNvPr>
          <p:cNvSpPr/>
          <p:nvPr/>
        </p:nvSpPr>
        <p:spPr>
          <a:xfrm>
            <a:off x="313308" y="4767788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48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266FAA37-B8B8-0F1A-CA08-44F7EC2CA571}"/>
              </a:ext>
            </a:extLst>
          </p:cNvPr>
          <p:cNvSpPr/>
          <p:nvPr/>
        </p:nvSpPr>
        <p:spPr>
          <a:xfrm>
            <a:off x="313308" y="5224988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48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>
            <a:extLst>
              <a:ext uri="{FF2B5EF4-FFF2-40B4-BE49-F238E27FC236}">
                <a16:creationId xmlns:a16="http://schemas.microsoft.com/office/drawing/2014/main" id="{83F89342-9244-C1BD-C47D-3FD179A43603}"/>
              </a:ext>
            </a:extLst>
          </p:cNvPr>
          <p:cNvSpPr/>
          <p:nvPr/>
        </p:nvSpPr>
        <p:spPr>
          <a:xfrm>
            <a:off x="319658" y="2932639"/>
            <a:ext cx="0" cy="2755900"/>
          </a:xfrm>
          <a:custGeom>
            <a:avLst/>
            <a:gdLst/>
            <a:ahLst/>
            <a:cxnLst/>
            <a:rect l="l" t="t" r="r" b="b"/>
            <a:pathLst>
              <a:path h="2755900">
                <a:moveTo>
                  <a:pt x="0" y="0"/>
                </a:moveTo>
                <a:lnTo>
                  <a:pt x="0" y="2755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FBE5F077-A6AA-1282-280B-39420D02A769}"/>
              </a:ext>
            </a:extLst>
          </p:cNvPr>
          <p:cNvSpPr/>
          <p:nvPr/>
        </p:nvSpPr>
        <p:spPr>
          <a:xfrm>
            <a:off x="3193656" y="2932639"/>
            <a:ext cx="0" cy="170180"/>
          </a:xfrm>
          <a:custGeom>
            <a:avLst/>
            <a:gdLst/>
            <a:ahLst/>
            <a:cxnLst/>
            <a:rect l="l" t="t" r="r" b="b"/>
            <a:pathLst>
              <a:path h="170180">
                <a:moveTo>
                  <a:pt x="0" y="0"/>
                </a:moveTo>
                <a:lnTo>
                  <a:pt x="0" y="1697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31E16DC5-CEE7-5725-5F04-DB5843155FE3}"/>
              </a:ext>
            </a:extLst>
          </p:cNvPr>
          <p:cNvSpPr/>
          <p:nvPr/>
        </p:nvSpPr>
        <p:spPr>
          <a:xfrm>
            <a:off x="313308" y="2938989"/>
            <a:ext cx="2886710" cy="0"/>
          </a:xfrm>
          <a:custGeom>
            <a:avLst/>
            <a:gdLst/>
            <a:ahLst/>
            <a:cxnLst/>
            <a:rect l="l" t="t" r="r" b="b"/>
            <a:pathLst>
              <a:path w="2886710">
                <a:moveTo>
                  <a:pt x="0" y="0"/>
                </a:moveTo>
                <a:lnTo>
                  <a:pt x="288669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>
            <a:extLst>
              <a:ext uri="{FF2B5EF4-FFF2-40B4-BE49-F238E27FC236}">
                <a16:creationId xmlns:a16="http://schemas.microsoft.com/office/drawing/2014/main" id="{D128544A-D419-A8D6-070F-B81F99B3CD2D}"/>
              </a:ext>
            </a:extLst>
          </p:cNvPr>
          <p:cNvSpPr txBox="1"/>
          <p:nvPr/>
        </p:nvSpPr>
        <p:spPr>
          <a:xfrm>
            <a:off x="481926" y="30417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94BEF006-74B6-26D4-073E-03602F06EC10}"/>
              </a:ext>
            </a:extLst>
          </p:cNvPr>
          <p:cNvSpPr txBox="1"/>
          <p:nvPr/>
        </p:nvSpPr>
        <p:spPr>
          <a:xfrm>
            <a:off x="960741" y="30417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7F72BE00-06B2-A820-3B04-72B5012B4722}"/>
              </a:ext>
            </a:extLst>
          </p:cNvPr>
          <p:cNvSpPr txBox="1"/>
          <p:nvPr/>
        </p:nvSpPr>
        <p:spPr>
          <a:xfrm>
            <a:off x="1439913" y="30417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55">
            <a:extLst>
              <a:ext uri="{FF2B5EF4-FFF2-40B4-BE49-F238E27FC236}">
                <a16:creationId xmlns:a16="http://schemas.microsoft.com/office/drawing/2014/main" id="{6D4A16C8-3AC5-7D51-21E8-23189CDCDD31}"/>
              </a:ext>
            </a:extLst>
          </p:cNvPr>
          <p:cNvSpPr txBox="1"/>
          <p:nvPr/>
        </p:nvSpPr>
        <p:spPr>
          <a:xfrm>
            <a:off x="1919084" y="30417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56">
            <a:extLst>
              <a:ext uri="{FF2B5EF4-FFF2-40B4-BE49-F238E27FC236}">
                <a16:creationId xmlns:a16="http://schemas.microsoft.com/office/drawing/2014/main" id="{9281F9CB-C0E9-5DD8-8598-95C972430E01}"/>
              </a:ext>
            </a:extLst>
          </p:cNvPr>
          <p:cNvSpPr txBox="1"/>
          <p:nvPr/>
        </p:nvSpPr>
        <p:spPr>
          <a:xfrm>
            <a:off x="2398254" y="30417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57">
            <a:extLst>
              <a:ext uri="{FF2B5EF4-FFF2-40B4-BE49-F238E27FC236}">
                <a16:creationId xmlns:a16="http://schemas.microsoft.com/office/drawing/2014/main" id="{85D4C3D9-3601-9522-04A3-E51BF27F18CD}"/>
              </a:ext>
            </a:extLst>
          </p:cNvPr>
          <p:cNvSpPr txBox="1"/>
          <p:nvPr/>
        </p:nvSpPr>
        <p:spPr>
          <a:xfrm>
            <a:off x="2877045" y="30417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58">
            <a:extLst>
              <a:ext uri="{FF2B5EF4-FFF2-40B4-BE49-F238E27FC236}">
                <a16:creationId xmlns:a16="http://schemas.microsoft.com/office/drawing/2014/main" id="{12201FA2-ED0A-CEBF-C270-7DAF06BEB56A}"/>
              </a:ext>
            </a:extLst>
          </p:cNvPr>
          <p:cNvSpPr txBox="1"/>
          <p:nvPr/>
        </p:nvSpPr>
        <p:spPr>
          <a:xfrm>
            <a:off x="481926" y="34989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59">
            <a:extLst>
              <a:ext uri="{FF2B5EF4-FFF2-40B4-BE49-F238E27FC236}">
                <a16:creationId xmlns:a16="http://schemas.microsoft.com/office/drawing/2014/main" id="{C73A1828-63AB-5E92-B83B-237EF4A090EB}"/>
              </a:ext>
            </a:extLst>
          </p:cNvPr>
          <p:cNvSpPr txBox="1"/>
          <p:nvPr/>
        </p:nvSpPr>
        <p:spPr>
          <a:xfrm>
            <a:off x="960741" y="34989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0">
            <a:extLst>
              <a:ext uri="{FF2B5EF4-FFF2-40B4-BE49-F238E27FC236}">
                <a16:creationId xmlns:a16="http://schemas.microsoft.com/office/drawing/2014/main" id="{00C0E52E-F3A8-4B20-B854-68EE72381F9E}"/>
              </a:ext>
            </a:extLst>
          </p:cNvPr>
          <p:cNvSpPr txBox="1"/>
          <p:nvPr/>
        </p:nvSpPr>
        <p:spPr>
          <a:xfrm>
            <a:off x="1439913" y="34989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1">
            <a:extLst>
              <a:ext uri="{FF2B5EF4-FFF2-40B4-BE49-F238E27FC236}">
                <a16:creationId xmlns:a16="http://schemas.microsoft.com/office/drawing/2014/main" id="{731E3115-B47F-7A1F-996E-E7CAF3F686C8}"/>
              </a:ext>
            </a:extLst>
          </p:cNvPr>
          <p:cNvSpPr txBox="1"/>
          <p:nvPr/>
        </p:nvSpPr>
        <p:spPr>
          <a:xfrm>
            <a:off x="1919084" y="34989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2">
            <a:extLst>
              <a:ext uri="{FF2B5EF4-FFF2-40B4-BE49-F238E27FC236}">
                <a16:creationId xmlns:a16="http://schemas.microsoft.com/office/drawing/2014/main" id="{D252C046-1E62-0AE4-D26A-B974B94A9BF6}"/>
              </a:ext>
            </a:extLst>
          </p:cNvPr>
          <p:cNvSpPr txBox="1"/>
          <p:nvPr/>
        </p:nvSpPr>
        <p:spPr>
          <a:xfrm>
            <a:off x="2398254" y="34989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3">
            <a:extLst>
              <a:ext uri="{FF2B5EF4-FFF2-40B4-BE49-F238E27FC236}">
                <a16:creationId xmlns:a16="http://schemas.microsoft.com/office/drawing/2014/main" id="{DC42DD08-90D9-E22B-AB8E-4E2AFC78BDA0}"/>
              </a:ext>
            </a:extLst>
          </p:cNvPr>
          <p:cNvSpPr txBox="1"/>
          <p:nvPr/>
        </p:nvSpPr>
        <p:spPr>
          <a:xfrm>
            <a:off x="2877045" y="349893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64">
            <a:extLst>
              <a:ext uri="{FF2B5EF4-FFF2-40B4-BE49-F238E27FC236}">
                <a16:creationId xmlns:a16="http://schemas.microsoft.com/office/drawing/2014/main" id="{92BB445A-42EA-CD24-4FF7-19DEC44941FC}"/>
              </a:ext>
            </a:extLst>
          </p:cNvPr>
          <p:cNvSpPr txBox="1"/>
          <p:nvPr/>
        </p:nvSpPr>
        <p:spPr>
          <a:xfrm>
            <a:off x="481926" y="3955903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65">
            <a:extLst>
              <a:ext uri="{FF2B5EF4-FFF2-40B4-BE49-F238E27FC236}">
                <a16:creationId xmlns:a16="http://schemas.microsoft.com/office/drawing/2014/main" id="{6894111C-0F62-C203-FCE5-1312D8CE24F5}"/>
              </a:ext>
            </a:extLst>
          </p:cNvPr>
          <p:cNvSpPr txBox="1"/>
          <p:nvPr/>
        </p:nvSpPr>
        <p:spPr>
          <a:xfrm>
            <a:off x="960741" y="3955903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66">
            <a:extLst>
              <a:ext uri="{FF2B5EF4-FFF2-40B4-BE49-F238E27FC236}">
                <a16:creationId xmlns:a16="http://schemas.microsoft.com/office/drawing/2014/main" id="{ECA86CC7-8821-64D4-8D82-0A9232A68F67}"/>
              </a:ext>
            </a:extLst>
          </p:cNvPr>
          <p:cNvSpPr txBox="1"/>
          <p:nvPr/>
        </p:nvSpPr>
        <p:spPr>
          <a:xfrm>
            <a:off x="1439913" y="3955903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67">
            <a:extLst>
              <a:ext uri="{FF2B5EF4-FFF2-40B4-BE49-F238E27FC236}">
                <a16:creationId xmlns:a16="http://schemas.microsoft.com/office/drawing/2014/main" id="{37FB5537-913D-531F-F12D-65DCD3A7F1E0}"/>
              </a:ext>
            </a:extLst>
          </p:cNvPr>
          <p:cNvSpPr txBox="1"/>
          <p:nvPr/>
        </p:nvSpPr>
        <p:spPr>
          <a:xfrm>
            <a:off x="1919084" y="3955903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68">
            <a:extLst>
              <a:ext uri="{FF2B5EF4-FFF2-40B4-BE49-F238E27FC236}">
                <a16:creationId xmlns:a16="http://schemas.microsoft.com/office/drawing/2014/main" id="{D1B493D8-2876-F4D6-2CD3-98281515ECBF}"/>
              </a:ext>
            </a:extLst>
          </p:cNvPr>
          <p:cNvSpPr txBox="1"/>
          <p:nvPr/>
        </p:nvSpPr>
        <p:spPr>
          <a:xfrm>
            <a:off x="2398254" y="3955903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69">
            <a:extLst>
              <a:ext uri="{FF2B5EF4-FFF2-40B4-BE49-F238E27FC236}">
                <a16:creationId xmlns:a16="http://schemas.microsoft.com/office/drawing/2014/main" id="{A89EE40F-D670-E0AE-E9DF-6565853DD5C9}"/>
              </a:ext>
            </a:extLst>
          </p:cNvPr>
          <p:cNvSpPr txBox="1"/>
          <p:nvPr/>
        </p:nvSpPr>
        <p:spPr>
          <a:xfrm>
            <a:off x="2877045" y="3955903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0">
            <a:extLst>
              <a:ext uri="{FF2B5EF4-FFF2-40B4-BE49-F238E27FC236}">
                <a16:creationId xmlns:a16="http://schemas.microsoft.com/office/drawing/2014/main" id="{DA6E443F-1759-9DA3-4E63-7ABA3BC3224F}"/>
              </a:ext>
            </a:extLst>
          </p:cNvPr>
          <p:cNvSpPr txBox="1"/>
          <p:nvPr/>
        </p:nvSpPr>
        <p:spPr>
          <a:xfrm>
            <a:off x="481926" y="44137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1">
            <a:extLst>
              <a:ext uri="{FF2B5EF4-FFF2-40B4-BE49-F238E27FC236}">
                <a16:creationId xmlns:a16="http://schemas.microsoft.com/office/drawing/2014/main" id="{B8A83CAA-BB90-DC3F-818D-7F89E31C692B}"/>
              </a:ext>
            </a:extLst>
          </p:cNvPr>
          <p:cNvSpPr txBox="1"/>
          <p:nvPr/>
        </p:nvSpPr>
        <p:spPr>
          <a:xfrm>
            <a:off x="960741" y="44137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2">
            <a:extLst>
              <a:ext uri="{FF2B5EF4-FFF2-40B4-BE49-F238E27FC236}">
                <a16:creationId xmlns:a16="http://schemas.microsoft.com/office/drawing/2014/main" id="{F96E2CD6-CABE-81BB-02E6-339FD790E23D}"/>
              </a:ext>
            </a:extLst>
          </p:cNvPr>
          <p:cNvSpPr txBox="1"/>
          <p:nvPr/>
        </p:nvSpPr>
        <p:spPr>
          <a:xfrm>
            <a:off x="1439913" y="44137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3">
            <a:extLst>
              <a:ext uri="{FF2B5EF4-FFF2-40B4-BE49-F238E27FC236}">
                <a16:creationId xmlns:a16="http://schemas.microsoft.com/office/drawing/2014/main" id="{CD484637-6B76-6975-F29B-C1A3A72D9533}"/>
              </a:ext>
            </a:extLst>
          </p:cNvPr>
          <p:cNvSpPr txBox="1"/>
          <p:nvPr/>
        </p:nvSpPr>
        <p:spPr>
          <a:xfrm>
            <a:off x="1919084" y="44137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74">
            <a:extLst>
              <a:ext uri="{FF2B5EF4-FFF2-40B4-BE49-F238E27FC236}">
                <a16:creationId xmlns:a16="http://schemas.microsoft.com/office/drawing/2014/main" id="{047A25A3-E788-06F1-59D4-34B622D9B528}"/>
              </a:ext>
            </a:extLst>
          </p:cNvPr>
          <p:cNvSpPr txBox="1"/>
          <p:nvPr/>
        </p:nvSpPr>
        <p:spPr>
          <a:xfrm>
            <a:off x="2398254" y="44137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75">
            <a:extLst>
              <a:ext uri="{FF2B5EF4-FFF2-40B4-BE49-F238E27FC236}">
                <a16:creationId xmlns:a16="http://schemas.microsoft.com/office/drawing/2014/main" id="{0F135957-0719-BF03-B4EA-F197F9F5E2A1}"/>
              </a:ext>
            </a:extLst>
          </p:cNvPr>
          <p:cNvSpPr txBox="1"/>
          <p:nvPr/>
        </p:nvSpPr>
        <p:spPr>
          <a:xfrm>
            <a:off x="2877045" y="44137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76">
            <a:extLst>
              <a:ext uri="{FF2B5EF4-FFF2-40B4-BE49-F238E27FC236}">
                <a16:creationId xmlns:a16="http://schemas.microsoft.com/office/drawing/2014/main" id="{699FE459-C62F-C0A5-8020-D4CA6F2373BA}"/>
              </a:ext>
            </a:extLst>
          </p:cNvPr>
          <p:cNvSpPr txBox="1"/>
          <p:nvPr/>
        </p:nvSpPr>
        <p:spPr>
          <a:xfrm>
            <a:off x="481926" y="48709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77">
            <a:extLst>
              <a:ext uri="{FF2B5EF4-FFF2-40B4-BE49-F238E27FC236}">
                <a16:creationId xmlns:a16="http://schemas.microsoft.com/office/drawing/2014/main" id="{CBB10EA3-2547-0537-E18C-4E4512F0F521}"/>
              </a:ext>
            </a:extLst>
          </p:cNvPr>
          <p:cNvSpPr txBox="1"/>
          <p:nvPr/>
        </p:nvSpPr>
        <p:spPr>
          <a:xfrm>
            <a:off x="960741" y="48709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78">
            <a:extLst>
              <a:ext uri="{FF2B5EF4-FFF2-40B4-BE49-F238E27FC236}">
                <a16:creationId xmlns:a16="http://schemas.microsoft.com/office/drawing/2014/main" id="{0DB8D9DD-18CC-BD9C-CD80-02B52DFF7FAC}"/>
              </a:ext>
            </a:extLst>
          </p:cNvPr>
          <p:cNvSpPr txBox="1"/>
          <p:nvPr/>
        </p:nvSpPr>
        <p:spPr>
          <a:xfrm>
            <a:off x="1439913" y="48709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79">
            <a:extLst>
              <a:ext uri="{FF2B5EF4-FFF2-40B4-BE49-F238E27FC236}">
                <a16:creationId xmlns:a16="http://schemas.microsoft.com/office/drawing/2014/main" id="{F779F2BD-9782-A7CA-4F21-E70B146E9E12}"/>
              </a:ext>
            </a:extLst>
          </p:cNvPr>
          <p:cNvSpPr txBox="1"/>
          <p:nvPr/>
        </p:nvSpPr>
        <p:spPr>
          <a:xfrm>
            <a:off x="1919084" y="48709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0">
            <a:extLst>
              <a:ext uri="{FF2B5EF4-FFF2-40B4-BE49-F238E27FC236}">
                <a16:creationId xmlns:a16="http://schemas.microsoft.com/office/drawing/2014/main" id="{37ED9A55-27BB-0D98-03A9-F8E3AC25DE94}"/>
              </a:ext>
            </a:extLst>
          </p:cNvPr>
          <p:cNvSpPr txBox="1"/>
          <p:nvPr/>
        </p:nvSpPr>
        <p:spPr>
          <a:xfrm>
            <a:off x="2398254" y="48709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7" name="object 81">
            <a:extLst>
              <a:ext uri="{FF2B5EF4-FFF2-40B4-BE49-F238E27FC236}">
                <a16:creationId xmlns:a16="http://schemas.microsoft.com/office/drawing/2014/main" id="{ACE806BC-3508-B116-01C9-3334FD6CB0AA}"/>
              </a:ext>
            </a:extLst>
          </p:cNvPr>
          <p:cNvSpPr txBox="1"/>
          <p:nvPr/>
        </p:nvSpPr>
        <p:spPr>
          <a:xfrm>
            <a:off x="2877045" y="48709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8" name="object 82">
            <a:extLst>
              <a:ext uri="{FF2B5EF4-FFF2-40B4-BE49-F238E27FC236}">
                <a16:creationId xmlns:a16="http://schemas.microsoft.com/office/drawing/2014/main" id="{26B2E0A9-6075-8C40-B8B8-9C9FCBF5A19C}"/>
              </a:ext>
            </a:extLst>
          </p:cNvPr>
          <p:cNvSpPr txBox="1"/>
          <p:nvPr/>
        </p:nvSpPr>
        <p:spPr>
          <a:xfrm>
            <a:off x="481926" y="5327884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9" name="object 83">
            <a:extLst>
              <a:ext uri="{FF2B5EF4-FFF2-40B4-BE49-F238E27FC236}">
                <a16:creationId xmlns:a16="http://schemas.microsoft.com/office/drawing/2014/main" id="{FFB14CB2-A1F3-B294-709B-8DE31D4D596F}"/>
              </a:ext>
            </a:extLst>
          </p:cNvPr>
          <p:cNvSpPr/>
          <p:nvPr/>
        </p:nvSpPr>
        <p:spPr>
          <a:xfrm>
            <a:off x="313308" y="5682188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48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4">
            <a:extLst>
              <a:ext uri="{FF2B5EF4-FFF2-40B4-BE49-F238E27FC236}">
                <a16:creationId xmlns:a16="http://schemas.microsoft.com/office/drawing/2014/main" id="{1D37EDF4-E61C-7BA3-FAF1-03B361FDD493}"/>
              </a:ext>
            </a:extLst>
          </p:cNvPr>
          <p:cNvSpPr txBox="1"/>
          <p:nvPr/>
        </p:nvSpPr>
        <p:spPr>
          <a:xfrm>
            <a:off x="960741" y="5327884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85">
            <a:extLst>
              <a:ext uri="{FF2B5EF4-FFF2-40B4-BE49-F238E27FC236}">
                <a16:creationId xmlns:a16="http://schemas.microsoft.com/office/drawing/2014/main" id="{5AF1DBB9-C5AE-3A57-8CFA-54BEA1DECBEA}"/>
              </a:ext>
            </a:extLst>
          </p:cNvPr>
          <p:cNvSpPr txBox="1"/>
          <p:nvPr/>
        </p:nvSpPr>
        <p:spPr>
          <a:xfrm>
            <a:off x="1439913" y="5327884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86">
            <a:extLst>
              <a:ext uri="{FF2B5EF4-FFF2-40B4-BE49-F238E27FC236}">
                <a16:creationId xmlns:a16="http://schemas.microsoft.com/office/drawing/2014/main" id="{985EFA8F-7DF3-8B94-E70F-1DFC4FA93CB6}"/>
              </a:ext>
            </a:extLst>
          </p:cNvPr>
          <p:cNvSpPr txBox="1"/>
          <p:nvPr/>
        </p:nvSpPr>
        <p:spPr>
          <a:xfrm>
            <a:off x="1919084" y="5327884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87">
            <a:extLst>
              <a:ext uri="{FF2B5EF4-FFF2-40B4-BE49-F238E27FC236}">
                <a16:creationId xmlns:a16="http://schemas.microsoft.com/office/drawing/2014/main" id="{1A549198-2A06-1112-1663-B6C330E08D60}"/>
              </a:ext>
            </a:extLst>
          </p:cNvPr>
          <p:cNvSpPr txBox="1"/>
          <p:nvPr/>
        </p:nvSpPr>
        <p:spPr>
          <a:xfrm>
            <a:off x="2398254" y="5327884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88">
            <a:extLst>
              <a:ext uri="{FF2B5EF4-FFF2-40B4-BE49-F238E27FC236}">
                <a16:creationId xmlns:a16="http://schemas.microsoft.com/office/drawing/2014/main" id="{29A92BF5-40FD-B69A-FA2D-B146C55ABABF}"/>
              </a:ext>
            </a:extLst>
          </p:cNvPr>
          <p:cNvSpPr txBox="1"/>
          <p:nvPr/>
        </p:nvSpPr>
        <p:spPr>
          <a:xfrm>
            <a:off x="2877045" y="5327884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5" name="object 89">
            <a:extLst>
              <a:ext uri="{FF2B5EF4-FFF2-40B4-BE49-F238E27FC236}">
                <a16:creationId xmlns:a16="http://schemas.microsoft.com/office/drawing/2014/main" id="{AF8AABE1-AEBC-027B-BFB4-F60E049B1F34}"/>
              </a:ext>
            </a:extLst>
          </p:cNvPr>
          <p:cNvSpPr/>
          <p:nvPr/>
        </p:nvSpPr>
        <p:spPr>
          <a:xfrm>
            <a:off x="474789" y="31024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0">
            <a:extLst>
              <a:ext uri="{FF2B5EF4-FFF2-40B4-BE49-F238E27FC236}">
                <a16:creationId xmlns:a16="http://schemas.microsoft.com/office/drawing/2014/main" id="{8B862846-51C3-81C3-C011-372FE0A30238}"/>
              </a:ext>
            </a:extLst>
          </p:cNvPr>
          <p:cNvSpPr/>
          <p:nvPr/>
        </p:nvSpPr>
        <p:spPr>
          <a:xfrm>
            <a:off x="953757" y="31024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1">
            <a:extLst>
              <a:ext uri="{FF2B5EF4-FFF2-40B4-BE49-F238E27FC236}">
                <a16:creationId xmlns:a16="http://schemas.microsoft.com/office/drawing/2014/main" id="{188DC757-78BF-BAD8-C3DC-3AC10AB8F5B8}"/>
              </a:ext>
            </a:extLst>
          </p:cNvPr>
          <p:cNvSpPr/>
          <p:nvPr/>
        </p:nvSpPr>
        <p:spPr>
          <a:xfrm>
            <a:off x="1432800" y="31024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2">
            <a:extLst>
              <a:ext uri="{FF2B5EF4-FFF2-40B4-BE49-F238E27FC236}">
                <a16:creationId xmlns:a16="http://schemas.microsoft.com/office/drawing/2014/main" id="{52EB8175-537E-724D-9350-572FC9BFEF2E}"/>
              </a:ext>
            </a:extLst>
          </p:cNvPr>
          <p:cNvSpPr/>
          <p:nvPr/>
        </p:nvSpPr>
        <p:spPr>
          <a:xfrm>
            <a:off x="1911718" y="31024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3">
            <a:extLst>
              <a:ext uri="{FF2B5EF4-FFF2-40B4-BE49-F238E27FC236}">
                <a16:creationId xmlns:a16="http://schemas.microsoft.com/office/drawing/2014/main" id="{0907269E-CE52-AEA3-311C-7C2048CAC085}"/>
              </a:ext>
            </a:extLst>
          </p:cNvPr>
          <p:cNvSpPr/>
          <p:nvPr/>
        </p:nvSpPr>
        <p:spPr>
          <a:xfrm>
            <a:off x="2390762" y="31024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4">
            <a:extLst>
              <a:ext uri="{FF2B5EF4-FFF2-40B4-BE49-F238E27FC236}">
                <a16:creationId xmlns:a16="http://schemas.microsoft.com/office/drawing/2014/main" id="{C12B2014-EDB4-D3DF-4F45-A0AC886C6F47}"/>
              </a:ext>
            </a:extLst>
          </p:cNvPr>
          <p:cNvSpPr/>
          <p:nvPr/>
        </p:nvSpPr>
        <p:spPr>
          <a:xfrm>
            <a:off x="2869806" y="31024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5">
            <a:extLst>
              <a:ext uri="{FF2B5EF4-FFF2-40B4-BE49-F238E27FC236}">
                <a16:creationId xmlns:a16="http://schemas.microsoft.com/office/drawing/2014/main" id="{84344CE3-BC5D-5B25-6E3A-C438802F6805}"/>
              </a:ext>
            </a:extLst>
          </p:cNvPr>
          <p:cNvSpPr/>
          <p:nvPr/>
        </p:nvSpPr>
        <p:spPr>
          <a:xfrm>
            <a:off x="474789" y="35596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6">
            <a:extLst>
              <a:ext uri="{FF2B5EF4-FFF2-40B4-BE49-F238E27FC236}">
                <a16:creationId xmlns:a16="http://schemas.microsoft.com/office/drawing/2014/main" id="{2F2DFE27-F3C9-3F26-C897-8CD7F9E5F0E4}"/>
              </a:ext>
            </a:extLst>
          </p:cNvPr>
          <p:cNvSpPr/>
          <p:nvPr/>
        </p:nvSpPr>
        <p:spPr>
          <a:xfrm>
            <a:off x="953757" y="35596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7">
            <a:extLst>
              <a:ext uri="{FF2B5EF4-FFF2-40B4-BE49-F238E27FC236}">
                <a16:creationId xmlns:a16="http://schemas.microsoft.com/office/drawing/2014/main" id="{96D1D292-7CF3-04D4-DB77-7275B39A17CB}"/>
              </a:ext>
            </a:extLst>
          </p:cNvPr>
          <p:cNvSpPr/>
          <p:nvPr/>
        </p:nvSpPr>
        <p:spPr>
          <a:xfrm>
            <a:off x="1432800" y="35596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8">
            <a:extLst>
              <a:ext uri="{FF2B5EF4-FFF2-40B4-BE49-F238E27FC236}">
                <a16:creationId xmlns:a16="http://schemas.microsoft.com/office/drawing/2014/main" id="{B133607C-31F7-EB43-04FF-E2B80F3BBD81}"/>
              </a:ext>
            </a:extLst>
          </p:cNvPr>
          <p:cNvSpPr/>
          <p:nvPr/>
        </p:nvSpPr>
        <p:spPr>
          <a:xfrm>
            <a:off x="1911718" y="35596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99">
            <a:extLst>
              <a:ext uri="{FF2B5EF4-FFF2-40B4-BE49-F238E27FC236}">
                <a16:creationId xmlns:a16="http://schemas.microsoft.com/office/drawing/2014/main" id="{A84BE7BC-91F2-4A2A-EAFE-C673AED0D016}"/>
              </a:ext>
            </a:extLst>
          </p:cNvPr>
          <p:cNvSpPr/>
          <p:nvPr/>
        </p:nvSpPr>
        <p:spPr>
          <a:xfrm>
            <a:off x="2390762" y="35596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0">
            <a:extLst>
              <a:ext uri="{FF2B5EF4-FFF2-40B4-BE49-F238E27FC236}">
                <a16:creationId xmlns:a16="http://schemas.microsoft.com/office/drawing/2014/main" id="{7587FC55-D01F-1392-9D6F-E20DDE0980D4}"/>
              </a:ext>
            </a:extLst>
          </p:cNvPr>
          <p:cNvSpPr/>
          <p:nvPr/>
        </p:nvSpPr>
        <p:spPr>
          <a:xfrm>
            <a:off x="2869806" y="355963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1">
            <a:extLst>
              <a:ext uri="{FF2B5EF4-FFF2-40B4-BE49-F238E27FC236}">
                <a16:creationId xmlns:a16="http://schemas.microsoft.com/office/drawing/2014/main" id="{E5D3120C-3E5D-E88D-9A5B-B168E53E7ED3}"/>
              </a:ext>
            </a:extLst>
          </p:cNvPr>
          <p:cNvSpPr/>
          <p:nvPr/>
        </p:nvSpPr>
        <p:spPr>
          <a:xfrm>
            <a:off x="474789" y="40168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2">
            <a:extLst>
              <a:ext uri="{FF2B5EF4-FFF2-40B4-BE49-F238E27FC236}">
                <a16:creationId xmlns:a16="http://schemas.microsoft.com/office/drawing/2014/main" id="{F06E89AC-1D86-B455-C40E-09C230C7E10A}"/>
              </a:ext>
            </a:extLst>
          </p:cNvPr>
          <p:cNvSpPr/>
          <p:nvPr/>
        </p:nvSpPr>
        <p:spPr>
          <a:xfrm>
            <a:off x="953757" y="40168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3">
            <a:extLst>
              <a:ext uri="{FF2B5EF4-FFF2-40B4-BE49-F238E27FC236}">
                <a16:creationId xmlns:a16="http://schemas.microsoft.com/office/drawing/2014/main" id="{1BB9F047-5C02-3E2C-56E7-E7F7D75EE213}"/>
              </a:ext>
            </a:extLst>
          </p:cNvPr>
          <p:cNvSpPr/>
          <p:nvPr/>
        </p:nvSpPr>
        <p:spPr>
          <a:xfrm>
            <a:off x="1432800" y="40168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4">
            <a:extLst>
              <a:ext uri="{FF2B5EF4-FFF2-40B4-BE49-F238E27FC236}">
                <a16:creationId xmlns:a16="http://schemas.microsoft.com/office/drawing/2014/main" id="{6B8A4536-8F0D-00AE-5DB6-48487F8B788D}"/>
              </a:ext>
            </a:extLst>
          </p:cNvPr>
          <p:cNvSpPr/>
          <p:nvPr/>
        </p:nvSpPr>
        <p:spPr>
          <a:xfrm>
            <a:off x="1911718" y="40168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5">
            <a:extLst>
              <a:ext uri="{FF2B5EF4-FFF2-40B4-BE49-F238E27FC236}">
                <a16:creationId xmlns:a16="http://schemas.microsoft.com/office/drawing/2014/main" id="{AA8CE18D-F82F-DEE7-986B-F8FD0171B60A}"/>
              </a:ext>
            </a:extLst>
          </p:cNvPr>
          <p:cNvSpPr/>
          <p:nvPr/>
        </p:nvSpPr>
        <p:spPr>
          <a:xfrm>
            <a:off x="2390762" y="40168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6">
            <a:extLst>
              <a:ext uri="{FF2B5EF4-FFF2-40B4-BE49-F238E27FC236}">
                <a16:creationId xmlns:a16="http://schemas.microsoft.com/office/drawing/2014/main" id="{4CA81CFE-3329-7F25-64E1-E3237D149FD1}"/>
              </a:ext>
            </a:extLst>
          </p:cNvPr>
          <p:cNvSpPr/>
          <p:nvPr/>
        </p:nvSpPr>
        <p:spPr>
          <a:xfrm>
            <a:off x="2869806" y="40168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7">
            <a:extLst>
              <a:ext uri="{FF2B5EF4-FFF2-40B4-BE49-F238E27FC236}">
                <a16:creationId xmlns:a16="http://schemas.microsoft.com/office/drawing/2014/main" id="{1CE7BEC6-EDD2-348D-9F55-F985304DE8CE}"/>
              </a:ext>
            </a:extLst>
          </p:cNvPr>
          <p:cNvSpPr/>
          <p:nvPr/>
        </p:nvSpPr>
        <p:spPr>
          <a:xfrm>
            <a:off x="474789" y="44740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08">
            <a:extLst>
              <a:ext uri="{FF2B5EF4-FFF2-40B4-BE49-F238E27FC236}">
                <a16:creationId xmlns:a16="http://schemas.microsoft.com/office/drawing/2014/main" id="{AAADC67E-31EA-31EF-EB76-0CE920E4B553}"/>
              </a:ext>
            </a:extLst>
          </p:cNvPr>
          <p:cNvSpPr/>
          <p:nvPr/>
        </p:nvSpPr>
        <p:spPr>
          <a:xfrm>
            <a:off x="953757" y="44740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09">
            <a:extLst>
              <a:ext uri="{FF2B5EF4-FFF2-40B4-BE49-F238E27FC236}">
                <a16:creationId xmlns:a16="http://schemas.microsoft.com/office/drawing/2014/main" id="{4C02D7AD-1EF0-357A-458C-AE6AE62BF001}"/>
              </a:ext>
            </a:extLst>
          </p:cNvPr>
          <p:cNvSpPr/>
          <p:nvPr/>
        </p:nvSpPr>
        <p:spPr>
          <a:xfrm>
            <a:off x="1432800" y="44740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0">
            <a:extLst>
              <a:ext uri="{FF2B5EF4-FFF2-40B4-BE49-F238E27FC236}">
                <a16:creationId xmlns:a16="http://schemas.microsoft.com/office/drawing/2014/main" id="{8D084919-1383-8753-4AAE-5A922C9C6C5D}"/>
              </a:ext>
            </a:extLst>
          </p:cNvPr>
          <p:cNvSpPr/>
          <p:nvPr/>
        </p:nvSpPr>
        <p:spPr>
          <a:xfrm>
            <a:off x="1911718" y="44740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1">
            <a:extLst>
              <a:ext uri="{FF2B5EF4-FFF2-40B4-BE49-F238E27FC236}">
                <a16:creationId xmlns:a16="http://schemas.microsoft.com/office/drawing/2014/main" id="{CA097162-7E56-CE16-2AC5-C1CA26771193}"/>
              </a:ext>
            </a:extLst>
          </p:cNvPr>
          <p:cNvSpPr/>
          <p:nvPr/>
        </p:nvSpPr>
        <p:spPr>
          <a:xfrm>
            <a:off x="2390762" y="44740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2">
            <a:extLst>
              <a:ext uri="{FF2B5EF4-FFF2-40B4-BE49-F238E27FC236}">
                <a16:creationId xmlns:a16="http://schemas.microsoft.com/office/drawing/2014/main" id="{6ABBC4F5-2167-E244-CBBD-9DCB3E37644E}"/>
              </a:ext>
            </a:extLst>
          </p:cNvPr>
          <p:cNvSpPr/>
          <p:nvPr/>
        </p:nvSpPr>
        <p:spPr>
          <a:xfrm>
            <a:off x="2869806" y="44740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3">
            <a:extLst>
              <a:ext uri="{FF2B5EF4-FFF2-40B4-BE49-F238E27FC236}">
                <a16:creationId xmlns:a16="http://schemas.microsoft.com/office/drawing/2014/main" id="{78B3D8B2-EE4E-A6D0-E90C-E29C7E8222BD}"/>
              </a:ext>
            </a:extLst>
          </p:cNvPr>
          <p:cNvSpPr/>
          <p:nvPr/>
        </p:nvSpPr>
        <p:spPr>
          <a:xfrm>
            <a:off x="474789" y="49312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4">
            <a:extLst>
              <a:ext uri="{FF2B5EF4-FFF2-40B4-BE49-F238E27FC236}">
                <a16:creationId xmlns:a16="http://schemas.microsoft.com/office/drawing/2014/main" id="{C5F79DB7-79AF-4E40-F1AB-75DD9C868E41}"/>
              </a:ext>
            </a:extLst>
          </p:cNvPr>
          <p:cNvSpPr/>
          <p:nvPr/>
        </p:nvSpPr>
        <p:spPr>
          <a:xfrm>
            <a:off x="953757" y="49312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5">
            <a:extLst>
              <a:ext uri="{FF2B5EF4-FFF2-40B4-BE49-F238E27FC236}">
                <a16:creationId xmlns:a16="http://schemas.microsoft.com/office/drawing/2014/main" id="{F16A9D36-8E2F-6F28-85FF-9E0F34D50B2F}"/>
              </a:ext>
            </a:extLst>
          </p:cNvPr>
          <p:cNvSpPr/>
          <p:nvPr/>
        </p:nvSpPr>
        <p:spPr>
          <a:xfrm>
            <a:off x="1432800" y="49312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6">
            <a:extLst>
              <a:ext uri="{FF2B5EF4-FFF2-40B4-BE49-F238E27FC236}">
                <a16:creationId xmlns:a16="http://schemas.microsoft.com/office/drawing/2014/main" id="{C829472E-6DF4-C037-C8F3-0F739B3DFB84}"/>
              </a:ext>
            </a:extLst>
          </p:cNvPr>
          <p:cNvSpPr/>
          <p:nvPr/>
        </p:nvSpPr>
        <p:spPr>
          <a:xfrm>
            <a:off x="1911718" y="49312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7">
            <a:extLst>
              <a:ext uri="{FF2B5EF4-FFF2-40B4-BE49-F238E27FC236}">
                <a16:creationId xmlns:a16="http://schemas.microsoft.com/office/drawing/2014/main" id="{3B0B4D72-1FA4-DA95-24D1-E035030FDA20}"/>
              </a:ext>
            </a:extLst>
          </p:cNvPr>
          <p:cNvSpPr/>
          <p:nvPr/>
        </p:nvSpPr>
        <p:spPr>
          <a:xfrm>
            <a:off x="2390762" y="49312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18">
            <a:extLst>
              <a:ext uri="{FF2B5EF4-FFF2-40B4-BE49-F238E27FC236}">
                <a16:creationId xmlns:a16="http://schemas.microsoft.com/office/drawing/2014/main" id="{4ADBF6F1-53DF-CEB9-2659-B1A4B9B6564A}"/>
              </a:ext>
            </a:extLst>
          </p:cNvPr>
          <p:cNvSpPr/>
          <p:nvPr/>
        </p:nvSpPr>
        <p:spPr>
          <a:xfrm>
            <a:off x="2869806" y="49312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19">
            <a:extLst>
              <a:ext uri="{FF2B5EF4-FFF2-40B4-BE49-F238E27FC236}">
                <a16:creationId xmlns:a16="http://schemas.microsoft.com/office/drawing/2014/main" id="{B0A49F3E-5B0D-6379-B262-F10257B7B037}"/>
              </a:ext>
            </a:extLst>
          </p:cNvPr>
          <p:cNvSpPr/>
          <p:nvPr/>
        </p:nvSpPr>
        <p:spPr>
          <a:xfrm>
            <a:off x="474789" y="53884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0">
            <a:extLst>
              <a:ext uri="{FF2B5EF4-FFF2-40B4-BE49-F238E27FC236}">
                <a16:creationId xmlns:a16="http://schemas.microsoft.com/office/drawing/2014/main" id="{767B5D98-DE56-1AE1-3466-7053BEB16074}"/>
              </a:ext>
            </a:extLst>
          </p:cNvPr>
          <p:cNvSpPr/>
          <p:nvPr/>
        </p:nvSpPr>
        <p:spPr>
          <a:xfrm>
            <a:off x="953757" y="53884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1">
            <a:extLst>
              <a:ext uri="{FF2B5EF4-FFF2-40B4-BE49-F238E27FC236}">
                <a16:creationId xmlns:a16="http://schemas.microsoft.com/office/drawing/2014/main" id="{F0E00EAC-B333-A2A3-E9DC-5D627473470E}"/>
              </a:ext>
            </a:extLst>
          </p:cNvPr>
          <p:cNvSpPr/>
          <p:nvPr/>
        </p:nvSpPr>
        <p:spPr>
          <a:xfrm>
            <a:off x="1432800" y="53884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2">
            <a:extLst>
              <a:ext uri="{FF2B5EF4-FFF2-40B4-BE49-F238E27FC236}">
                <a16:creationId xmlns:a16="http://schemas.microsoft.com/office/drawing/2014/main" id="{C66C6751-86D6-87C3-447F-2DB92A8E240E}"/>
              </a:ext>
            </a:extLst>
          </p:cNvPr>
          <p:cNvSpPr/>
          <p:nvPr/>
        </p:nvSpPr>
        <p:spPr>
          <a:xfrm>
            <a:off x="1911718" y="53884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3">
            <a:extLst>
              <a:ext uri="{FF2B5EF4-FFF2-40B4-BE49-F238E27FC236}">
                <a16:creationId xmlns:a16="http://schemas.microsoft.com/office/drawing/2014/main" id="{488749FA-ED71-9E2E-60BD-3E6B06386732}"/>
              </a:ext>
            </a:extLst>
          </p:cNvPr>
          <p:cNvSpPr/>
          <p:nvPr/>
        </p:nvSpPr>
        <p:spPr>
          <a:xfrm>
            <a:off x="2390762" y="53884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4">
            <a:extLst>
              <a:ext uri="{FF2B5EF4-FFF2-40B4-BE49-F238E27FC236}">
                <a16:creationId xmlns:a16="http://schemas.microsoft.com/office/drawing/2014/main" id="{0FA55A66-370D-26B5-BA39-C53D535B6E70}"/>
              </a:ext>
            </a:extLst>
          </p:cNvPr>
          <p:cNvSpPr/>
          <p:nvPr/>
        </p:nvSpPr>
        <p:spPr>
          <a:xfrm>
            <a:off x="2869806" y="538843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199"/>
                </a:moveTo>
                <a:lnTo>
                  <a:pt x="478993" y="457199"/>
                </a:lnTo>
                <a:lnTo>
                  <a:pt x="478993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5">
            <a:extLst>
              <a:ext uri="{FF2B5EF4-FFF2-40B4-BE49-F238E27FC236}">
                <a16:creationId xmlns:a16="http://schemas.microsoft.com/office/drawing/2014/main" id="{5706D557-592F-BEFA-4697-67ABBF610466}"/>
              </a:ext>
            </a:extLst>
          </p:cNvPr>
          <p:cNvSpPr/>
          <p:nvPr/>
        </p:nvSpPr>
        <p:spPr>
          <a:xfrm>
            <a:off x="953757" y="3096087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87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26">
            <a:extLst>
              <a:ext uri="{FF2B5EF4-FFF2-40B4-BE49-F238E27FC236}">
                <a16:creationId xmlns:a16="http://schemas.microsoft.com/office/drawing/2014/main" id="{56254E0C-4B82-CAA3-B5EA-2A48F58779C7}"/>
              </a:ext>
            </a:extLst>
          </p:cNvPr>
          <p:cNvSpPr/>
          <p:nvPr/>
        </p:nvSpPr>
        <p:spPr>
          <a:xfrm>
            <a:off x="1432800" y="3096087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87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27">
            <a:extLst>
              <a:ext uri="{FF2B5EF4-FFF2-40B4-BE49-F238E27FC236}">
                <a16:creationId xmlns:a16="http://schemas.microsoft.com/office/drawing/2014/main" id="{4CAB8B22-D43F-34F2-6B8F-54B3C34DD84D}"/>
              </a:ext>
            </a:extLst>
          </p:cNvPr>
          <p:cNvSpPr/>
          <p:nvPr/>
        </p:nvSpPr>
        <p:spPr>
          <a:xfrm>
            <a:off x="1911718" y="3096087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87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28">
            <a:extLst>
              <a:ext uri="{FF2B5EF4-FFF2-40B4-BE49-F238E27FC236}">
                <a16:creationId xmlns:a16="http://schemas.microsoft.com/office/drawing/2014/main" id="{42781E83-9FCB-7E0F-B787-B5AD7072D8CD}"/>
              </a:ext>
            </a:extLst>
          </p:cNvPr>
          <p:cNvSpPr/>
          <p:nvPr/>
        </p:nvSpPr>
        <p:spPr>
          <a:xfrm>
            <a:off x="2390762" y="3096087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87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29">
            <a:extLst>
              <a:ext uri="{FF2B5EF4-FFF2-40B4-BE49-F238E27FC236}">
                <a16:creationId xmlns:a16="http://schemas.microsoft.com/office/drawing/2014/main" id="{254DB581-5AA0-1DA0-6F83-3B64B8BDCE6E}"/>
              </a:ext>
            </a:extLst>
          </p:cNvPr>
          <p:cNvSpPr/>
          <p:nvPr/>
        </p:nvSpPr>
        <p:spPr>
          <a:xfrm>
            <a:off x="2869806" y="3096087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87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0">
            <a:extLst>
              <a:ext uri="{FF2B5EF4-FFF2-40B4-BE49-F238E27FC236}">
                <a16:creationId xmlns:a16="http://schemas.microsoft.com/office/drawing/2014/main" id="{1B62726D-C0C1-1282-1574-2ACD9670EAB6}"/>
              </a:ext>
            </a:extLst>
          </p:cNvPr>
          <p:cNvSpPr/>
          <p:nvPr/>
        </p:nvSpPr>
        <p:spPr>
          <a:xfrm>
            <a:off x="468439" y="3559637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4">
                <a:moveTo>
                  <a:pt x="0" y="0"/>
                </a:moveTo>
                <a:lnTo>
                  <a:pt x="19056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1">
            <a:extLst>
              <a:ext uri="{FF2B5EF4-FFF2-40B4-BE49-F238E27FC236}">
                <a16:creationId xmlns:a16="http://schemas.microsoft.com/office/drawing/2014/main" id="{DE14307F-127B-3D1E-6CE2-2ACBCE024A19}"/>
              </a:ext>
            </a:extLst>
          </p:cNvPr>
          <p:cNvSpPr/>
          <p:nvPr/>
        </p:nvSpPr>
        <p:spPr>
          <a:xfrm>
            <a:off x="468439" y="4016838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4">
                <a:moveTo>
                  <a:pt x="0" y="0"/>
                </a:moveTo>
                <a:lnTo>
                  <a:pt x="19056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2">
            <a:extLst>
              <a:ext uri="{FF2B5EF4-FFF2-40B4-BE49-F238E27FC236}">
                <a16:creationId xmlns:a16="http://schemas.microsoft.com/office/drawing/2014/main" id="{643A0FD0-18BF-4E8C-7FE7-0BC1849824C6}"/>
              </a:ext>
            </a:extLst>
          </p:cNvPr>
          <p:cNvSpPr/>
          <p:nvPr/>
        </p:nvSpPr>
        <p:spPr>
          <a:xfrm>
            <a:off x="468439" y="4474038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4">
                <a:moveTo>
                  <a:pt x="0" y="0"/>
                </a:moveTo>
                <a:lnTo>
                  <a:pt x="19056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3">
            <a:extLst>
              <a:ext uri="{FF2B5EF4-FFF2-40B4-BE49-F238E27FC236}">
                <a16:creationId xmlns:a16="http://schemas.microsoft.com/office/drawing/2014/main" id="{77C8A4A3-D461-70A3-EFE2-91D5C20569C7}"/>
              </a:ext>
            </a:extLst>
          </p:cNvPr>
          <p:cNvSpPr/>
          <p:nvPr/>
        </p:nvSpPr>
        <p:spPr>
          <a:xfrm>
            <a:off x="468439" y="4931238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4">
                <a:moveTo>
                  <a:pt x="0" y="0"/>
                </a:moveTo>
                <a:lnTo>
                  <a:pt x="19056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4">
            <a:extLst>
              <a:ext uri="{FF2B5EF4-FFF2-40B4-BE49-F238E27FC236}">
                <a16:creationId xmlns:a16="http://schemas.microsoft.com/office/drawing/2014/main" id="{314E4AFC-EC6B-DED2-D9A6-D0E6190E968D}"/>
              </a:ext>
            </a:extLst>
          </p:cNvPr>
          <p:cNvSpPr/>
          <p:nvPr/>
        </p:nvSpPr>
        <p:spPr>
          <a:xfrm>
            <a:off x="468439" y="5388438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4">
                <a:moveTo>
                  <a:pt x="0" y="0"/>
                </a:moveTo>
                <a:lnTo>
                  <a:pt x="19056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35">
            <a:extLst>
              <a:ext uri="{FF2B5EF4-FFF2-40B4-BE49-F238E27FC236}">
                <a16:creationId xmlns:a16="http://schemas.microsoft.com/office/drawing/2014/main" id="{151165B8-6655-903B-6DD4-2F514964DA8A}"/>
              </a:ext>
            </a:extLst>
          </p:cNvPr>
          <p:cNvSpPr/>
          <p:nvPr/>
        </p:nvSpPr>
        <p:spPr>
          <a:xfrm>
            <a:off x="474789" y="3096087"/>
            <a:ext cx="0" cy="2755900"/>
          </a:xfrm>
          <a:custGeom>
            <a:avLst/>
            <a:gdLst/>
            <a:ahLst/>
            <a:cxnLst/>
            <a:rect l="l" t="t" r="r" b="b"/>
            <a:pathLst>
              <a:path h="2755900">
                <a:moveTo>
                  <a:pt x="0" y="0"/>
                </a:moveTo>
                <a:lnTo>
                  <a:pt x="0" y="2755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36">
            <a:extLst>
              <a:ext uri="{FF2B5EF4-FFF2-40B4-BE49-F238E27FC236}">
                <a16:creationId xmlns:a16="http://schemas.microsoft.com/office/drawing/2014/main" id="{EF7376B8-F580-BACC-4EF8-975C131764B1}"/>
              </a:ext>
            </a:extLst>
          </p:cNvPr>
          <p:cNvSpPr/>
          <p:nvPr/>
        </p:nvSpPr>
        <p:spPr>
          <a:xfrm>
            <a:off x="3348722" y="3096087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87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37">
            <a:extLst>
              <a:ext uri="{FF2B5EF4-FFF2-40B4-BE49-F238E27FC236}">
                <a16:creationId xmlns:a16="http://schemas.microsoft.com/office/drawing/2014/main" id="{08F3D0DB-9860-758E-5A3E-5E736E3A82AF}"/>
              </a:ext>
            </a:extLst>
          </p:cNvPr>
          <p:cNvSpPr/>
          <p:nvPr/>
        </p:nvSpPr>
        <p:spPr>
          <a:xfrm>
            <a:off x="468439" y="3102437"/>
            <a:ext cx="2886710" cy="0"/>
          </a:xfrm>
          <a:custGeom>
            <a:avLst/>
            <a:gdLst/>
            <a:ahLst/>
            <a:cxnLst/>
            <a:rect l="l" t="t" r="r" b="b"/>
            <a:pathLst>
              <a:path w="2886710">
                <a:moveTo>
                  <a:pt x="0" y="0"/>
                </a:moveTo>
                <a:lnTo>
                  <a:pt x="28866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38">
            <a:extLst>
              <a:ext uri="{FF2B5EF4-FFF2-40B4-BE49-F238E27FC236}">
                <a16:creationId xmlns:a16="http://schemas.microsoft.com/office/drawing/2014/main" id="{A617AFB6-4F69-23E2-BC17-F691EEBEF3C6}"/>
              </a:ext>
            </a:extLst>
          </p:cNvPr>
          <p:cNvSpPr txBox="1"/>
          <p:nvPr/>
        </p:nvSpPr>
        <p:spPr>
          <a:xfrm>
            <a:off x="637069" y="3204952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5" name="object 139">
            <a:extLst>
              <a:ext uri="{FF2B5EF4-FFF2-40B4-BE49-F238E27FC236}">
                <a16:creationId xmlns:a16="http://schemas.microsoft.com/office/drawing/2014/main" id="{495CDACB-5070-39B7-CBC4-5034B844A945}"/>
              </a:ext>
            </a:extLst>
          </p:cNvPr>
          <p:cNvSpPr txBox="1"/>
          <p:nvPr/>
        </p:nvSpPr>
        <p:spPr>
          <a:xfrm>
            <a:off x="1115935" y="3204952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6" name="object 140">
            <a:extLst>
              <a:ext uri="{FF2B5EF4-FFF2-40B4-BE49-F238E27FC236}">
                <a16:creationId xmlns:a16="http://schemas.microsoft.com/office/drawing/2014/main" id="{0D0DF4A9-079C-73A8-F587-2B734FD7315D}"/>
              </a:ext>
            </a:extLst>
          </p:cNvPr>
          <p:cNvSpPr txBox="1"/>
          <p:nvPr/>
        </p:nvSpPr>
        <p:spPr>
          <a:xfrm>
            <a:off x="1595106" y="3204952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7" name="object 141">
            <a:extLst>
              <a:ext uri="{FF2B5EF4-FFF2-40B4-BE49-F238E27FC236}">
                <a16:creationId xmlns:a16="http://schemas.microsoft.com/office/drawing/2014/main" id="{766900BF-232F-6A40-C782-0DE2B3F18744}"/>
              </a:ext>
            </a:extLst>
          </p:cNvPr>
          <p:cNvSpPr txBox="1"/>
          <p:nvPr/>
        </p:nvSpPr>
        <p:spPr>
          <a:xfrm>
            <a:off x="2074150" y="3204952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8" name="object 142">
            <a:extLst>
              <a:ext uri="{FF2B5EF4-FFF2-40B4-BE49-F238E27FC236}">
                <a16:creationId xmlns:a16="http://schemas.microsoft.com/office/drawing/2014/main" id="{E1D67D24-02F1-346F-7352-4A5D4F868D2B}"/>
              </a:ext>
            </a:extLst>
          </p:cNvPr>
          <p:cNvSpPr txBox="1"/>
          <p:nvPr/>
        </p:nvSpPr>
        <p:spPr>
          <a:xfrm>
            <a:off x="2553322" y="3204952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9" name="object 143">
            <a:extLst>
              <a:ext uri="{FF2B5EF4-FFF2-40B4-BE49-F238E27FC236}">
                <a16:creationId xmlns:a16="http://schemas.microsoft.com/office/drawing/2014/main" id="{38D5F1EA-B585-6783-E811-BF0DC7705670}"/>
              </a:ext>
            </a:extLst>
          </p:cNvPr>
          <p:cNvSpPr txBox="1"/>
          <p:nvPr/>
        </p:nvSpPr>
        <p:spPr>
          <a:xfrm>
            <a:off x="3032239" y="3204952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0" name="object 144">
            <a:extLst>
              <a:ext uri="{FF2B5EF4-FFF2-40B4-BE49-F238E27FC236}">
                <a16:creationId xmlns:a16="http://schemas.microsoft.com/office/drawing/2014/main" id="{33D6308E-B6C5-3C23-C2BF-AA91D934B976}"/>
              </a:ext>
            </a:extLst>
          </p:cNvPr>
          <p:cNvSpPr txBox="1"/>
          <p:nvPr/>
        </p:nvSpPr>
        <p:spPr>
          <a:xfrm>
            <a:off x="637069" y="36626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1" name="object 145">
            <a:extLst>
              <a:ext uri="{FF2B5EF4-FFF2-40B4-BE49-F238E27FC236}">
                <a16:creationId xmlns:a16="http://schemas.microsoft.com/office/drawing/2014/main" id="{EA3F0183-01E8-9B13-1078-9018C2C91F0E}"/>
              </a:ext>
            </a:extLst>
          </p:cNvPr>
          <p:cNvSpPr txBox="1"/>
          <p:nvPr/>
        </p:nvSpPr>
        <p:spPr>
          <a:xfrm>
            <a:off x="1115935" y="36626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2" name="object 146">
            <a:extLst>
              <a:ext uri="{FF2B5EF4-FFF2-40B4-BE49-F238E27FC236}">
                <a16:creationId xmlns:a16="http://schemas.microsoft.com/office/drawing/2014/main" id="{6C88D4D2-0479-FBD5-B248-59CC4453FF13}"/>
              </a:ext>
            </a:extLst>
          </p:cNvPr>
          <p:cNvSpPr txBox="1"/>
          <p:nvPr/>
        </p:nvSpPr>
        <p:spPr>
          <a:xfrm>
            <a:off x="1595106" y="36626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3" name="object 147">
            <a:extLst>
              <a:ext uri="{FF2B5EF4-FFF2-40B4-BE49-F238E27FC236}">
                <a16:creationId xmlns:a16="http://schemas.microsoft.com/office/drawing/2014/main" id="{20E4C7EC-2796-58CA-AD5F-7BA61C180438}"/>
              </a:ext>
            </a:extLst>
          </p:cNvPr>
          <p:cNvSpPr txBox="1"/>
          <p:nvPr/>
        </p:nvSpPr>
        <p:spPr>
          <a:xfrm>
            <a:off x="2074150" y="36626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4" name="object 148">
            <a:extLst>
              <a:ext uri="{FF2B5EF4-FFF2-40B4-BE49-F238E27FC236}">
                <a16:creationId xmlns:a16="http://schemas.microsoft.com/office/drawing/2014/main" id="{6D107CA1-C930-5E96-C7F6-A2F53E0F7860}"/>
              </a:ext>
            </a:extLst>
          </p:cNvPr>
          <p:cNvSpPr txBox="1"/>
          <p:nvPr/>
        </p:nvSpPr>
        <p:spPr>
          <a:xfrm>
            <a:off x="2553322" y="36626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5" name="object 149">
            <a:extLst>
              <a:ext uri="{FF2B5EF4-FFF2-40B4-BE49-F238E27FC236}">
                <a16:creationId xmlns:a16="http://schemas.microsoft.com/office/drawing/2014/main" id="{D7E074CE-9726-7452-6B58-C09C50B2EE9E}"/>
              </a:ext>
            </a:extLst>
          </p:cNvPr>
          <p:cNvSpPr txBox="1"/>
          <p:nvPr/>
        </p:nvSpPr>
        <p:spPr>
          <a:xfrm>
            <a:off x="3032239" y="36626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6" name="object 150">
            <a:extLst>
              <a:ext uri="{FF2B5EF4-FFF2-40B4-BE49-F238E27FC236}">
                <a16:creationId xmlns:a16="http://schemas.microsoft.com/office/drawing/2014/main" id="{FAAB95C6-4A75-F987-8406-3F22FEBCC094}"/>
              </a:ext>
            </a:extLst>
          </p:cNvPr>
          <p:cNvSpPr txBox="1"/>
          <p:nvPr/>
        </p:nvSpPr>
        <p:spPr>
          <a:xfrm>
            <a:off x="637069" y="41198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7" name="object 151">
            <a:extLst>
              <a:ext uri="{FF2B5EF4-FFF2-40B4-BE49-F238E27FC236}">
                <a16:creationId xmlns:a16="http://schemas.microsoft.com/office/drawing/2014/main" id="{360FF10B-BB72-3305-164B-B2B6674F31A2}"/>
              </a:ext>
            </a:extLst>
          </p:cNvPr>
          <p:cNvSpPr txBox="1"/>
          <p:nvPr/>
        </p:nvSpPr>
        <p:spPr>
          <a:xfrm>
            <a:off x="1115935" y="41198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8" name="object 152">
            <a:extLst>
              <a:ext uri="{FF2B5EF4-FFF2-40B4-BE49-F238E27FC236}">
                <a16:creationId xmlns:a16="http://schemas.microsoft.com/office/drawing/2014/main" id="{89D297DF-F35C-799C-2433-4022FE64A885}"/>
              </a:ext>
            </a:extLst>
          </p:cNvPr>
          <p:cNvSpPr txBox="1"/>
          <p:nvPr/>
        </p:nvSpPr>
        <p:spPr>
          <a:xfrm>
            <a:off x="1595106" y="41198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9" name="object 153">
            <a:extLst>
              <a:ext uri="{FF2B5EF4-FFF2-40B4-BE49-F238E27FC236}">
                <a16:creationId xmlns:a16="http://schemas.microsoft.com/office/drawing/2014/main" id="{C504700B-3AA8-9AA2-2855-DA07194A4FF1}"/>
              </a:ext>
            </a:extLst>
          </p:cNvPr>
          <p:cNvSpPr txBox="1"/>
          <p:nvPr/>
        </p:nvSpPr>
        <p:spPr>
          <a:xfrm>
            <a:off x="2074150" y="41198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0" name="object 154">
            <a:extLst>
              <a:ext uri="{FF2B5EF4-FFF2-40B4-BE49-F238E27FC236}">
                <a16:creationId xmlns:a16="http://schemas.microsoft.com/office/drawing/2014/main" id="{392BF168-E2CD-E265-46EF-43AA70A63597}"/>
              </a:ext>
            </a:extLst>
          </p:cNvPr>
          <p:cNvSpPr txBox="1"/>
          <p:nvPr/>
        </p:nvSpPr>
        <p:spPr>
          <a:xfrm>
            <a:off x="2553322" y="41198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1" name="object 155">
            <a:extLst>
              <a:ext uri="{FF2B5EF4-FFF2-40B4-BE49-F238E27FC236}">
                <a16:creationId xmlns:a16="http://schemas.microsoft.com/office/drawing/2014/main" id="{3BBFD32E-B3F0-F637-5780-B0813A751A72}"/>
              </a:ext>
            </a:extLst>
          </p:cNvPr>
          <p:cNvSpPr txBox="1"/>
          <p:nvPr/>
        </p:nvSpPr>
        <p:spPr>
          <a:xfrm>
            <a:off x="3032239" y="411983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2" name="object 156">
            <a:extLst>
              <a:ext uri="{FF2B5EF4-FFF2-40B4-BE49-F238E27FC236}">
                <a16:creationId xmlns:a16="http://schemas.microsoft.com/office/drawing/2014/main" id="{66D44ECA-1BC2-8EED-39BA-9ABC196B654E}"/>
              </a:ext>
            </a:extLst>
          </p:cNvPr>
          <p:cNvSpPr txBox="1"/>
          <p:nvPr/>
        </p:nvSpPr>
        <p:spPr>
          <a:xfrm>
            <a:off x="637069" y="4576806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3" name="object 157">
            <a:extLst>
              <a:ext uri="{FF2B5EF4-FFF2-40B4-BE49-F238E27FC236}">
                <a16:creationId xmlns:a16="http://schemas.microsoft.com/office/drawing/2014/main" id="{0B55CFFB-3B68-FFB9-B4F5-3521FC7C72D7}"/>
              </a:ext>
            </a:extLst>
          </p:cNvPr>
          <p:cNvSpPr txBox="1"/>
          <p:nvPr/>
        </p:nvSpPr>
        <p:spPr>
          <a:xfrm>
            <a:off x="1115935" y="4576806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4" name="object 158">
            <a:extLst>
              <a:ext uri="{FF2B5EF4-FFF2-40B4-BE49-F238E27FC236}">
                <a16:creationId xmlns:a16="http://schemas.microsoft.com/office/drawing/2014/main" id="{C23EA035-164B-C020-EC44-7CC15B4E9C5C}"/>
              </a:ext>
            </a:extLst>
          </p:cNvPr>
          <p:cNvSpPr txBox="1"/>
          <p:nvPr/>
        </p:nvSpPr>
        <p:spPr>
          <a:xfrm>
            <a:off x="1595106" y="4576806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5" name="object 159">
            <a:extLst>
              <a:ext uri="{FF2B5EF4-FFF2-40B4-BE49-F238E27FC236}">
                <a16:creationId xmlns:a16="http://schemas.microsoft.com/office/drawing/2014/main" id="{C8357749-0526-0146-E3D2-3DABA25C8A37}"/>
              </a:ext>
            </a:extLst>
          </p:cNvPr>
          <p:cNvSpPr txBox="1"/>
          <p:nvPr/>
        </p:nvSpPr>
        <p:spPr>
          <a:xfrm>
            <a:off x="2074150" y="4576806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6" name="object 160">
            <a:extLst>
              <a:ext uri="{FF2B5EF4-FFF2-40B4-BE49-F238E27FC236}">
                <a16:creationId xmlns:a16="http://schemas.microsoft.com/office/drawing/2014/main" id="{E67F1E6F-418D-0483-0C20-A1A514FBD791}"/>
              </a:ext>
            </a:extLst>
          </p:cNvPr>
          <p:cNvSpPr txBox="1"/>
          <p:nvPr/>
        </p:nvSpPr>
        <p:spPr>
          <a:xfrm>
            <a:off x="2553322" y="4576806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7" name="object 161">
            <a:extLst>
              <a:ext uri="{FF2B5EF4-FFF2-40B4-BE49-F238E27FC236}">
                <a16:creationId xmlns:a16="http://schemas.microsoft.com/office/drawing/2014/main" id="{A529258A-8CFA-AF2F-DCC5-69608FEFC5D2}"/>
              </a:ext>
            </a:extLst>
          </p:cNvPr>
          <p:cNvSpPr txBox="1"/>
          <p:nvPr/>
        </p:nvSpPr>
        <p:spPr>
          <a:xfrm>
            <a:off x="3032239" y="4576806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8" name="object 162">
            <a:extLst>
              <a:ext uri="{FF2B5EF4-FFF2-40B4-BE49-F238E27FC236}">
                <a16:creationId xmlns:a16="http://schemas.microsoft.com/office/drawing/2014/main" id="{BB360CDF-E880-930B-ABF6-C02036178049}"/>
              </a:ext>
            </a:extLst>
          </p:cNvPr>
          <p:cNvSpPr txBox="1"/>
          <p:nvPr/>
        </p:nvSpPr>
        <p:spPr>
          <a:xfrm>
            <a:off x="637069" y="50344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9" name="object 163">
            <a:extLst>
              <a:ext uri="{FF2B5EF4-FFF2-40B4-BE49-F238E27FC236}">
                <a16:creationId xmlns:a16="http://schemas.microsoft.com/office/drawing/2014/main" id="{BD801A3B-6D62-DC3E-8F93-594D064701A1}"/>
              </a:ext>
            </a:extLst>
          </p:cNvPr>
          <p:cNvSpPr txBox="1"/>
          <p:nvPr/>
        </p:nvSpPr>
        <p:spPr>
          <a:xfrm>
            <a:off x="1115935" y="50344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0" name="object 164">
            <a:extLst>
              <a:ext uri="{FF2B5EF4-FFF2-40B4-BE49-F238E27FC236}">
                <a16:creationId xmlns:a16="http://schemas.microsoft.com/office/drawing/2014/main" id="{46D532C5-B6D5-F191-0828-2AED5A6976A2}"/>
              </a:ext>
            </a:extLst>
          </p:cNvPr>
          <p:cNvSpPr txBox="1"/>
          <p:nvPr/>
        </p:nvSpPr>
        <p:spPr>
          <a:xfrm>
            <a:off x="1595106" y="50344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1" name="object 165">
            <a:extLst>
              <a:ext uri="{FF2B5EF4-FFF2-40B4-BE49-F238E27FC236}">
                <a16:creationId xmlns:a16="http://schemas.microsoft.com/office/drawing/2014/main" id="{31ACFF72-4D89-2C54-5C09-E28EC3A9F5EF}"/>
              </a:ext>
            </a:extLst>
          </p:cNvPr>
          <p:cNvSpPr txBox="1"/>
          <p:nvPr/>
        </p:nvSpPr>
        <p:spPr>
          <a:xfrm>
            <a:off x="2074150" y="50344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2" name="object 166">
            <a:extLst>
              <a:ext uri="{FF2B5EF4-FFF2-40B4-BE49-F238E27FC236}">
                <a16:creationId xmlns:a16="http://schemas.microsoft.com/office/drawing/2014/main" id="{D68A8DF3-EAD1-F120-8CD9-FE6A6B2F9153}"/>
              </a:ext>
            </a:extLst>
          </p:cNvPr>
          <p:cNvSpPr txBox="1"/>
          <p:nvPr/>
        </p:nvSpPr>
        <p:spPr>
          <a:xfrm>
            <a:off x="2553322" y="50344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3" name="object 167">
            <a:extLst>
              <a:ext uri="{FF2B5EF4-FFF2-40B4-BE49-F238E27FC236}">
                <a16:creationId xmlns:a16="http://schemas.microsoft.com/office/drawing/2014/main" id="{867F5FFA-C9FF-D7D3-D82E-B8065A268941}"/>
              </a:ext>
            </a:extLst>
          </p:cNvPr>
          <p:cNvSpPr txBox="1"/>
          <p:nvPr/>
        </p:nvSpPr>
        <p:spPr>
          <a:xfrm>
            <a:off x="3032239" y="50344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4" name="object 168">
            <a:extLst>
              <a:ext uri="{FF2B5EF4-FFF2-40B4-BE49-F238E27FC236}">
                <a16:creationId xmlns:a16="http://schemas.microsoft.com/office/drawing/2014/main" id="{87554E6E-74DB-4C96-1476-075490716A35}"/>
              </a:ext>
            </a:extLst>
          </p:cNvPr>
          <p:cNvSpPr txBox="1"/>
          <p:nvPr/>
        </p:nvSpPr>
        <p:spPr>
          <a:xfrm>
            <a:off x="637069" y="54916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5" name="object 169">
            <a:extLst>
              <a:ext uri="{FF2B5EF4-FFF2-40B4-BE49-F238E27FC236}">
                <a16:creationId xmlns:a16="http://schemas.microsoft.com/office/drawing/2014/main" id="{9CE4F628-B5F4-EE9F-2AD1-159D5E4EBEF1}"/>
              </a:ext>
            </a:extLst>
          </p:cNvPr>
          <p:cNvSpPr/>
          <p:nvPr/>
        </p:nvSpPr>
        <p:spPr>
          <a:xfrm>
            <a:off x="468439" y="5845638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4">
                <a:moveTo>
                  <a:pt x="0" y="0"/>
                </a:moveTo>
                <a:lnTo>
                  <a:pt x="19056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0">
            <a:extLst>
              <a:ext uri="{FF2B5EF4-FFF2-40B4-BE49-F238E27FC236}">
                <a16:creationId xmlns:a16="http://schemas.microsoft.com/office/drawing/2014/main" id="{A45654E6-0E32-ED0A-9886-0BDAE859D938}"/>
              </a:ext>
            </a:extLst>
          </p:cNvPr>
          <p:cNvSpPr txBox="1"/>
          <p:nvPr/>
        </p:nvSpPr>
        <p:spPr>
          <a:xfrm>
            <a:off x="1115935" y="54916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7" name="object 171">
            <a:extLst>
              <a:ext uri="{FF2B5EF4-FFF2-40B4-BE49-F238E27FC236}">
                <a16:creationId xmlns:a16="http://schemas.microsoft.com/office/drawing/2014/main" id="{6578C8E1-5766-348E-6CFF-5165F68671CD}"/>
              </a:ext>
            </a:extLst>
          </p:cNvPr>
          <p:cNvSpPr txBox="1"/>
          <p:nvPr/>
        </p:nvSpPr>
        <p:spPr>
          <a:xfrm>
            <a:off x="1595106" y="54916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8" name="object 172">
            <a:extLst>
              <a:ext uri="{FF2B5EF4-FFF2-40B4-BE49-F238E27FC236}">
                <a16:creationId xmlns:a16="http://schemas.microsoft.com/office/drawing/2014/main" id="{6F47E71E-0462-EB02-43E0-DF3121E1ED13}"/>
              </a:ext>
            </a:extLst>
          </p:cNvPr>
          <p:cNvSpPr txBox="1"/>
          <p:nvPr/>
        </p:nvSpPr>
        <p:spPr>
          <a:xfrm>
            <a:off x="2074150" y="54916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9" name="object 173">
            <a:extLst>
              <a:ext uri="{FF2B5EF4-FFF2-40B4-BE49-F238E27FC236}">
                <a16:creationId xmlns:a16="http://schemas.microsoft.com/office/drawing/2014/main" id="{FF11C1FA-55A9-878C-9CC5-AA28AB909B2C}"/>
              </a:ext>
            </a:extLst>
          </p:cNvPr>
          <p:cNvSpPr txBox="1"/>
          <p:nvPr/>
        </p:nvSpPr>
        <p:spPr>
          <a:xfrm>
            <a:off x="2553322" y="54916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0" name="object 174">
            <a:extLst>
              <a:ext uri="{FF2B5EF4-FFF2-40B4-BE49-F238E27FC236}">
                <a16:creationId xmlns:a16="http://schemas.microsoft.com/office/drawing/2014/main" id="{BF11BF5B-68B7-BF70-C105-B4558194A700}"/>
              </a:ext>
            </a:extLst>
          </p:cNvPr>
          <p:cNvSpPr txBox="1"/>
          <p:nvPr/>
        </p:nvSpPr>
        <p:spPr>
          <a:xfrm>
            <a:off x="3032239" y="549168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1" name="object 175">
            <a:extLst>
              <a:ext uri="{FF2B5EF4-FFF2-40B4-BE49-F238E27FC236}">
                <a16:creationId xmlns:a16="http://schemas.microsoft.com/office/drawing/2014/main" id="{FB6E9EE8-B489-60E7-BAE0-1C52D93C95FC}"/>
              </a:ext>
            </a:extLst>
          </p:cNvPr>
          <p:cNvSpPr txBox="1">
            <a:spLocks/>
          </p:cNvSpPr>
          <p:nvPr/>
        </p:nvSpPr>
        <p:spPr>
          <a:xfrm>
            <a:off x="665924" y="2259277"/>
            <a:ext cx="8108571" cy="4308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63975" marR="588645" algn="just">
              <a:spcBef>
                <a:spcPts val="100"/>
              </a:spcBef>
            </a:pPr>
            <a:r>
              <a:rPr lang="en-US" sz="2400" spc="-5"/>
              <a:t>CNN: </a:t>
            </a:r>
            <a:r>
              <a:rPr lang="en-US" sz="2400" spc="-10"/>
              <a:t>self-attention </a:t>
            </a:r>
            <a:r>
              <a:rPr lang="en-US" sz="2400" spc="-5"/>
              <a:t>that </a:t>
            </a:r>
            <a:r>
              <a:rPr lang="en-US" sz="2400" spc="-10"/>
              <a:t>can  </a:t>
            </a:r>
            <a:r>
              <a:rPr lang="en-US" sz="2400" spc="-5"/>
              <a:t>only </a:t>
            </a:r>
            <a:r>
              <a:rPr lang="en-US" sz="2400" spc="-15"/>
              <a:t>attends </a:t>
            </a:r>
            <a:r>
              <a:rPr lang="en-US" sz="2400"/>
              <a:t>in a </a:t>
            </a:r>
            <a:r>
              <a:rPr lang="en-US" sz="2400" spc="-10"/>
              <a:t>receptive</a:t>
            </a:r>
            <a:r>
              <a:rPr lang="en-US" sz="2400" spc="-70"/>
              <a:t> </a:t>
            </a:r>
            <a:r>
              <a:rPr lang="en-US" sz="2400" spc="-5"/>
              <a:t>field</a:t>
            </a:r>
          </a:p>
          <a:p>
            <a:pPr marL="4418965" indent="-343535" algn="just">
              <a:spcBef>
                <a:spcPts val="1645"/>
              </a:spcBef>
              <a:buFont typeface="Wingdings"/>
              <a:buChar char=""/>
              <a:tabLst>
                <a:tab pos="4420235" algn="l"/>
              </a:tabLst>
            </a:pPr>
            <a:r>
              <a:rPr lang="en-US" sz="2400" spc="-5"/>
              <a:t>CNN </a:t>
            </a:r>
            <a:r>
              <a:rPr lang="en-US" sz="2400"/>
              <a:t>is </a:t>
            </a:r>
            <a:r>
              <a:rPr lang="en-US" sz="2400" spc="-5"/>
              <a:t>simplified</a:t>
            </a:r>
            <a:r>
              <a:rPr lang="en-US" sz="2400" spc="-50"/>
              <a:t> </a:t>
            </a:r>
            <a:r>
              <a:rPr lang="en-US" sz="2400" spc="-10"/>
              <a:t>self-attention.</a:t>
            </a:r>
          </a:p>
          <a:p>
            <a:pPr marL="3863975" marR="1452245" algn="just">
              <a:spcBef>
                <a:spcPts val="1614"/>
              </a:spcBef>
            </a:pPr>
            <a:r>
              <a:rPr lang="en-US" sz="2400" spc="-10"/>
              <a:t>Self-attention: </a:t>
            </a:r>
            <a:r>
              <a:rPr lang="en-US" sz="2400" spc="-5"/>
              <a:t>CNN</a:t>
            </a:r>
            <a:r>
              <a:rPr lang="en-US" sz="2400" spc="-90"/>
              <a:t> </a:t>
            </a:r>
            <a:r>
              <a:rPr lang="en-US" sz="2400"/>
              <a:t>with  learnable </a:t>
            </a:r>
            <a:r>
              <a:rPr lang="en-US" sz="2400" spc="-10"/>
              <a:t>receptive</a:t>
            </a:r>
            <a:r>
              <a:rPr lang="en-US" sz="2400" spc="-65"/>
              <a:t> </a:t>
            </a:r>
            <a:r>
              <a:rPr lang="en-US" sz="2400" spc="-5"/>
              <a:t>field</a:t>
            </a:r>
          </a:p>
          <a:p>
            <a:pPr marL="4418965" marR="371475" algn="just">
              <a:spcBef>
                <a:spcPts val="1465"/>
              </a:spcBef>
              <a:buFont typeface="Wingdings"/>
              <a:buChar char=""/>
              <a:tabLst>
                <a:tab pos="4420235" algn="l"/>
              </a:tabLst>
            </a:pPr>
            <a:r>
              <a:rPr lang="en-US" sz="2400" spc="-10"/>
              <a:t>Self-attention </a:t>
            </a:r>
            <a:r>
              <a:rPr lang="en-US" sz="2400"/>
              <a:t>is the</a:t>
            </a:r>
            <a:r>
              <a:rPr lang="en-US" sz="2400" spc="-60"/>
              <a:t> </a:t>
            </a:r>
            <a:r>
              <a:rPr lang="en-US" sz="2400" spc="-15"/>
              <a:t>complex  version </a:t>
            </a:r>
            <a:r>
              <a:rPr lang="en-US" sz="2400" spc="-10"/>
              <a:t>of</a:t>
            </a:r>
            <a:r>
              <a:rPr lang="en-US" sz="2400" spc="5"/>
              <a:t> </a:t>
            </a:r>
            <a:r>
              <a:rPr lang="en-US" sz="2400" spc="-5"/>
              <a:t>CNN.</a:t>
            </a:r>
            <a:endParaRPr lang="en-US" sz="2400" spc="-5" dirty="0"/>
          </a:p>
        </p:txBody>
      </p:sp>
      <p:sp>
        <p:nvSpPr>
          <p:cNvPr id="182" name="object 176">
            <a:extLst>
              <a:ext uri="{FF2B5EF4-FFF2-40B4-BE49-F238E27FC236}">
                <a16:creationId xmlns:a16="http://schemas.microsoft.com/office/drawing/2014/main" id="{44E9C0C4-0155-6050-92FA-E7A7F0F009AB}"/>
              </a:ext>
            </a:extLst>
          </p:cNvPr>
          <p:cNvSpPr/>
          <p:nvPr/>
        </p:nvSpPr>
        <p:spPr>
          <a:xfrm>
            <a:off x="2069197" y="4437588"/>
            <a:ext cx="1106170" cy="1079500"/>
          </a:xfrm>
          <a:custGeom>
            <a:avLst/>
            <a:gdLst/>
            <a:ahLst/>
            <a:cxnLst/>
            <a:rect l="l" t="t" r="r" b="b"/>
            <a:pathLst>
              <a:path w="1106170" h="1079500">
                <a:moveTo>
                  <a:pt x="1031459" y="990087"/>
                </a:moveTo>
                <a:lnTo>
                  <a:pt x="998601" y="1009395"/>
                </a:lnTo>
                <a:lnTo>
                  <a:pt x="1105789" y="1078991"/>
                </a:lnTo>
                <a:lnTo>
                  <a:pt x="1100877" y="1006475"/>
                </a:lnTo>
                <a:lnTo>
                  <a:pt x="1041146" y="1006475"/>
                </a:lnTo>
                <a:lnTo>
                  <a:pt x="1031459" y="990087"/>
                </a:lnTo>
                <a:close/>
              </a:path>
              <a:path w="1106170" h="1079500">
                <a:moveTo>
                  <a:pt x="1064341" y="970765"/>
                </a:moveTo>
                <a:lnTo>
                  <a:pt x="1031459" y="990087"/>
                </a:lnTo>
                <a:lnTo>
                  <a:pt x="1041146" y="1006475"/>
                </a:lnTo>
                <a:lnTo>
                  <a:pt x="1074039" y="987170"/>
                </a:lnTo>
                <a:lnTo>
                  <a:pt x="1064341" y="970765"/>
                </a:lnTo>
                <a:close/>
              </a:path>
              <a:path w="1106170" h="1079500">
                <a:moveTo>
                  <a:pt x="1097152" y="951483"/>
                </a:moveTo>
                <a:lnTo>
                  <a:pt x="1064341" y="970765"/>
                </a:lnTo>
                <a:lnTo>
                  <a:pt x="1074039" y="987170"/>
                </a:lnTo>
                <a:lnTo>
                  <a:pt x="1041146" y="1006475"/>
                </a:lnTo>
                <a:lnTo>
                  <a:pt x="1100877" y="1006475"/>
                </a:lnTo>
                <a:lnTo>
                  <a:pt x="1097152" y="951483"/>
                </a:lnTo>
                <a:close/>
              </a:path>
              <a:path w="1106170" h="1079500">
                <a:moveTo>
                  <a:pt x="906393" y="710564"/>
                </a:moveTo>
                <a:lnTo>
                  <a:pt x="861313" y="710564"/>
                </a:lnTo>
                <a:lnTo>
                  <a:pt x="894206" y="762380"/>
                </a:lnTo>
                <a:lnTo>
                  <a:pt x="926718" y="815085"/>
                </a:lnTo>
                <a:lnTo>
                  <a:pt x="959358" y="868679"/>
                </a:lnTo>
                <a:lnTo>
                  <a:pt x="991870" y="923035"/>
                </a:lnTo>
                <a:lnTo>
                  <a:pt x="1024381" y="977900"/>
                </a:lnTo>
                <a:lnTo>
                  <a:pt x="1031459" y="990087"/>
                </a:lnTo>
                <a:lnTo>
                  <a:pt x="1064341" y="970765"/>
                </a:lnTo>
                <a:lnTo>
                  <a:pt x="1024509" y="903477"/>
                </a:lnTo>
                <a:lnTo>
                  <a:pt x="991870" y="848994"/>
                </a:lnTo>
                <a:lnTo>
                  <a:pt x="959103" y="795146"/>
                </a:lnTo>
                <a:lnTo>
                  <a:pt x="926338" y="742060"/>
                </a:lnTo>
                <a:lnTo>
                  <a:pt x="906393" y="710564"/>
                </a:lnTo>
                <a:close/>
              </a:path>
              <a:path w="1106170" h="1079500">
                <a:moveTo>
                  <a:pt x="991742" y="922908"/>
                </a:moveTo>
                <a:lnTo>
                  <a:pt x="991870" y="923035"/>
                </a:lnTo>
                <a:lnTo>
                  <a:pt x="991742" y="922908"/>
                </a:lnTo>
                <a:close/>
              </a:path>
              <a:path w="1106170" h="1079500">
                <a:moveTo>
                  <a:pt x="959230" y="868552"/>
                </a:moveTo>
                <a:lnTo>
                  <a:pt x="959358" y="868679"/>
                </a:lnTo>
                <a:lnTo>
                  <a:pt x="959230" y="868552"/>
                </a:lnTo>
                <a:close/>
              </a:path>
              <a:path w="1106170" h="1079500">
                <a:moveTo>
                  <a:pt x="926591" y="814958"/>
                </a:moveTo>
                <a:close/>
              </a:path>
              <a:path w="1106170" h="1079500">
                <a:moveTo>
                  <a:pt x="894079" y="762253"/>
                </a:moveTo>
                <a:close/>
              </a:path>
              <a:path w="1106170" h="1079500">
                <a:moveTo>
                  <a:pt x="873888" y="660145"/>
                </a:moveTo>
                <a:lnTo>
                  <a:pt x="828421" y="660145"/>
                </a:lnTo>
                <a:lnTo>
                  <a:pt x="861440" y="710819"/>
                </a:lnTo>
                <a:lnTo>
                  <a:pt x="861313" y="710564"/>
                </a:lnTo>
                <a:lnTo>
                  <a:pt x="906393" y="710564"/>
                </a:lnTo>
                <a:lnTo>
                  <a:pt x="893445" y="690117"/>
                </a:lnTo>
                <a:lnTo>
                  <a:pt x="873888" y="660145"/>
                </a:lnTo>
                <a:close/>
              </a:path>
              <a:path w="1106170" h="1079500">
                <a:moveTo>
                  <a:pt x="808988" y="563752"/>
                </a:moveTo>
                <a:lnTo>
                  <a:pt x="762635" y="563752"/>
                </a:lnTo>
                <a:lnTo>
                  <a:pt x="795781" y="611377"/>
                </a:lnTo>
                <a:lnTo>
                  <a:pt x="828548" y="660400"/>
                </a:lnTo>
                <a:lnTo>
                  <a:pt x="828421" y="660145"/>
                </a:lnTo>
                <a:lnTo>
                  <a:pt x="873888" y="660145"/>
                </a:lnTo>
                <a:lnTo>
                  <a:pt x="860298" y="639317"/>
                </a:lnTo>
                <a:lnTo>
                  <a:pt x="827151" y="589788"/>
                </a:lnTo>
                <a:lnTo>
                  <a:pt x="808988" y="563752"/>
                </a:lnTo>
                <a:close/>
              </a:path>
              <a:path w="1106170" h="1079500">
                <a:moveTo>
                  <a:pt x="795527" y="611123"/>
                </a:moveTo>
                <a:lnTo>
                  <a:pt x="795698" y="611377"/>
                </a:lnTo>
                <a:lnTo>
                  <a:pt x="795527" y="611123"/>
                </a:lnTo>
                <a:close/>
              </a:path>
              <a:path w="1106170" h="1079500">
                <a:moveTo>
                  <a:pt x="776617" y="518286"/>
                </a:moveTo>
                <a:lnTo>
                  <a:pt x="729488" y="518286"/>
                </a:lnTo>
                <a:lnTo>
                  <a:pt x="762762" y="564133"/>
                </a:lnTo>
                <a:lnTo>
                  <a:pt x="762635" y="563752"/>
                </a:lnTo>
                <a:lnTo>
                  <a:pt x="808988" y="563752"/>
                </a:lnTo>
                <a:lnTo>
                  <a:pt x="793750" y="541908"/>
                </a:lnTo>
                <a:lnTo>
                  <a:pt x="776617" y="518286"/>
                </a:lnTo>
                <a:close/>
              </a:path>
              <a:path w="1106170" h="1079500">
                <a:moveTo>
                  <a:pt x="744093" y="474598"/>
                </a:moveTo>
                <a:lnTo>
                  <a:pt x="696213" y="474598"/>
                </a:lnTo>
                <a:lnTo>
                  <a:pt x="729742" y="518667"/>
                </a:lnTo>
                <a:lnTo>
                  <a:pt x="729488" y="518286"/>
                </a:lnTo>
                <a:lnTo>
                  <a:pt x="776617" y="518286"/>
                </a:lnTo>
                <a:lnTo>
                  <a:pt x="760222" y="495680"/>
                </a:lnTo>
                <a:lnTo>
                  <a:pt x="744093" y="474598"/>
                </a:lnTo>
                <a:close/>
              </a:path>
              <a:path w="1106170" h="1079500">
                <a:moveTo>
                  <a:pt x="711707" y="433196"/>
                </a:moveTo>
                <a:lnTo>
                  <a:pt x="662939" y="433196"/>
                </a:lnTo>
                <a:lnTo>
                  <a:pt x="696468" y="474979"/>
                </a:lnTo>
                <a:lnTo>
                  <a:pt x="696213" y="474598"/>
                </a:lnTo>
                <a:lnTo>
                  <a:pt x="744093" y="474598"/>
                </a:lnTo>
                <a:lnTo>
                  <a:pt x="726313" y="451357"/>
                </a:lnTo>
                <a:lnTo>
                  <a:pt x="711707" y="433196"/>
                </a:lnTo>
                <a:close/>
              </a:path>
              <a:path w="1106170" h="1079500">
                <a:moveTo>
                  <a:pt x="695774" y="413384"/>
                </a:moveTo>
                <a:lnTo>
                  <a:pt x="646302" y="413384"/>
                </a:lnTo>
                <a:lnTo>
                  <a:pt x="663194" y="433577"/>
                </a:lnTo>
                <a:lnTo>
                  <a:pt x="662939" y="433196"/>
                </a:lnTo>
                <a:lnTo>
                  <a:pt x="711707" y="433196"/>
                </a:lnTo>
                <a:lnTo>
                  <a:pt x="695774" y="413384"/>
                </a:lnTo>
                <a:close/>
              </a:path>
              <a:path w="1106170" h="1079500">
                <a:moveTo>
                  <a:pt x="663846" y="375538"/>
                </a:moveTo>
                <a:lnTo>
                  <a:pt x="612775" y="375538"/>
                </a:lnTo>
                <a:lnTo>
                  <a:pt x="629793" y="394461"/>
                </a:lnTo>
                <a:lnTo>
                  <a:pt x="646430" y="413638"/>
                </a:lnTo>
                <a:lnTo>
                  <a:pt x="646302" y="413384"/>
                </a:lnTo>
                <a:lnTo>
                  <a:pt x="695774" y="413384"/>
                </a:lnTo>
                <a:lnTo>
                  <a:pt x="692403" y="409194"/>
                </a:lnTo>
                <a:lnTo>
                  <a:pt x="675386" y="388873"/>
                </a:lnTo>
                <a:lnTo>
                  <a:pt x="663846" y="375538"/>
                </a:lnTo>
                <a:close/>
              </a:path>
              <a:path w="1106170" h="1079500">
                <a:moveTo>
                  <a:pt x="629538" y="394207"/>
                </a:moveTo>
                <a:lnTo>
                  <a:pt x="629759" y="394461"/>
                </a:lnTo>
                <a:lnTo>
                  <a:pt x="629538" y="394207"/>
                </a:lnTo>
                <a:close/>
              </a:path>
              <a:path w="1106170" h="1079500">
                <a:moveTo>
                  <a:pt x="631969" y="340359"/>
                </a:moveTo>
                <a:lnTo>
                  <a:pt x="579119" y="340359"/>
                </a:lnTo>
                <a:lnTo>
                  <a:pt x="596264" y="357885"/>
                </a:lnTo>
                <a:lnTo>
                  <a:pt x="612901" y="375792"/>
                </a:lnTo>
                <a:lnTo>
                  <a:pt x="612775" y="375538"/>
                </a:lnTo>
                <a:lnTo>
                  <a:pt x="663846" y="375538"/>
                </a:lnTo>
                <a:lnTo>
                  <a:pt x="658240" y="369061"/>
                </a:lnTo>
                <a:lnTo>
                  <a:pt x="640842" y="349884"/>
                </a:lnTo>
                <a:lnTo>
                  <a:pt x="631969" y="340359"/>
                </a:lnTo>
                <a:close/>
              </a:path>
              <a:path w="1106170" h="1079500">
                <a:moveTo>
                  <a:pt x="595883" y="357504"/>
                </a:moveTo>
                <a:lnTo>
                  <a:pt x="596238" y="357885"/>
                </a:lnTo>
                <a:lnTo>
                  <a:pt x="595883" y="357504"/>
                </a:lnTo>
                <a:close/>
              </a:path>
              <a:path w="1106170" h="1079500">
                <a:moveTo>
                  <a:pt x="579170" y="340411"/>
                </a:moveTo>
                <a:close/>
              </a:path>
              <a:path w="1106170" h="1079500">
                <a:moveTo>
                  <a:pt x="615989" y="323595"/>
                </a:moveTo>
                <a:lnTo>
                  <a:pt x="562101" y="323595"/>
                </a:lnTo>
                <a:lnTo>
                  <a:pt x="579170" y="340411"/>
                </a:lnTo>
                <a:lnTo>
                  <a:pt x="631969" y="340359"/>
                </a:lnTo>
                <a:lnTo>
                  <a:pt x="623569" y="331342"/>
                </a:lnTo>
                <a:lnTo>
                  <a:pt x="615989" y="323595"/>
                </a:lnTo>
                <a:close/>
              </a:path>
              <a:path w="1106170" h="1079500">
                <a:moveTo>
                  <a:pt x="600286" y="307720"/>
                </a:moveTo>
                <a:lnTo>
                  <a:pt x="545211" y="307720"/>
                </a:lnTo>
                <a:lnTo>
                  <a:pt x="562482" y="323976"/>
                </a:lnTo>
                <a:lnTo>
                  <a:pt x="562101" y="323595"/>
                </a:lnTo>
                <a:lnTo>
                  <a:pt x="615989" y="323595"/>
                </a:lnTo>
                <a:lnTo>
                  <a:pt x="606170" y="313563"/>
                </a:lnTo>
                <a:lnTo>
                  <a:pt x="600286" y="307720"/>
                </a:lnTo>
                <a:close/>
              </a:path>
              <a:path w="1106170" h="1079500">
                <a:moveTo>
                  <a:pt x="584592" y="292353"/>
                </a:moveTo>
                <a:lnTo>
                  <a:pt x="528319" y="292353"/>
                </a:lnTo>
                <a:lnTo>
                  <a:pt x="545464" y="307975"/>
                </a:lnTo>
                <a:lnTo>
                  <a:pt x="545211" y="307720"/>
                </a:lnTo>
                <a:lnTo>
                  <a:pt x="600286" y="307720"/>
                </a:lnTo>
                <a:lnTo>
                  <a:pt x="588771" y="296290"/>
                </a:lnTo>
                <a:lnTo>
                  <a:pt x="584592" y="292353"/>
                </a:lnTo>
                <a:close/>
              </a:path>
              <a:path w="1106170" h="1079500">
                <a:moveTo>
                  <a:pt x="537868" y="250444"/>
                </a:moveTo>
                <a:lnTo>
                  <a:pt x="477138" y="250444"/>
                </a:lnTo>
                <a:lnTo>
                  <a:pt x="494538" y="264032"/>
                </a:lnTo>
                <a:lnTo>
                  <a:pt x="511682" y="278129"/>
                </a:lnTo>
                <a:lnTo>
                  <a:pt x="528701" y="292734"/>
                </a:lnTo>
                <a:lnTo>
                  <a:pt x="528319" y="292353"/>
                </a:lnTo>
                <a:lnTo>
                  <a:pt x="584592" y="292353"/>
                </a:lnTo>
                <a:lnTo>
                  <a:pt x="571245" y="279780"/>
                </a:lnTo>
                <a:lnTo>
                  <a:pt x="553593" y="263905"/>
                </a:lnTo>
                <a:lnTo>
                  <a:pt x="537868" y="250444"/>
                </a:lnTo>
                <a:close/>
              </a:path>
              <a:path w="1106170" h="1079500">
                <a:moveTo>
                  <a:pt x="511301" y="277875"/>
                </a:moveTo>
                <a:lnTo>
                  <a:pt x="511599" y="278129"/>
                </a:lnTo>
                <a:lnTo>
                  <a:pt x="511301" y="277875"/>
                </a:lnTo>
                <a:close/>
              </a:path>
              <a:path w="1106170" h="1079500">
                <a:moveTo>
                  <a:pt x="494156" y="263778"/>
                </a:moveTo>
                <a:lnTo>
                  <a:pt x="494467" y="264032"/>
                </a:lnTo>
                <a:lnTo>
                  <a:pt x="494156" y="263778"/>
                </a:lnTo>
                <a:close/>
              </a:path>
              <a:path w="1106170" h="1079500">
                <a:moveTo>
                  <a:pt x="522334" y="237616"/>
                </a:moveTo>
                <a:lnTo>
                  <a:pt x="459994" y="237616"/>
                </a:lnTo>
                <a:lnTo>
                  <a:pt x="460501" y="237997"/>
                </a:lnTo>
                <a:lnTo>
                  <a:pt x="477393" y="250697"/>
                </a:lnTo>
                <a:lnTo>
                  <a:pt x="477138" y="250444"/>
                </a:lnTo>
                <a:lnTo>
                  <a:pt x="537868" y="250444"/>
                </a:lnTo>
                <a:lnTo>
                  <a:pt x="535939" y="248792"/>
                </a:lnTo>
                <a:lnTo>
                  <a:pt x="522334" y="237616"/>
                </a:lnTo>
                <a:close/>
              </a:path>
              <a:path w="1106170" h="1079500">
                <a:moveTo>
                  <a:pt x="460485" y="237986"/>
                </a:moveTo>
                <a:close/>
              </a:path>
              <a:path w="1106170" h="1079500">
                <a:moveTo>
                  <a:pt x="460673" y="191769"/>
                </a:moveTo>
                <a:lnTo>
                  <a:pt x="390906" y="191769"/>
                </a:lnTo>
                <a:lnTo>
                  <a:pt x="391540" y="192150"/>
                </a:lnTo>
                <a:lnTo>
                  <a:pt x="426084" y="213994"/>
                </a:lnTo>
                <a:lnTo>
                  <a:pt x="460485" y="237986"/>
                </a:lnTo>
                <a:lnTo>
                  <a:pt x="459994" y="237616"/>
                </a:lnTo>
                <a:lnTo>
                  <a:pt x="522334" y="237616"/>
                </a:lnTo>
                <a:lnTo>
                  <a:pt x="518159" y="234187"/>
                </a:lnTo>
                <a:lnTo>
                  <a:pt x="500380" y="220344"/>
                </a:lnTo>
                <a:lnTo>
                  <a:pt x="482600" y="207009"/>
                </a:lnTo>
                <a:lnTo>
                  <a:pt x="460673" y="191769"/>
                </a:lnTo>
                <a:close/>
              </a:path>
              <a:path w="1106170" h="1079500">
                <a:moveTo>
                  <a:pt x="425450" y="213613"/>
                </a:moveTo>
                <a:lnTo>
                  <a:pt x="425997" y="213994"/>
                </a:lnTo>
                <a:lnTo>
                  <a:pt x="425450" y="213613"/>
                </a:lnTo>
                <a:close/>
              </a:path>
              <a:path w="1106170" h="1079500">
                <a:moveTo>
                  <a:pt x="391172" y="191938"/>
                </a:moveTo>
                <a:lnTo>
                  <a:pt x="391509" y="192150"/>
                </a:lnTo>
                <a:lnTo>
                  <a:pt x="391172" y="191938"/>
                </a:lnTo>
                <a:close/>
              </a:path>
              <a:path w="1106170" h="1079500">
                <a:moveTo>
                  <a:pt x="430321" y="171703"/>
                </a:moveTo>
                <a:lnTo>
                  <a:pt x="356107" y="171703"/>
                </a:lnTo>
                <a:lnTo>
                  <a:pt x="391172" y="191938"/>
                </a:lnTo>
                <a:lnTo>
                  <a:pt x="390906" y="191769"/>
                </a:lnTo>
                <a:lnTo>
                  <a:pt x="460673" y="191769"/>
                </a:lnTo>
                <a:lnTo>
                  <a:pt x="446786" y="182117"/>
                </a:lnTo>
                <a:lnTo>
                  <a:pt x="430321" y="171703"/>
                </a:lnTo>
                <a:close/>
              </a:path>
              <a:path w="1106170" h="1079500">
                <a:moveTo>
                  <a:pt x="321182" y="153415"/>
                </a:moveTo>
                <a:lnTo>
                  <a:pt x="356743" y="172084"/>
                </a:lnTo>
                <a:lnTo>
                  <a:pt x="356107" y="171703"/>
                </a:lnTo>
                <a:lnTo>
                  <a:pt x="430321" y="171703"/>
                </a:lnTo>
                <a:lnTo>
                  <a:pt x="410844" y="159384"/>
                </a:lnTo>
                <a:lnTo>
                  <a:pt x="401008" y="153669"/>
                </a:lnTo>
                <a:lnTo>
                  <a:pt x="321818" y="153669"/>
                </a:lnTo>
                <a:lnTo>
                  <a:pt x="321182" y="153415"/>
                </a:lnTo>
                <a:close/>
              </a:path>
              <a:path w="1106170" h="1079500">
                <a:moveTo>
                  <a:pt x="341624" y="121157"/>
                </a:moveTo>
                <a:lnTo>
                  <a:pt x="250825" y="121157"/>
                </a:lnTo>
                <a:lnTo>
                  <a:pt x="286638" y="136905"/>
                </a:lnTo>
                <a:lnTo>
                  <a:pt x="321818" y="153669"/>
                </a:lnTo>
                <a:lnTo>
                  <a:pt x="401008" y="153669"/>
                </a:lnTo>
                <a:lnTo>
                  <a:pt x="374776" y="138429"/>
                </a:lnTo>
                <a:lnTo>
                  <a:pt x="341624" y="121157"/>
                </a:lnTo>
                <a:close/>
              </a:path>
              <a:path w="1106170" h="1079500">
                <a:moveTo>
                  <a:pt x="286003" y="136651"/>
                </a:moveTo>
                <a:lnTo>
                  <a:pt x="286538" y="136905"/>
                </a:lnTo>
                <a:lnTo>
                  <a:pt x="286003" y="136651"/>
                </a:lnTo>
                <a:close/>
              </a:path>
              <a:path w="1106170" h="1079500">
                <a:moveTo>
                  <a:pt x="253766" y="81279"/>
                </a:moveTo>
                <a:lnTo>
                  <a:pt x="144018" y="81279"/>
                </a:lnTo>
                <a:lnTo>
                  <a:pt x="144399" y="81406"/>
                </a:lnTo>
                <a:lnTo>
                  <a:pt x="180212" y="93852"/>
                </a:lnTo>
                <a:lnTo>
                  <a:pt x="215773" y="107060"/>
                </a:lnTo>
                <a:lnTo>
                  <a:pt x="251332" y="121411"/>
                </a:lnTo>
                <a:lnTo>
                  <a:pt x="250825" y="121157"/>
                </a:lnTo>
                <a:lnTo>
                  <a:pt x="341624" y="121157"/>
                </a:lnTo>
                <a:lnTo>
                  <a:pt x="338455" y="119506"/>
                </a:lnTo>
                <a:lnTo>
                  <a:pt x="302132" y="102107"/>
                </a:lnTo>
                <a:lnTo>
                  <a:pt x="265811" y="86105"/>
                </a:lnTo>
                <a:lnTo>
                  <a:pt x="253766" y="81279"/>
                </a:lnTo>
                <a:close/>
              </a:path>
              <a:path w="1106170" h="1079500">
                <a:moveTo>
                  <a:pt x="215392" y="106933"/>
                </a:moveTo>
                <a:lnTo>
                  <a:pt x="215707" y="107060"/>
                </a:lnTo>
                <a:lnTo>
                  <a:pt x="215392" y="106933"/>
                </a:lnTo>
                <a:close/>
              </a:path>
              <a:path w="1106170" h="1079500">
                <a:moveTo>
                  <a:pt x="179831" y="93725"/>
                </a:moveTo>
                <a:lnTo>
                  <a:pt x="180174" y="93852"/>
                </a:lnTo>
                <a:lnTo>
                  <a:pt x="179831" y="93725"/>
                </a:lnTo>
                <a:close/>
              </a:path>
              <a:path w="1106170" h="1079500">
                <a:moveTo>
                  <a:pt x="144145" y="81324"/>
                </a:moveTo>
                <a:lnTo>
                  <a:pt x="144383" y="81406"/>
                </a:lnTo>
                <a:lnTo>
                  <a:pt x="144145" y="81324"/>
                </a:lnTo>
                <a:close/>
              </a:path>
              <a:path w="1106170" h="1079500">
                <a:moveTo>
                  <a:pt x="10921" y="0"/>
                </a:moveTo>
                <a:lnTo>
                  <a:pt x="0" y="36575"/>
                </a:lnTo>
                <a:lnTo>
                  <a:pt x="72517" y="58292"/>
                </a:lnTo>
                <a:lnTo>
                  <a:pt x="72262" y="58292"/>
                </a:lnTo>
                <a:lnTo>
                  <a:pt x="108457" y="69595"/>
                </a:lnTo>
                <a:lnTo>
                  <a:pt x="108203" y="69595"/>
                </a:lnTo>
                <a:lnTo>
                  <a:pt x="144145" y="81324"/>
                </a:lnTo>
                <a:lnTo>
                  <a:pt x="144018" y="81279"/>
                </a:lnTo>
                <a:lnTo>
                  <a:pt x="253766" y="81279"/>
                </a:lnTo>
                <a:lnTo>
                  <a:pt x="229362" y="71500"/>
                </a:lnTo>
                <a:lnTo>
                  <a:pt x="192912" y="57911"/>
                </a:lnTo>
                <a:lnTo>
                  <a:pt x="156463" y="45211"/>
                </a:lnTo>
                <a:lnTo>
                  <a:pt x="119887" y="33273"/>
                </a:lnTo>
                <a:lnTo>
                  <a:pt x="83565" y="21843"/>
                </a:lnTo>
                <a:lnTo>
                  <a:pt x="1092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3" name="object 177">
            <a:extLst>
              <a:ext uri="{FF2B5EF4-FFF2-40B4-BE49-F238E27FC236}">
                <a16:creationId xmlns:a16="http://schemas.microsoft.com/office/drawing/2014/main" id="{D25864DB-AE40-7D29-C4B1-046BAF938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85854"/>
              </p:ext>
            </p:extLst>
          </p:nvPr>
        </p:nvGraphicFramePr>
        <p:xfrm>
          <a:off x="319658" y="2938989"/>
          <a:ext cx="3211827" cy="3049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4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3449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1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R="15430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R="15430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R="15367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R="15430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R="15430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R="15367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08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F4F7799E-091B-85FA-88E9-F0024521404E}"/>
              </a:ext>
            </a:extLst>
          </p:cNvPr>
          <p:cNvSpPr txBox="1"/>
          <p:nvPr/>
        </p:nvSpPr>
        <p:spPr>
          <a:xfrm>
            <a:off x="707542" y="1015191"/>
            <a:ext cx="5033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latin typeface="Calibri Light"/>
                <a:cs typeface="Calibri Light"/>
              </a:rPr>
              <a:t>Self-attention </a:t>
            </a:r>
            <a:r>
              <a:rPr sz="4400" b="0" spc="-100" dirty="0">
                <a:latin typeface="Calibri Light"/>
                <a:cs typeface="Calibri Light"/>
              </a:rPr>
              <a:t>v.s.</a:t>
            </a:r>
            <a:r>
              <a:rPr sz="4400" b="0" spc="-4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CNN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6717C24-DB43-1EEC-07A8-370D2286B394}"/>
              </a:ext>
            </a:extLst>
          </p:cNvPr>
          <p:cNvSpPr txBox="1"/>
          <p:nvPr/>
        </p:nvSpPr>
        <p:spPr>
          <a:xfrm>
            <a:off x="1116279" y="5929972"/>
            <a:ext cx="6463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egoe UI"/>
                <a:cs typeface="Segoe UI"/>
              </a:rPr>
              <a:t>On the </a:t>
            </a:r>
            <a:r>
              <a:rPr sz="2400" spc="-10" dirty="0">
                <a:latin typeface="Segoe UI"/>
                <a:cs typeface="Segoe UI"/>
              </a:rPr>
              <a:t>Relationship </a:t>
            </a:r>
            <a:r>
              <a:rPr sz="2400" dirty="0">
                <a:latin typeface="Segoe UI"/>
                <a:cs typeface="Segoe UI"/>
              </a:rPr>
              <a:t>between </a:t>
            </a:r>
            <a:r>
              <a:rPr sz="2400" spc="-10" dirty="0">
                <a:latin typeface="Segoe UI"/>
                <a:cs typeface="Segoe UI"/>
              </a:rPr>
              <a:t>Self-Attention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and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DE27D55A-8A7E-5369-5297-861867B2D17E}"/>
              </a:ext>
            </a:extLst>
          </p:cNvPr>
          <p:cNvSpPr txBox="1"/>
          <p:nvPr/>
        </p:nvSpPr>
        <p:spPr>
          <a:xfrm>
            <a:off x="1116279" y="6295732"/>
            <a:ext cx="2829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Segoe UI"/>
                <a:cs typeface="Segoe UI"/>
              </a:rPr>
              <a:t>Convolutional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Layers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DDAF48D-3470-8876-BEC3-93EB51925CB2}"/>
              </a:ext>
            </a:extLst>
          </p:cNvPr>
          <p:cNvSpPr txBox="1"/>
          <p:nvPr/>
        </p:nvSpPr>
        <p:spPr>
          <a:xfrm>
            <a:off x="5170423" y="6413079"/>
            <a:ext cx="312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https://arxiv.org/abs/1911.03584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3DB624E4-4B96-696E-3C5A-AB1050CC4462}"/>
              </a:ext>
            </a:extLst>
          </p:cNvPr>
          <p:cNvSpPr/>
          <p:nvPr/>
        </p:nvSpPr>
        <p:spPr>
          <a:xfrm>
            <a:off x="629412" y="2361869"/>
            <a:ext cx="8106156" cy="3487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8250BA4B-0439-21B0-0C31-9EC535CE1795}"/>
              </a:ext>
            </a:extLst>
          </p:cNvPr>
          <p:cNvSpPr/>
          <p:nvPr/>
        </p:nvSpPr>
        <p:spPr>
          <a:xfrm>
            <a:off x="5922264" y="886767"/>
            <a:ext cx="3122676" cy="1700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A93A277-48F1-9A43-DCFD-06333DE98E06}"/>
              </a:ext>
            </a:extLst>
          </p:cNvPr>
          <p:cNvSpPr/>
          <p:nvPr/>
        </p:nvSpPr>
        <p:spPr>
          <a:xfrm>
            <a:off x="5922264" y="886767"/>
            <a:ext cx="3122930" cy="1701164"/>
          </a:xfrm>
          <a:custGeom>
            <a:avLst/>
            <a:gdLst/>
            <a:ahLst/>
            <a:cxnLst/>
            <a:rect l="l" t="t" r="r" b="b"/>
            <a:pathLst>
              <a:path w="3122929" h="1701164">
                <a:moveTo>
                  <a:pt x="0" y="850391"/>
                </a:moveTo>
                <a:lnTo>
                  <a:pt x="4697" y="783935"/>
                </a:lnTo>
                <a:lnTo>
                  <a:pt x="18557" y="718878"/>
                </a:lnTo>
                <a:lnTo>
                  <a:pt x="41234" y="655408"/>
                </a:lnTo>
                <a:lnTo>
                  <a:pt x="72380" y="593715"/>
                </a:lnTo>
                <a:lnTo>
                  <a:pt x="111648" y="533988"/>
                </a:lnTo>
                <a:lnTo>
                  <a:pt x="158691" y="476416"/>
                </a:lnTo>
                <a:lnTo>
                  <a:pt x="185020" y="448497"/>
                </a:lnTo>
                <a:lnTo>
                  <a:pt x="213162" y="421188"/>
                </a:lnTo>
                <a:lnTo>
                  <a:pt x="243074" y="394512"/>
                </a:lnTo>
                <a:lnTo>
                  <a:pt x="274714" y="368493"/>
                </a:lnTo>
                <a:lnTo>
                  <a:pt x="308037" y="343154"/>
                </a:lnTo>
                <a:lnTo>
                  <a:pt x="342999" y="318520"/>
                </a:lnTo>
                <a:lnTo>
                  <a:pt x="379559" y="294613"/>
                </a:lnTo>
                <a:lnTo>
                  <a:pt x="417672" y="271458"/>
                </a:lnTo>
                <a:lnTo>
                  <a:pt x="457295" y="249078"/>
                </a:lnTo>
                <a:lnTo>
                  <a:pt x="498384" y="227497"/>
                </a:lnTo>
                <a:lnTo>
                  <a:pt x="540897" y="206738"/>
                </a:lnTo>
                <a:lnTo>
                  <a:pt x="584789" y="186825"/>
                </a:lnTo>
                <a:lnTo>
                  <a:pt x="630018" y="167782"/>
                </a:lnTo>
                <a:lnTo>
                  <a:pt x="676539" y="149632"/>
                </a:lnTo>
                <a:lnTo>
                  <a:pt x="724311" y="132398"/>
                </a:lnTo>
                <a:lnTo>
                  <a:pt x="773288" y="116106"/>
                </a:lnTo>
                <a:lnTo>
                  <a:pt x="823429" y="100777"/>
                </a:lnTo>
                <a:lnTo>
                  <a:pt x="874689" y="86437"/>
                </a:lnTo>
                <a:lnTo>
                  <a:pt x="927025" y="73107"/>
                </a:lnTo>
                <a:lnTo>
                  <a:pt x="980394" y="60813"/>
                </a:lnTo>
                <a:lnTo>
                  <a:pt x="1034752" y="49578"/>
                </a:lnTo>
                <a:lnTo>
                  <a:pt x="1090056" y="39424"/>
                </a:lnTo>
                <a:lnTo>
                  <a:pt x="1146263" y="30377"/>
                </a:lnTo>
                <a:lnTo>
                  <a:pt x="1203329" y="22460"/>
                </a:lnTo>
                <a:lnTo>
                  <a:pt x="1261210" y="15695"/>
                </a:lnTo>
                <a:lnTo>
                  <a:pt x="1319864" y="10108"/>
                </a:lnTo>
                <a:lnTo>
                  <a:pt x="1379248" y="5721"/>
                </a:lnTo>
                <a:lnTo>
                  <a:pt x="1439316" y="2558"/>
                </a:lnTo>
                <a:lnTo>
                  <a:pt x="1500027" y="643"/>
                </a:lnTo>
                <a:lnTo>
                  <a:pt x="1561338" y="0"/>
                </a:lnTo>
                <a:lnTo>
                  <a:pt x="1622648" y="643"/>
                </a:lnTo>
                <a:lnTo>
                  <a:pt x="1683359" y="2558"/>
                </a:lnTo>
                <a:lnTo>
                  <a:pt x="1743427" y="5721"/>
                </a:lnTo>
                <a:lnTo>
                  <a:pt x="1802811" y="10108"/>
                </a:lnTo>
                <a:lnTo>
                  <a:pt x="1861465" y="15695"/>
                </a:lnTo>
                <a:lnTo>
                  <a:pt x="1919346" y="22460"/>
                </a:lnTo>
                <a:lnTo>
                  <a:pt x="1976412" y="30377"/>
                </a:lnTo>
                <a:lnTo>
                  <a:pt x="2032619" y="39424"/>
                </a:lnTo>
                <a:lnTo>
                  <a:pt x="2087923" y="49578"/>
                </a:lnTo>
                <a:lnTo>
                  <a:pt x="2142281" y="60813"/>
                </a:lnTo>
                <a:lnTo>
                  <a:pt x="2195650" y="73107"/>
                </a:lnTo>
                <a:lnTo>
                  <a:pt x="2247986" y="86437"/>
                </a:lnTo>
                <a:lnTo>
                  <a:pt x="2299246" y="100777"/>
                </a:lnTo>
                <a:lnTo>
                  <a:pt x="2349387" y="116106"/>
                </a:lnTo>
                <a:lnTo>
                  <a:pt x="2398364" y="132398"/>
                </a:lnTo>
                <a:lnTo>
                  <a:pt x="2446136" y="149632"/>
                </a:lnTo>
                <a:lnTo>
                  <a:pt x="2492657" y="167782"/>
                </a:lnTo>
                <a:lnTo>
                  <a:pt x="2537886" y="186825"/>
                </a:lnTo>
                <a:lnTo>
                  <a:pt x="2581778" y="206738"/>
                </a:lnTo>
                <a:lnTo>
                  <a:pt x="2624291" y="227497"/>
                </a:lnTo>
                <a:lnTo>
                  <a:pt x="2665380" y="249078"/>
                </a:lnTo>
                <a:lnTo>
                  <a:pt x="2705003" y="271458"/>
                </a:lnTo>
                <a:lnTo>
                  <a:pt x="2743116" y="294613"/>
                </a:lnTo>
                <a:lnTo>
                  <a:pt x="2779676" y="318520"/>
                </a:lnTo>
                <a:lnTo>
                  <a:pt x="2814638" y="343154"/>
                </a:lnTo>
                <a:lnTo>
                  <a:pt x="2847961" y="368493"/>
                </a:lnTo>
                <a:lnTo>
                  <a:pt x="2879601" y="394512"/>
                </a:lnTo>
                <a:lnTo>
                  <a:pt x="2909513" y="421188"/>
                </a:lnTo>
                <a:lnTo>
                  <a:pt x="2937655" y="448497"/>
                </a:lnTo>
                <a:lnTo>
                  <a:pt x="2963984" y="476416"/>
                </a:lnTo>
                <a:lnTo>
                  <a:pt x="3011027" y="533988"/>
                </a:lnTo>
                <a:lnTo>
                  <a:pt x="3050295" y="593715"/>
                </a:lnTo>
                <a:lnTo>
                  <a:pt x="3081441" y="655408"/>
                </a:lnTo>
                <a:lnTo>
                  <a:pt x="3104118" y="718878"/>
                </a:lnTo>
                <a:lnTo>
                  <a:pt x="3117978" y="783935"/>
                </a:lnTo>
                <a:lnTo>
                  <a:pt x="3122676" y="850391"/>
                </a:lnTo>
                <a:lnTo>
                  <a:pt x="3121494" y="883783"/>
                </a:lnTo>
                <a:lnTo>
                  <a:pt x="3112172" y="949563"/>
                </a:lnTo>
                <a:lnTo>
                  <a:pt x="3093860" y="1013850"/>
                </a:lnTo>
                <a:lnTo>
                  <a:pt x="3066905" y="1076455"/>
                </a:lnTo>
                <a:lnTo>
                  <a:pt x="3031655" y="1137189"/>
                </a:lnTo>
                <a:lnTo>
                  <a:pt x="2988456" y="1195862"/>
                </a:lnTo>
                <a:lnTo>
                  <a:pt x="2937655" y="1252286"/>
                </a:lnTo>
                <a:lnTo>
                  <a:pt x="2909513" y="1279595"/>
                </a:lnTo>
                <a:lnTo>
                  <a:pt x="2879601" y="1306271"/>
                </a:lnTo>
                <a:lnTo>
                  <a:pt x="2847961" y="1332290"/>
                </a:lnTo>
                <a:lnTo>
                  <a:pt x="2814638" y="1357629"/>
                </a:lnTo>
                <a:lnTo>
                  <a:pt x="2779676" y="1382263"/>
                </a:lnTo>
                <a:lnTo>
                  <a:pt x="2743116" y="1406170"/>
                </a:lnTo>
                <a:lnTo>
                  <a:pt x="2705003" y="1429325"/>
                </a:lnTo>
                <a:lnTo>
                  <a:pt x="2665380" y="1451705"/>
                </a:lnTo>
                <a:lnTo>
                  <a:pt x="2624291" y="1473286"/>
                </a:lnTo>
                <a:lnTo>
                  <a:pt x="2581778" y="1494045"/>
                </a:lnTo>
                <a:lnTo>
                  <a:pt x="2537886" y="1513958"/>
                </a:lnTo>
                <a:lnTo>
                  <a:pt x="2492657" y="1533001"/>
                </a:lnTo>
                <a:lnTo>
                  <a:pt x="2446136" y="1551151"/>
                </a:lnTo>
                <a:lnTo>
                  <a:pt x="2398364" y="1568385"/>
                </a:lnTo>
                <a:lnTo>
                  <a:pt x="2349387" y="1584677"/>
                </a:lnTo>
                <a:lnTo>
                  <a:pt x="2299246" y="1600006"/>
                </a:lnTo>
                <a:lnTo>
                  <a:pt x="2247986" y="1614346"/>
                </a:lnTo>
                <a:lnTo>
                  <a:pt x="2195650" y="1627676"/>
                </a:lnTo>
                <a:lnTo>
                  <a:pt x="2142281" y="1639970"/>
                </a:lnTo>
                <a:lnTo>
                  <a:pt x="2087923" y="1651205"/>
                </a:lnTo>
                <a:lnTo>
                  <a:pt x="2032619" y="1661359"/>
                </a:lnTo>
                <a:lnTo>
                  <a:pt x="1976412" y="1670406"/>
                </a:lnTo>
                <a:lnTo>
                  <a:pt x="1919346" y="1678323"/>
                </a:lnTo>
                <a:lnTo>
                  <a:pt x="1861465" y="1685088"/>
                </a:lnTo>
                <a:lnTo>
                  <a:pt x="1802811" y="1690675"/>
                </a:lnTo>
                <a:lnTo>
                  <a:pt x="1743427" y="1695062"/>
                </a:lnTo>
                <a:lnTo>
                  <a:pt x="1683359" y="1698225"/>
                </a:lnTo>
                <a:lnTo>
                  <a:pt x="1622648" y="1700140"/>
                </a:lnTo>
                <a:lnTo>
                  <a:pt x="1561338" y="1700783"/>
                </a:lnTo>
                <a:lnTo>
                  <a:pt x="1500027" y="1700140"/>
                </a:lnTo>
                <a:lnTo>
                  <a:pt x="1439316" y="1698225"/>
                </a:lnTo>
                <a:lnTo>
                  <a:pt x="1379248" y="1695062"/>
                </a:lnTo>
                <a:lnTo>
                  <a:pt x="1319864" y="1690675"/>
                </a:lnTo>
                <a:lnTo>
                  <a:pt x="1261210" y="1685088"/>
                </a:lnTo>
                <a:lnTo>
                  <a:pt x="1203329" y="1678323"/>
                </a:lnTo>
                <a:lnTo>
                  <a:pt x="1146263" y="1670406"/>
                </a:lnTo>
                <a:lnTo>
                  <a:pt x="1090056" y="1661359"/>
                </a:lnTo>
                <a:lnTo>
                  <a:pt x="1034752" y="1651205"/>
                </a:lnTo>
                <a:lnTo>
                  <a:pt x="980394" y="1639970"/>
                </a:lnTo>
                <a:lnTo>
                  <a:pt x="927025" y="1627676"/>
                </a:lnTo>
                <a:lnTo>
                  <a:pt x="874689" y="1614346"/>
                </a:lnTo>
                <a:lnTo>
                  <a:pt x="823429" y="1600006"/>
                </a:lnTo>
                <a:lnTo>
                  <a:pt x="773288" y="1584677"/>
                </a:lnTo>
                <a:lnTo>
                  <a:pt x="724311" y="1568385"/>
                </a:lnTo>
                <a:lnTo>
                  <a:pt x="676539" y="1551151"/>
                </a:lnTo>
                <a:lnTo>
                  <a:pt x="630018" y="1533001"/>
                </a:lnTo>
                <a:lnTo>
                  <a:pt x="584789" y="1513958"/>
                </a:lnTo>
                <a:lnTo>
                  <a:pt x="540897" y="1494045"/>
                </a:lnTo>
                <a:lnTo>
                  <a:pt x="498384" y="1473286"/>
                </a:lnTo>
                <a:lnTo>
                  <a:pt x="457295" y="1451705"/>
                </a:lnTo>
                <a:lnTo>
                  <a:pt x="417672" y="1429325"/>
                </a:lnTo>
                <a:lnTo>
                  <a:pt x="379559" y="1406170"/>
                </a:lnTo>
                <a:lnTo>
                  <a:pt x="342999" y="1382263"/>
                </a:lnTo>
                <a:lnTo>
                  <a:pt x="308037" y="1357629"/>
                </a:lnTo>
                <a:lnTo>
                  <a:pt x="274714" y="1332290"/>
                </a:lnTo>
                <a:lnTo>
                  <a:pt x="243074" y="1306271"/>
                </a:lnTo>
                <a:lnTo>
                  <a:pt x="213162" y="1279595"/>
                </a:lnTo>
                <a:lnTo>
                  <a:pt x="185020" y="1252286"/>
                </a:lnTo>
                <a:lnTo>
                  <a:pt x="158691" y="1224367"/>
                </a:lnTo>
                <a:lnTo>
                  <a:pt x="111648" y="1166795"/>
                </a:lnTo>
                <a:lnTo>
                  <a:pt x="72380" y="1107068"/>
                </a:lnTo>
                <a:lnTo>
                  <a:pt x="41234" y="1045375"/>
                </a:lnTo>
                <a:lnTo>
                  <a:pt x="18557" y="981905"/>
                </a:lnTo>
                <a:lnTo>
                  <a:pt x="4697" y="916848"/>
                </a:lnTo>
                <a:lnTo>
                  <a:pt x="0" y="85039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BD9B30A0-BC51-29BD-53B8-507919646941}"/>
              </a:ext>
            </a:extLst>
          </p:cNvPr>
          <p:cNvSpPr/>
          <p:nvPr/>
        </p:nvSpPr>
        <p:spPr>
          <a:xfrm>
            <a:off x="7007352" y="1470471"/>
            <a:ext cx="1703831" cy="1068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4C30BA5E-A43D-C85F-E0F3-35B999D949B8}"/>
              </a:ext>
            </a:extLst>
          </p:cNvPr>
          <p:cNvSpPr/>
          <p:nvPr/>
        </p:nvSpPr>
        <p:spPr>
          <a:xfrm>
            <a:off x="7066788" y="1511606"/>
            <a:ext cx="1589531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F7DC731-E9FE-C02E-647C-8AC53CD2DF5A}"/>
              </a:ext>
            </a:extLst>
          </p:cNvPr>
          <p:cNvSpPr txBox="1"/>
          <p:nvPr/>
        </p:nvSpPr>
        <p:spPr>
          <a:xfrm>
            <a:off x="7575550" y="1817676"/>
            <a:ext cx="581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308FEB8C-8273-6711-A2C0-F7ADDBC370A4}"/>
              </a:ext>
            </a:extLst>
          </p:cNvPr>
          <p:cNvSpPr txBox="1">
            <a:spLocks/>
          </p:cNvSpPr>
          <p:nvPr/>
        </p:nvSpPr>
        <p:spPr>
          <a:xfrm>
            <a:off x="6403594" y="1069393"/>
            <a:ext cx="17170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spc="-10">
                <a:latin typeface="Calibri"/>
                <a:cs typeface="Calibri"/>
              </a:rPr>
              <a:t>Self-attention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5711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AB60983B-DB6B-C08A-F36A-FE7E20224C25}"/>
              </a:ext>
            </a:extLst>
          </p:cNvPr>
          <p:cNvSpPr txBox="1">
            <a:spLocks/>
          </p:cNvSpPr>
          <p:nvPr/>
        </p:nvSpPr>
        <p:spPr>
          <a:xfrm>
            <a:off x="707542" y="895921"/>
            <a:ext cx="5033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pc="-15" dirty="0"/>
              <a:t>Self-attention </a:t>
            </a:r>
            <a:r>
              <a:rPr lang="en-US" spc="-100" dirty="0" err="1"/>
              <a:t>v.s</a:t>
            </a:r>
            <a:r>
              <a:rPr lang="en-US" spc="-100" dirty="0"/>
              <a:t>.</a:t>
            </a:r>
            <a:r>
              <a:rPr lang="en-US" spc="-40" dirty="0"/>
              <a:t> </a:t>
            </a:r>
            <a:r>
              <a:rPr lang="en-US" spc="-10" dirty="0"/>
              <a:t>CNN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AEC5FCA-8EAF-71C5-AFFE-E8D960DFCCC2}"/>
              </a:ext>
            </a:extLst>
          </p:cNvPr>
          <p:cNvSpPr/>
          <p:nvPr/>
        </p:nvSpPr>
        <p:spPr>
          <a:xfrm>
            <a:off x="1850802" y="1979598"/>
            <a:ext cx="5657381" cy="3847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FB5146A-70E0-A18F-F2AD-413BBF41C2EA}"/>
              </a:ext>
            </a:extLst>
          </p:cNvPr>
          <p:cNvSpPr txBox="1"/>
          <p:nvPr/>
        </p:nvSpPr>
        <p:spPr>
          <a:xfrm>
            <a:off x="1364996" y="5964468"/>
            <a:ext cx="70046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25" dirty="0">
                <a:latin typeface="Calibri"/>
                <a:cs typeface="Calibri"/>
              </a:rPr>
              <a:t>Worth </a:t>
            </a:r>
            <a:r>
              <a:rPr sz="2400" spc="-5" dirty="0">
                <a:latin typeface="Calibri"/>
                <a:cs typeface="Calibri"/>
              </a:rPr>
              <a:t>16x16 </a:t>
            </a:r>
            <a:r>
              <a:rPr sz="2400" spc="-30" dirty="0">
                <a:latin typeface="Calibri"/>
                <a:cs typeface="Calibri"/>
              </a:rPr>
              <a:t>Words: Transformers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EC9702F-0CA4-D094-2CF8-F152B5E635A8}"/>
              </a:ext>
            </a:extLst>
          </p:cNvPr>
          <p:cNvSpPr txBox="1"/>
          <p:nvPr/>
        </p:nvSpPr>
        <p:spPr>
          <a:xfrm>
            <a:off x="1364996" y="6329923"/>
            <a:ext cx="2505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Recognition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Scale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3AC11E99-95A1-4CEC-C429-8F2F1F74D606}"/>
              </a:ext>
            </a:extLst>
          </p:cNvPr>
          <p:cNvSpPr/>
          <p:nvPr/>
        </p:nvSpPr>
        <p:spPr>
          <a:xfrm>
            <a:off x="6797293" y="1798550"/>
            <a:ext cx="448945" cy="407034"/>
          </a:xfrm>
          <a:custGeom>
            <a:avLst/>
            <a:gdLst/>
            <a:ahLst/>
            <a:cxnLst/>
            <a:rect l="l" t="t" r="r" b="b"/>
            <a:pathLst>
              <a:path w="448945" h="407035">
                <a:moveTo>
                  <a:pt x="351066" y="62305"/>
                </a:moveTo>
                <a:lnTo>
                  <a:pt x="0" y="378460"/>
                </a:lnTo>
                <a:lnTo>
                  <a:pt x="25400" y="406781"/>
                </a:lnTo>
                <a:lnTo>
                  <a:pt x="376567" y="90644"/>
                </a:lnTo>
                <a:lnTo>
                  <a:pt x="351066" y="62305"/>
                </a:lnTo>
                <a:close/>
              </a:path>
              <a:path w="448945" h="407035">
                <a:moveTo>
                  <a:pt x="429365" y="49530"/>
                </a:moveTo>
                <a:lnTo>
                  <a:pt x="365251" y="49530"/>
                </a:lnTo>
                <a:lnTo>
                  <a:pt x="390778" y="77851"/>
                </a:lnTo>
                <a:lnTo>
                  <a:pt x="376567" y="90644"/>
                </a:lnTo>
                <a:lnTo>
                  <a:pt x="402081" y="118999"/>
                </a:lnTo>
                <a:lnTo>
                  <a:pt x="429365" y="49530"/>
                </a:lnTo>
                <a:close/>
              </a:path>
              <a:path w="448945" h="407035">
                <a:moveTo>
                  <a:pt x="365251" y="49530"/>
                </a:moveTo>
                <a:lnTo>
                  <a:pt x="351066" y="62305"/>
                </a:lnTo>
                <a:lnTo>
                  <a:pt x="376567" y="90644"/>
                </a:lnTo>
                <a:lnTo>
                  <a:pt x="390778" y="77851"/>
                </a:lnTo>
                <a:lnTo>
                  <a:pt x="365251" y="49530"/>
                </a:lnTo>
                <a:close/>
              </a:path>
              <a:path w="448945" h="407035">
                <a:moveTo>
                  <a:pt x="448817" y="0"/>
                </a:moveTo>
                <a:lnTo>
                  <a:pt x="325627" y="34036"/>
                </a:lnTo>
                <a:lnTo>
                  <a:pt x="351066" y="62305"/>
                </a:lnTo>
                <a:lnTo>
                  <a:pt x="365251" y="49530"/>
                </a:lnTo>
                <a:lnTo>
                  <a:pt x="429365" y="49530"/>
                </a:lnTo>
                <a:lnTo>
                  <a:pt x="448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B0ABE340-BDF5-077A-7CFA-BAB8404471CD}"/>
              </a:ext>
            </a:extLst>
          </p:cNvPr>
          <p:cNvSpPr/>
          <p:nvPr/>
        </p:nvSpPr>
        <p:spPr>
          <a:xfrm>
            <a:off x="3096005" y="2725143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4" h="306705">
                <a:moveTo>
                  <a:pt x="94297" y="67373"/>
                </a:moveTo>
                <a:lnTo>
                  <a:pt x="67373" y="94297"/>
                </a:lnTo>
                <a:lnTo>
                  <a:pt x="279654" y="306577"/>
                </a:lnTo>
                <a:lnTo>
                  <a:pt x="306578" y="279653"/>
                </a:lnTo>
                <a:lnTo>
                  <a:pt x="94297" y="67373"/>
                </a:lnTo>
                <a:close/>
              </a:path>
              <a:path w="306704" h="306705">
                <a:moveTo>
                  <a:pt x="0" y="0"/>
                </a:moveTo>
                <a:lnTo>
                  <a:pt x="40386" y="121285"/>
                </a:lnTo>
                <a:lnTo>
                  <a:pt x="67373" y="94297"/>
                </a:lnTo>
                <a:lnTo>
                  <a:pt x="53848" y="80772"/>
                </a:lnTo>
                <a:lnTo>
                  <a:pt x="80771" y="53848"/>
                </a:lnTo>
                <a:lnTo>
                  <a:pt x="107823" y="53848"/>
                </a:lnTo>
                <a:lnTo>
                  <a:pt x="121285" y="40386"/>
                </a:lnTo>
                <a:lnTo>
                  <a:pt x="0" y="0"/>
                </a:lnTo>
                <a:close/>
              </a:path>
              <a:path w="306704" h="306705">
                <a:moveTo>
                  <a:pt x="80771" y="53848"/>
                </a:moveTo>
                <a:lnTo>
                  <a:pt x="53848" y="80772"/>
                </a:lnTo>
                <a:lnTo>
                  <a:pt x="67373" y="94297"/>
                </a:lnTo>
                <a:lnTo>
                  <a:pt x="94297" y="67373"/>
                </a:lnTo>
                <a:lnTo>
                  <a:pt x="80771" y="53848"/>
                </a:lnTo>
                <a:close/>
              </a:path>
              <a:path w="306704" h="306705">
                <a:moveTo>
                  <a:pt x="107823" y="53848"/>
                </a:moveTo>
                <a:lnTo>
                  <a:pt x="80771" y="53848"/>
                </a:lnTo>
                <a:lnTo>
                  <a:pt x="94297" y="67373"/>
                </a:lnTo>
                <a:lnTo>
                  <a:pt x="107823" y="53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634936EF-39C2-1FAF-4D09-A921FE024170}"/>
              </a:ext>
            </a:extLst>
          </p:cNvPr>
          <p:cNvSpPr txBox="1"/>
          <p:nvPr/>
        </p:nvSpPr>
        <p:spPr>
          <a:xfrm>
            <a:off x="2502789" y="1989940"/>
            <a:ext cx="2266950" cy="70104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13690" marR="5080" indent="-301625">
              <a:lnSpc>
                <a:spcPts val="2440"/>
              </a:lnSpc>
              <a:spcBef>
                <a:spcPts val="545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Good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less</a:t>
            </a:r>
            <a:r>
              <a:rPr sz="24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  </a:t>
            </a:r>
            <a:r>
              <a:rPr sz="2400" spc="-5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0987EE1B-83C5-BA5F-94B6-BD66DCF75364}"/>
              </a:ext>
            </a:extLst>
          </p:cNvPr>
          <p:cNvSpPr txBox="1"/>
          <p:nvPr/>
        </p:nvSpPr>
        <p:spPr>
          <a:xfrm>
            <a:off x="6279007" y="916155"/>
            <a:ext cx="246316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610" marR="5080" indent="-296545">
              <a:lnSpc>
                <a:spcPct val="1137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Good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for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more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  </a:t>
            </a:r>
            <a:r>
              <a:rPr sz="2400" spc="-10" dirty="0">
                <a:latin typeface="Calibri"/>
                <a:cs typeface="Calibri"/>
              </a:rPr>
              <a:t>Self-attention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6E025037-9A32-D0E5-54CC-82FD2DE00389}"/>
              </a:ext>
            </a:extLst>
          </p:cNvPr>
          <p:cNvSpPr txBox="1"/>
          <p:nvPr/>
        </p:nvSpPr>
        <p:spPr>
          <a:xfrm>
            <a:off x="5221859" y="6430812"/>
            <a:ext cx="3536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alibri"/>
                <a:cs typeface="Calibri"/>
                <a:hlinkClick r:id="rId4"/>
              </a:rPr>
              <a:t>https://arxiv.org/pdf/2010.11929</a:t>
            </a:r>
            <a:r>
              <a:rPr sz="1800" spc="-45" dirty="0">
                <a:latin typeface="Calibri"/>
                <a:cs typeface="Calibri"/>
              </a:rPr>
              <a:t>.pdf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283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0400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80D63DF9-0A11-BAD5-B8A2-E01B98FBDC6C}"/>
              </a:ext>
            </a:extLst>
          </p:cNvPr>
          <p:cNvSpPr/>
          <p:nvPr/>
        </p:nvSpPr>
        <p:spPr>
          <a:xfrm>
            <a:off x="5608320" y="2503070"/>
            <a:ext cx="251459" cy="669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A74CF33-CB1D-BCAE-E98B-C10094C6BA60}"/>
              </a:ext>
            </a:extLst>
          </p:cNvPr>
          <p:cNvSpPr/>
          <p:nvPr/>
        </p:nvSpPr>
        <p:spPr>
          <a:xfrm>
            <a:off x="5608320" y="2503070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27187F0-8E62-BDDF-C5C5-60A0C5FE2FE3}"/>
              </a:ext>
            </a:extLst>
          </p:cNvPr>
          <p:cNvSpPr txBox="1">
            <a:spLocks/>
          </p:cNvSpPr>
          <p:nvPr/>
        </p:nvSpPr>
        <p:spPr>
          <a:xfrm>
            <a:off x="161544" y="716560"/>
            <a:ext cx="23444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en-US"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</a:t>
            </a:r>
            <a:r>
              <a:rPr lang="en-US"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f-at</a:t>
            </a:r>
            <a:r>
              <a:rPr lang="en-US" sz="32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lang="en-US"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lang="en-US" sz="3200" b="1" i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lang="en-US"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tion </a:t>
            </a:r>
            <a:r>
              <a:rPr lang="en-US" sz="3200" b="1" i="1" dirty="0">
                <a:latin typeface="Calibri"/>
                <a:cs typeface="Calibri"/>
              </a:rPr>
              <a:t> </a:t>
            </a:r>
            <a:r>
              <a:rPr lang="en-US" sz="3200" b="1" i="1" u="sng" spc="-50" dirty="0" err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v.s</a:t>
            </a:r>
            <a:r>
              <a:rPr lang="en-US" sz="3200" b="1" i="1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.</a:t>
            </a:r>
            <a:r>
              <a:rPr lang="en-US" sz="32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RNN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37C87E7-B5DE-6632-D374-A4D1B2FAE150}"/>
              </a:ext>
            </a:extLst>
          </p:cNvPr>
          <p:cNvSpPr/>
          <p:nvPr/>
        </p:nvSpPr>
        <p:spPr>
          <a:xfrm>
            <a:off x="2299716" y="2503070"/>
            <a:ext cx="251459" cy="669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4E69BF7-E5B2-164D-332C-D8D8A5B124B7}"/>
              </a:ext>
            </a:extLst>
          </p:cNvPr>
          <p:cNvSpPr/>
          <p:nvPr/>
        </p:nvSpPr>
        <p:spPr>
          <a:xfrm>
            <a:off x="2299716" y="2503070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E681130-3EB0-87A0-4F99-D54E42ABB5F4}"/>
              </a:ext>
            </a:extLst>
          </p:cNvPr>
          <p:cNvSpPr/>
          <p:nvPr/>
        </p:nvSpPr>
        <p:spPr>
          <a:xfrm>
            <a:off x="1973579" y="1619149"/>
            <a:ext cx="929639" cy="669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57170FC-C6EC-04B3-E383-1B3AD4CA83E3}"/>
              </a:ext>
            </a:extLst>
          </p:cNvPr>
          <p:cNvSpPr/>
          <p:nvPr/>
        </p:nvSpPr>
        <p:spPr>
          <a:xfrm>
            <a:off x="1973579" y="1619149"/>
            <a:ext cx="929640" cy="669290"/>
          </a:xfrm>
          <a:custGeom>
            <a:avLst/>
            <a:gdLst/>
            <a:ahLst/>
            <a:cxnLst/>
            <a:rect l="l" t="t" r="r" b="b"/>
            <a:pathLst>
              <a:path w="929639" h="669289">
                <a:moveTo>
                  <a:pt x="0" y="111506"/>
                </a:moveTo>
                <a:lnTo>
                  <a:pt x="8761" y="68097"/>
                </a:lnTo>
                <a:lnTo>
                  <a:pt x="32654" y="32654"/>
                </a:lnTo>
                <a:lnTo>
                  <a:pt x="68097" y="8761"/>
                </a:lnTo>
                <a:lnTo>
                  <a:pt x="111506" y="0"/>
                </a:lnTo>
                <a:lnTo>
                  <a:pt x="818133" y="0"/>
                </a:lnTo>
                <a:lnTo>
                  <a:pt x="861542" y="8761"/>
                </a:lnTo>
                <a:lnTo>
                  <a:pt x="896985" y="32654"/>
                </a:lnTo>
                <a:lnTo>
                  <a:pt x="920878" y="68097"/>
                </a:lnTo>
                <a:lnTo>
                  <a:pt x="929639" y="111506"/>
                </a:lnTo>
                <a:lnTo>
                  <a:pt x="929639" y="557530"/>
                </a:lnTo>
                <a:lnTo>
                  <a:pt x="920878" y="600938"/>
                </a:lnTo>
                <a:lnTo>
                  <a:pt x="896985" y="636381"/>
                </a:lnTo>
                <a:lnTo>
                  <a:pt x="861542" y="660274"/>
                </a:lnTo>
                <a:lnTo>
                  <a:pt x="818133" y="669036"/>
                </a:lnTo>
                <a:lnTo>
                  <a:pt x="111506" y="669036"/>
                </a:lnTo>
                <a:lnTo>
                  <a:pt x="68097" y="660274"/>
                </a:lnTo>
                <a:lnTo>
                  <a:pt x="32654" y="636381"/>
                </a:lnTo>
                <a:lnTo>
                  <a:pt x="8761" y="600938"/>
                </a:lnTo>
                <a:lnTo>
                  <a:pt x="0" y="557530"/>
                </a:lnTo>
                <a:lnTo>
                  <a:pt x="0" y="11150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1B3152D9-A842-BD89-5A07-552DCAB69A52}"/>
              </a:ext>
            </a:extLst>
          </p:cNvPr>
          <p:cNvSpPr txBox="1"/>
          <p:nvPr/>
        </p:nvSpPr>
        <p:spPr>
          <a:xfrm>
            <a:off x="2146807" y="1738403"/>
            <a:ext cx="58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CA509CC-C708-9294-C868-6A8B69F51590}"/>
              </a:ext>
            </a:extLst>
          </p:cNvPr>
          <p:cNvSpPr/>
          <p:nvPr/>
        </p:nvSpPr>
        <p:spPr>
          <a:xfrm>
            <a:off x="2980944" y="944018"/>
            <a:ext cx="588264" cy="441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F6FBCEC-1715-CD06-24C8-0B6BA123E103}"/>
              </a:ext>
            </a:extLst>
          </p:cNvPr>
          <p:cNvSpPr/>
          <p:nvPr/>
        </p:nvSpPr>
        <p:spPr>
          <a:xfrm>
            <a:off x="2980944" y="944018"/>
            <a:ext cx="588645" cy="441959"/>
          </a:xfrm>
          <a:custGeom>
            <a:avLst/>
            <a:gdLst/>
            <a:ahLst/>
            <a:cxnLst/>
            <a:rect l="l" t="t" r="r" b="b"/>
            <a:pathLst>
              <a:path w="588645" h="441959">
                <a:moveTo>
                  <a:pt x="0" y="73660"/>
                </a:moveTo>
                <a:lnTo>
                  <a:pt x="5794" y="45005"/>
                </a:lnTo>
                <a:lnTo>
                  <a:pt x="21590" y="21589"/>
                </a:lnTo>
                <a:lnTo>
                  <a:pt x="45005" y="5794"/>
                </a:lnTo>
                <a:lnTo>
                  <a:pt x="73660" y="0"/>
                </a:lnTo>
                <a:lnTo>
                  <a:pt x="514604" y="0"/>
                </a:lnTo>
                <a:lnTo>
                  <a:pt x="543258" y="5794"/>
                </a:lnTo>
                <a:lnTo>
                  <a:pt x="566674" y="21589"/>
                </a:lnTo>
                <a:lnTo>
                  <a:pt x="582469" y="45005"/>
                </a:lnTo>
                <a:lnTo>
                  <a:pt x="588264" y="73660"/>
                </a:lnTo>
                <a:lnTo>
                  <a:pt x="588264" y="368300"/>
                </a:lnTo>
                <a:lnTo>
                  <a:pt x="582469" y="396954"/>
                </a:lnTo>
                <a:lnTo>
                  <a:pt x="566673" y="420370"/>
                </a:lnTo>
                <a:lnTo>
                  <a:pt x="543258" y="436165"/>
                </a:lnTo>
                <a:lnTo>
                  <a:pt x="514604" y="441960"/>
                </a:lnTo>
                <a:lnTo>
                  <a:pt x="73660" y="441960"/>
                </a:lnTo>
                <a:lnTo>
                  <a:pt x="45005" y="436165"/>
                </a:lnTo>
                <a:lnTo>
                  <a:pt x="21589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7366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954CD18E-C01C-A23F-60BE-DFC20ADDF0B2}"/>
              </a:ext>
            </a:extLst>
          </p:cNvPr>
          <p:cNvSpPr txBox="1"/>
          <p:nvPr/>
        </p:nvSpPr>
        <p:spPr>
          <a:xfrm>
            <a:off x="3111754" y="949605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93F46C55-D2E2-C24A-3E93-9B266A430A6C}"/>
              </a:ext>
            </a:extLst>
          </p:cNvPr>
          <p:cNvSpPr/>
          <p:nvPr/>
        </p:nvSpPr>
        <p:spPr>
          <a:xfrm>
            <a:off x="3138677" y="1619912"/>
            <a:ext cx="251460" cy="669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19D109B5-6BA6-AB87-0ADD-D1ABEF3F0DE8}"/>
              </a:ext>
            </a:extLst>
          </p:cNvPr>
          <p:cNvSpPr/>
          <p:nvPr/>
        </p:nvSpPr>
        <p:spPr>
          <a:xfrm>
            <a:off x="3138677" y="1619912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CF63F639-A4F6-D581-29E2-F09A7645FDD1}"/>
              </a:ext>
            </a:extLst>
          </p:cNvPr>
          <p:cNvSpPr/>
          <p:nvPr/>
        </p:nvSpPr>
        <p:spPr>
          <a:xfrm>
            <a:off x="1459991" y="1619149"/>
            <a:ext cx="251459" cy="669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50D60245-15E5-1713-3780-544933372F87}"/>
              </a:ext>
            </a:extLst>
          </p:cNvPr>
          <p:cNvSpPr/>
          <p:nvPr/>
        </p:nvSpPr>
        <p:spPr>
          <a:xfrm>
            <a:off x="1459991" y="1619149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55711E1D-D88C-3AE0-5023-40E11E52B9AB}"/>
              </a:ext>
            </a:extLst>
          </p:cNvPr>
          <p:cNvSpPr/>
          <p:nvPr/>
        </p:nvSpPr>
        <p:spPr>
          <a:xfrm>
            <a:off x="2385567" y="2288948"/>
            <a:ext cx="85725" cy="214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41ADB9CF-407B-3853-91F9-89D3E3F7705C}"/>
              </a:ext>
            </a:extLst>
          </p:cNvPr>
          <p:cNvSpPr/>
          <p:nvPr/>
        </p:nvSpPr>
        <p:spPr>
          <a:xfrm>
            <a:off x="3223767" y="1405028"/>
            <a:ext cx="85724" cy="2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E9058A31-2F7F-9308-6B65-A6C720AE1C71}"/>
              </a:ext>
            </a:extLst>
          </p:cNvPr>
          <p:cNvSpPr/>
          <p:nvPr/>
        </p:nvSpPr>
        <p:spPr>
          <a:xfrm>
            <a:off x="2903982" y="1916964"/>
            <a:ext cx="214249" cy="85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82A95614-9FF5-CE17-9558-68098EDE39B3}"/>
              </a:ext>
            </a:extLst>
          </p:cNvPr>
          <p:cNvSpPr/>
          <p:nvPr/>
        </p:nvSpPr>
        <p:spPr>
          <a:xfrm>
            <a:off x="1762505" y="1910868"/>
            <a:ext cx="214249" cy="85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BEA2470B-A2CF-6632-8CBE-63A3FE9BC1A9}"/>
              </a:ext>
            </a:extLst>
          </p:cNvPr>
          <p:cNvSpPr/>
          <p:nvPr/>
        </p:nvSpPr>
        <p:spPr>
          <a:xfrm>
            <a:off x="3947159" y="2503070"/>
            <a:ext cx="251460" cy="669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1B06BF75-D573-2490-4A39-9282F9B77E6A}"/>
              </a:ext>
            </a:extLst>
          </p:cNvPr>
          <p:cNvSpPr/>
          <p:nvPr/>
        </p:nvSpPr>
        <p:spPr>
          <a:xfrm>
            <a:off x="3947159" y="2503070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4032A005-9E36-5D06-B549-80BB051FA955}"/>
              </a:ext>
            </a:extLst>
          </p:cNvPr>
          <p:cNvSpPr/>
          <p:nvPr/>
        </p:nvSpPr>
        <p:spPr>
          <a:xfrm>
            <a:off x="3621023" y="1619149"/>
            <a:ext cx="929639" cy="669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55B69C9C-8E5E-D874-4B8B-8019AE3631FE}"/>
              </a:ext>
            </a:extLst>
          </p:cNvPr>
          <p:cNvSpPr/>
          <p:nvPr/>
        </p:nvSpPr>
        <p:spPr>
          <a:xfrm>
            <a:off x="3621023" y="1619149"/>
            <a:ext cx="929640" cy="669290"/>
          </a:xfrm>
          <a:custGeom>
            <a:avLst/>
            <a:gdLst/>
            <a:ahLst/>
            <a:cxnLst/>
            <a:rect l="l" t="t" r="r" b="b"/>
            <a:pathLst>
              <a:path w="929639" h="669289">
                <a:moveTo>
                  <a:pt x="0" y="111506"/>
                </a:moveTo>
                <a:lnTo>
                  <a:pt x="8761" y="68097"/>
                </a:lnTo>
                <a:lnTo>
                  <a:pt x="32654" y="32654"/>
                </a:lnTo>
                <a:lnTo>
                  <a:pt x="68097" y="8761"/>
                </a:lnTo>
                <a:lnTo>
                  <a:pt x="111505" y="0"/>
                </a:lnTo>
                <a:lnTo>
                  <a:pt x="818134" y="0"/>
                </a:lnTo>
                <a:lnTo>
                  <a:pt x="861542" y="8761"/>
                </a:lnTo>
                <a:lnTo>
                  <a:pt x="896985" y="32654"/>
                </a:lnTo>
                <a:lnTo>
                  <a:pt x="920878" y="68097"/>
                </a:lnTo>
                <a:lnTo>
                  <a:pt x="929639" y="111506"/>
                </a:lnTo>
                <a:lnTo>
                  <a:pt x="929639" y="557530"/>
                </a:lnTo>
                <a:lnTo>
                  <a:pt x="920878" y="600938"/>
                </a:lnTo>
                <a:lnTo>
                  <a:pt x="896985" y="636381"/>
                </a:lnTo>
                <a:lnTo>
                  <a:pt x="861542" y="660274"/>
                </a:lnTo>
                <a:lnTo>
                  <a:pt x="818134" y="669036"/>
                </a:lnTo>
                <a:lnTo>
                  <a:pt x="111505" y="669036"/>
                </a:lnTo>
                <a:lnTo>
                  <a:pt x="68097" y="660274"/>
                </a:lnTo>
                <a:lnTo>
                  <a:pt x="32654" y="636381"/>
                </a:lnTo>
                <a:lnTo>
                  <a:pt x="8761" y="600938"/>
                </a:lnTo>
                <a:lnTo>
                  <a:pt x="0" y="557530"/>
                </a:lnTo>
                <a:lnTo>
                  <a:pt x="0" y="11150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D9C50E3E-32A2-AF46-7EA0-4485A3837B1E}"/>
              </a:ext>
            </a:extLst>
          </p:cNvPr>
          <p:cNvSpPr txBox="1"/>
          <p:nvPr/>
        </p:nvSpPr>
        <p:spPr>
          <a:xfrm>
            <a:off x="3794252" y="1738403"/>
            <a:ext cx="58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D85118CC-C88F-2B23-E29E-860E797CC6AB}"/>
              </a:ext>
            </a:extLst>
          </p:cNvPr>
          <p:cNvSpPr/>
          <p:nvPr/>
        </p:nvSpPr>
        <p:spPr>
          <a:xfrm>
            <a:off x="4626864" y="944018"/>
            <a:ext cx="589788" cy="4419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49C60311-5C4A-A57B-4E63-DFB02042D991}"/>
              </a:ext>
            </a:extLst>
          </p:cNvPr>
          <p:cNvSpPr/>
          <p:nvPr/>
        </p:nvSpPr>
        <p:spPr>
          <a:xfrm>
            <a:off x="4626864" y="944018"/>
            <a:ext cx="589915" cy="441959"/>
          </a:xfrm>
          <a:custGeom>
            <a:avLst/>
            <a:gdLst/>
            <a:ahLst/>
            <a:cxnLst/>
            <a:rect l="l" t="t" r="r" b="b"/>
            <a:pathLst>
              <a:path w="589914" h="441959">
                <a:moveTo>
                  <a:pt x="0" y="73660"/>
                </a:moveTo>
                <a:lnTo>
                  <a:pt x="5794" y="45005"/>
                </a:lnTo>
                <a:lnTo>
                  <a:pt x="21590" y="21589"/>
                </a:lnTo>
                <a:lnTo>
                  <a:pt x="45005" y="5794"/>
                </a:lnTo>
                <a:lnTo>
                  <a:pt x="73660" y="0"/>
                </a:lnTo>
                <a:lnTo>
                  <a:pt x="516127" y="0"/>
                </a:lnTo>
                <a:lnTo>
                  <a:pt x="544782" y="5794"/>
                </a:lnTo>
                <a:lnTo>
                  <a:pt x="568198" y="21589"/>
                </a:lnTo>
                <a:lnTo>
                  <a:pt x="583993" y="45005"/>
                </a:lnTo>
                <a:lnTo>
                  <a:pt x="589788" y="73660"/>
                </a:lnTo>
                <a:lnTo>
                  <a:pt x="589788" y="368300"/>
                </a:lnTo>
                <a:lnTo>
                  <a:pt x="583993" y="396954"/>
                </a:lnTo>
                <a:lnTo>
                  <a:pt x="568198" y="420370"/>
                </a:lnTo>
                <a:lnTo>
                  <a:pt x="544782" y="436165"/>
                </a:lnTo>
                <a:lnTo>
                  <a:pt x="516127" y="441960"/>
                </a:lnTo>
                <a:lnTo>
                  <a:pt x="73660" y="441960"/>
                </a:lnTo>
                <a:lnTo>
                  <a:pt x="45005" y="436165"/>
                </a:lnTo>
                <a:lnTo>
                  <a:pt x="21589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7366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7024B628-18FB-AF2B-C88C-E2231BE533FB}"/>
              </a:ext>
            </a:extLst>
          </p:cNvPr>
          <p:cNvSpPr/>
          <p:nvPr/>
        </p:nvSpPr>
        <p:spPr>
          <a:xfrm>
            <a:off x="4786121" y="1619912"/>
            <a:ext cx="251460" cy="669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146ED16B-3A0A-5CA4-365A-70D2493655E5}"/>
              </a:ext>
            </a:extLst>
          </p:cNvPr>
          <p:cNvSpPr/>
          <p:nvPr/>
        </p:nvSpPr>
        <p:spPr>
          <a:xfrm>
            <a:off x="4786121" y="1619912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2C09C254-CBB2-A853-F5A1-93B13139236E}"/>
              </a:ext>
            </a:extLst>
          </p:cNvPr>
          <p:cNvSpPr/>
          <p:nvPr/>
        </p:nvSpPr>
        <p:spPr>
          <a:xfrm>
            <a:off x="4033011" y="2288948"/>
            <a:ext cx="85725" cy="214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85045B63-8D73-5E82-C712-936D962BE5BA}"/>
              </a:ext>
            </a:extLst>
          </p:cNvPr>
          <p:cNvSpPr/>
          <p:nvPr/>
        </p:nvSpPr>
        <p:spPr>
          <a:xfrm>
            <a:off x="4871211" y="1405028"/>
            <a:ext cx="85725" cy="2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7E667E0E-B5AC-E8EA-8675-E5D3BEBE5E81}"/>
              </a:ext>
            </a:extLst>
          </p:cNvPr>
          <p:cNvSpPr/>
          <p:nvPr/>
        </p:nvSpPr>
        <p:spPr>
          <a:xfrm>
            <a:off x="3409950" y="1910868"/>
            <a:ext cx="214249" cy="85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C9A85E5A-A6D2-E62D-D1C1-2E61AAC51C72}"/>
              </a:ext>
            </a:extLst>
          </p:cNvPr>
          <p:cNvSpPr/>
          <p:nvPr/>
        </p:nvSpPr>
        <p:spPr>
          <a:xfrm>
            <a:off x="4551426" y="1916964"/>
            <a:ext cx="214249" cy="85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A6168ED4-2060-CA76-9324-AF1AB395D487}"/>
              </a:ext>
            </a:extLst>
          </p:cNvPr>
          <p:cNvSpPr/>
          <p:nvPr/>
        </p:nvSpPr>
        <p:spPr>
          <a:xfrm>
            <a:off x="5282184" y="1619149"/>
            <a:ext cx="929639" cy="6690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2A69673A-4362-CF7B-5D12-0AA214E5F40E}"/>
              </a:ext>
            </a:extLst>
          </p:cNvPr>
          <p:cNvSpPr/>
          <p:nvPr/>
        </p:nvSpPr>
        <p:spPr>
          <a:xfrm>
            <a:off x="5282184" y="1619149"/>
            <a:ext cx="929640" cy="669290"/>
          </a:xfrm>
          <a:custGeom>
            <a:avLst/>
            <a:gdLst/>
            <a:ahLst/>
            <a:cxnLst/>
            <a:rect l="l" t="t" r="r" b="b"/>
            <a:pathLst>
              <a:path w="929639" h="669289">
                <a:moveTo>
                  <a:pt x="0" y="111506"/>
                </a:moveTo>
                <a:lnTo>
                  <a:pt x="8761" y="68097"/>
                </a:lnTo>
                <a:lnTo>
                  <a:pt x="32654" y="32654"/>
                </a:lnTo>
                <a:lnTo>
                  <a:pt x="68097" y="8761"/>
                </a:lnTo>
                <a:lnTo>
                  <a:pt x="111505" y="0"/>
                </a:lnTo>
                <a:lnTo>
                  <a:pt x="818133" y="0"/>
                </a:lnTo>
                <a:lnTo>
                  <a:pt x="861542" y="8761"/>
                </a:lnTo>
                <a:lnTo>
                  <a:pt x="896985" y="32654"/>
                </a:lnTo>
                <a:lnTo>
                  <a:pt x="920878" y="68097"/>
                </a:lnTo>
                <a:lnTo>
                  <a:pt x="929639" y="111506"/>
                </a:lnTo>
                <a:lnTo>
                  <a:pt x="929639" y="557530"/>
                </a:lnTo>
                <a:lnTo>
                  <a:pt x="920878" y="600938"/>
                </a:lnTo>
                <a:lnTo>
                  <a:pt x="896985" y="636381"/>
                </a:lnTo>
                <a:lnTo>
                  <a:pt x="861542" y="660274"/>
                </a:lnTo>
                <a:lnTo>
                  <a:pt x="818133" y="669036"/>
                </a:lnTo>
                <a:lnTo>
                  <a:pt x="111505" y="669036"/>
                </a:lnTo>
                <a:lnTo>
                  <a:pt x="68097" y="660274"/>
                </a:lnTo>
                <a:lnTo>
                  <a:pt x="32654" y="636381"/>
                </a:lnTo>
                <a:lnTo>
                  <a:pt x="8761" y="600938"/>
                </a:lnTo>
                <a:lnTo>
                  <a:pt x="0" y="557530"/>
                </a:lnTo>
                <a:lnTo>
                  <a:pt x="0" y="11150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32B427E1-FF05-B006-6606-DA8780E38E9F}"/>
              </a:ext>
            </a:extLst>
          </p:cNvPr>
          <p:cNvSpPr/>
          <p:nvPr/>
        </p:nvSpPr>
        <p:spPr>
          <a:xfrm>
            <a:off x="6289547" y="944018"/>
            <a:ext cx="588263" cy="441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B4E4738B-F32E-DBD2-5333-217A507D3DA7}"/>
              </a:ext>
            </a:extLst>
          </p:cNvPr>
          <p:cNvSpPr/>
          <p:nvPr/>
        </p:nvSpPr>
        <p:spPr>
          <a:xfrm>
            <a:off x="6289547" y="944018"/>
            <a:ext cx="588645" cy="441959"/>
          </a:xfrm>
          <a:custGeom>
            <a:avLst/>
            <a:gdLst/>
            <a:ahLst/>
            <a:cxnLst/>
            <a:rect l="l" t="t" r="r" b="b"/>
            <a:pathLst>
              <a:path w="588645" h="441959">
                <a:moveTo>
                  <a:pt x="0" y="73660"/>
                </a:moveTo>
                <a:lnTo>
                  <a:pt x="5794" y="45005"/>
                </a:lnTo>
                <a:lnTo>
                  <a:pt x="21589" y="21589"/>
                </a:lnTo>
                <a:lnTo>
                  <a:pt x="45005" y="5794"/>
                </a:lnTo>
                <a:lnTo>
                  <a:pt x="73660" y="0"/>
                </a:lnTo>
                <a:lnTo>
                  <a:pt x="514603" y="0"/>
                </a:lnTo>
                <a:lnTo>
                  <a:pt x="543258" y="5794"/>
                </a:lnTo>
                <a:lnTo>
                  <a:pt x="566674" y="21589"/>
                </a:lnTo>
                <a:lnTo>
                  <a:pt x="582469" y="45005"/>
                </a:lnTo>
                <a:lnTo>
                  <a:pt x="588263" y="73660"/>
                </a:lnTo>
                <a:lnTo>
                  <a:pt x="588263" y="368300"/>
                </a:lnTo>
                <a:lnTo>
                  <a:pt x="582469" y="396954"/>
                </a:lnTo>
                <a:lnTo>
                  <a:pt x="566674" y="420370"/>
                </a:lnTo>
                <a:lnTo>
                  <a:pt x="543258" y="436165"/>
                </a:lnTo>
                <a:lnTo>
                  <a:pt x="514603" y="441960"/>
                </a:lnTo>
                <a:lnTo>
                  <a:pt x="73660" y="441960"/>
                </a:lnTo>
                <a:lnTo>
                  <a:pt x="45005" y="436165"/>
                </a:lnTo>
                <a:lnTo>
                  <a:pt x="21589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7366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29642ABC-5663-3BB5-F072-B133368D3188}"/>
              </a:ext>
            </a:extLst>
          </p:cNvPr>
          <p:cNvSpPr/>
          <p:nvPr/>
        </p:nvSpPr>
        <p:spPr>
          <a:xfrm>
            <a:off x="6447282" y="1619912"/>
            <a:ext cx="251460" cy="669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D4D808E4-3544-4E22-6943-E6777086D13B}"/>
              </a:ext>
            </a:extLst>
          </p:cNvPr>
          <p:cNvSpPr/>
          <p:nvPr/>
        </p:nvSpPr>
        <p:spPr>
          <a:xfrm>
            <a:off x="6447282" y="1619912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59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49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49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E3A228F-8467-AB07-6BBE-6E901AD19982}"/>
              </a:ext>
            </a:extLst>
          </p:cNvPr>
          <p:cNvSpPr/>
          <p:nvPr/>
        </p:nvSpPr>
        <p:spPr>
          <a:xfrm>
            <a:off x="6532371" y="1405028"/>
            <a:ext cx="85725" cy="2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C812BBDA-B7E8-296F-F2AA-0B3ADA0412C7}"/>
              </a:ext>
            </a:extLst>
          </p:cNvPr>
          <p:cNvSpPr/>
          <p:nvPr/>
        </p:nvSpPr>
        <p:spPr>
          <a:xfrm>
            <a:off x="5694171" y="2288948"/>
            <a:ext cx="85725" cy="214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338FBE89-467A-7DE6-C0AB-5DAF9F904EF7}"/>
              </a:ext>
            </a:extLst>
          </p:cNvPr>
          <p:cNvSpPr/>
          <p:nvPr/>
        </p:nvSpPr>
        <p:spPr>
          <a:xfrm>
            <a:off x="6212585" y="1916964"/>
            <a:ext cx="214249" cy="857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07D19097-CBEF-7147-BA87-1860F5ED80E0}"/>
              </a:ext>
            </a:extLst>
          </p:cNvPr>
          <p:cNvSpPr/>
          <p:nvPr/>
        </p:nvSpPr>
        <p:spPr>
          <a:xfrm>
            <a:off x="5071109" y="1910868"/>
            <a:ext cx="214375" cy="857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7E476609-E2D2-64C1-548C-B8C88CCFE7F3}"/>
              </a:ext>
            </a:extLst>
          </p:cNvPr>
          <p:cNvSpPr/>
          <p:nvPr/>
        </p:nvSpPr>
        <p:spPr>
          <a:xfrm>
            <a:off x="7257288" y="2503070"/>
            <a:ext cx="249935" cy="6690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92130FE8-0BA8-047D-DCCD-226CE586678D}"/>
              </a:ext>
            </a:extLst>
          </p:cNvPr>
          <p:cNvSpPr/>
          <p:nvPr/>
        </p:nvSpPr>
        <p:spPr>
          <a:xfrm>
            <a:off x="7257288" y="2503070"/>
            <a:ext cx="250190" cy="669290"/>
          </a:xfrm>
          <a:custGeom>
            <a:avLst/>
            <a:gdLst/>
            <a:ahLst/>
            <a:cxnLst/>
            <a:rect l="l" t="t" r="r" b="b"/>
            <a:pathLst>
              <a:path w="250190" h="669289">
                <a:moveTo>
                  <a:pt x="0" y="41656"/>
                </a:moveTo>
                <a:lnTo>
                  <a:pt x="3276" y="25449"/>
                </a:lnTo>
                <a:lnTo>
                  <a:pt x="12207" y="12207"/>
                </a:lnTo>
                <a:lnTo>
                  <a:pt x="25449" y="3276"/>
                </a:lnTo>
                <a:lnTo>
                  <a:pt x="41655" y="0"/>
                </a:lnTo>
                <a:lnTo>
                  <a:pt x="208279" y="0"/>
                </a:lnTo>
                <a:lnTo>
                  <a:pt x="224486" y="3276"/>
                </a:lnTo>
                <a:lnTo>
                  <a:pt x="237728" y="12207"/>
                </a:lnTo>
                <a:lnTo>
                  <a:pt x="246659" y="25449"/>
                </a:lnTo>
                <a:lnTo>
                  <a:pt x="249935" y="41656"/>
                </a:lnTo>
                <a:lnTo>
                  <a:pt x="249935" y="627379"/>
                </a:lnTo>
                <a:lnTo>
                  <a:pt x="246659" y="643586"/>
                </a:lnTo>
                <a:lnTo>
                  <a:pt x="237728" y="656828"/>
                </a:lnTo>
                <a:lnTo>
                  <a:pt x="224486" y="665759"/>
                </a:lnTo>
                <a:lnTo>
                  <a:pt x="208279" y="669036"/>
                </a:lnTo>
                <a:lnTo>
                  <a:pt x="41655" y="669036"/>
                </a:lnTo>
                <a:lnTo>
                  <a:pt x="25449" y="665759"/>
                </a:lnTo>
                <a:lnTo>
                  <a:pt x="12207" y="656828"/>
                </a:lnTo>
                <a:lnTo>
                  <a:pt x="3276" y="643586"/>
                </a:lnTo>
                <a:lnTo>
                  <a:pt x="0" y="627379"/>
                </a:lnTo>
                <a:lnTo>
                  <a:pt x="0" y="4165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2D3F075C-93C4-3E00-94F4-1742DADCDA67}"/>
              </a:ext>
            </a:extLst>
          </p:cNvPr>
          <p:cNvSpPr/>
          <p:nvPr/>
        </p:nvSpPr>
        <p:spPr>
          <a:xfrm>
            <a:off x="6929628" y="1619149"/>
            <a:ext cx="929640" cy="6690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75266793-5758-A5B1-1EFF-8056FB96F493}"/>
              </a:ext>
            </a:extLst>
          </p:cNvPr>
          <p:cNvSpPr/>
          <p:nvPr/>
        </p:nvSpPr>
        <p:spPr>
          <a:xfrm>
            <a:off x="6929628" y="1619149"/>
            <a:ext cx="929640" cy="669290"/>
          </a:xfrm>
          <a:custGeom>
            <a:avLst/>
            <a:gdLst/>
            <a:ahLst/>
            <a:cxnLst/>
            <a:rect l="l" t="t" r="r" b="b"/>
            <a:pathLst>
              <a:path w="929640" h="669289">
                <a:moveTo>
                  <a:pt x="0" y="111506"/>
                </a:moveTo>
                <a:lnTo>
                  <a:pt x="8761" y="68097"/>
                </a:lnTo>
                <a:lnTo>
                  <a:pt x="32654" y="32654"/>
                </a:lnTo>
                <a:lnTo>
                  <a:pt x="68097" y="8761"/>
                </a:lnTo>
                <a:lnTo>
                  <a:pt x="111505" y="0"/>
                </a:lnTo>
                <a:lnTo>
                  <a:pt x="818133" y="0"/>
                </a:lnTo>
                <a:lnTo>
                  <a:pt x="861542" y="8761"/>
                </a:lnTo>
                <a:lnTo>
                  <a:pt x="896985" y="32654"/>
                </a:lnTo>
                <a:lnTo>
                  <a:pt x="920878" y="68097"/>
                </a:lnTo>
                <a:lnTo>
                  <a:pt x="929640" y="111506"/>
                </a:lnTo>
                <a:lnTo>
                  <a:pt x="929640" y="557530"/>
                </a:lnTo>
                <a:lnTo>
                  <a:pt x="920878" y="600938"/>
                </a:lnTo>
                <a:lnTo>
                  <a:pt x="896985" y="636381"/>
                </a:lnTo>
                <a:lnTo>
                  <a:pt x="861542" y="660274"/>
                </a:lnTo>
                <a:lnTo>
                  <a:pt x="818133" y="669036"/>
                </a:lnTo>
                <a:lnTo>
                  <a:pt x="111505" y="669036"/>
                </a:lnTo>
                <a:lnTo>
                  <a:pt x="68097" y="660274"/>
                </a:lnTo>
                <a:lnTo>
                  <a:pt x="32654" y="636381"/>
                </a:lnTo>
                <a:lnTo>
                  <a:pt x="8761" y="600938"/>
                </a:lnTo>
                <a:lnTo>
                  <a:pt x="0" y="557530"/>
                </a:lnTo>
                <a:lnTo>
                  <a:pt x="0" y="11150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70365ED4-3086-4C0D-077D-520DFD65998D}"/>
              </a:ext>
            </a:extLst>
          </p:cNvPr>
          <p:cNvSpPr/>
          <p:nvPr/>
        </p:nvSpPr>
        <p:spPr>
          <a:xfrm>
            <a:off x="7936992" y="944018"/>
            <a:ext cx="588263" cy="441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>
            <a:extLst>
              <a:ext uri="{FF2B5EF4-FFF2-40B4-BE49-F238E27FC236}">
                <a16:creationId xmlns:a16="http://schemas.microsoft.com/office/drawing/2014/main" id="{7978A7BA-5E9D-3F47-4CFD-5DADFF2E2071}"/>
              </a:ext>
            </a:extLst>
          </p:cNvPr>
          <p:cNvSpPr/>
          <p:nvPr/>
        </p:nvSpPr>
        <p:spPr>
          <a:xfrm>
            <a:off x="7936992" y="944018"/>
            <a:ext cx="588645" cy="441959"/>
          </a:xfrm>
          <a:custGeom>
            <a:avLst/>
            <a:gdLst/>
            <a:ahLst/>
            <a:cxnLst/>
            <a:rect l="l" t="t" r="r" b="b"/>
            <a:pathLst>
              <a:path w="588645" h="441959">
                <a:moveTo>
                  <a:pt x="0" y="73660"/>
                </a:moveTo>
                <a:lnTo>
                  <a:pt x="5794" y="45005"/>
                </a:lnTo>
                <a:lnTo>
                  <a:pt x="21589" y="21589"/>
                </a:lnTo>
                <a:lnTo>
                  <a:pt x="45005" y="5794"/>
                </a:lnTo>
                <a:lnTo>
                  <a:pt x="73659" y="0"/>
                </a:lnTo>
                <a:lnTo>
                  <a:pt x="514603" y="0"/>
                </a:lnTo>
                <a:lnTo>
                  <a:pt x="543258" y="5794"/>
                </a:lnTo>
                <a:lnTo>
                  <a:pt x="566673" y="21589"/>
                </a:lnTo>
                <a:lnTo>
                  <a:pt x="582469" y="45005"/>
                </a:lnTo>
                <a:lnTo>
                  <a:pt x="588263" y="73660"/>
                </a:lnTo>
                <a:lnTo>
                  <a:pt x="588263" y="368300"/>
                </a:lnTo>
                <a:lnTo>
                  <a:pt x="582469" y="396954"/>
                </a:lnTo>
                <a:lnTo>
                  <a:pt x="566674" y="420370"/>
                </a:lnTo>
                <a:lnTo>
                  <a:pt x="543258" y="436165"/>
                </a:lnTo>
                <a:lnTo>
                  <a:pt x="514603" y="441960"/>
                </a:lnTo>
                <a:lnTo>
                  <a:pt x="73659" y="441960"/>
                </a:lnTo>
                <a:lnTo>
                  <a:pt x="45005" y="436165"/>
                </a:lnTo>
                <a:lnTo>
                  <a:pt x="21589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7366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BE587D9A-864D-831A-0C3A-64CE16D9D7F8}"/>
              </a:ext>
            </a:extLst>
          </p:cNvPr>
          <p:cNvSpPr/>
          <p:nvPr/>
        </p:nvSpPr>
        <p:spPr>
          <a:xfrm>
            <a:off x="8094726" y="1619912"/>
            <a:ext cx="251459" cy="6690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B1C0ECFD-7E0E-F046-E769-B71192248A25}"/>
              </a:ext>
            </a:extLst>
          </p:cNvPr>
          <p:cNvSpPr/>
          <p:nvPr/>
        </p:nvSpPr>
        <p:spPr>
          <a:xfrm>
            <a:off x="8094726" y="1619912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59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>
            <a:extLst>
              <a:ext uri="{FF2B5EF4-FFF2-40B4-BE49-F238E27FC236}">
                <a16:creationId xmlns:a16="http://schemas.microsoft.com/office/drawing/2014/main" id="{077E8B26-AED0-30E2-3471-81FF4157F0B6}"/>
              </a:ext>
            </a:extLst>
          </p:cNvPr>
          <p:cNvSpPr/>
          <p:nvPr/>
        </p:nvSpPr>
        <p:spPr>
          <a:xfrm>
            <a:off x="7341616" y="2288948"/>
            <a:ext cx="85725" cy="214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E9CB8478-9F71-83E2-BDAC-848A5D01E856}"/>
              </a:ext>
            </a:extLst>
          </p:cNvPr>
          <p:cNvSpPr/>
          <p:nvPr/>
        </p:nvSpPr>
        <p:spPr>
          <a:xfrm>
            <a:off x="8179816" y="1405028"/>
            <a:ext cx="85725" cy="2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4E5A2DF6-1094-3981-59AC-446397251CDC}"/>
              </a:ext>
            </a:extLst>
          </p:cNvPr>
          <p:cNvSpPr/>
          <p:nvPr/>
        </p:nvSpPr>
        <p:spPr>
          <a:xfrm>
            <a:off x="7861554" y="1916964"/>
            <a:ext cx="214249" cy="85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5">
            <a:extLst>
              <a:ext uri="{FF2B5EF4-FFF2-40B4-BE49-F238E27FC236}">
                <a16:creationId xmlns:a16="http://schemas.microsoft.com/office/drawing/2014/main" id="{64F3D84C-0496-924F-4F72-2DAF80D04833}"/>
              </a:ext>
            </a:extLst>
          </p:cNvPr>
          <p:cNvSpPr/>
          <p:nvPr/>
        </p:nvSpPr>
        <p:spPr>
          <a:xfrm>
            <a:off x="6720078" y="1910868"/>
            <a:ext cx="214249" cy="85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6">
            <a:extLst>
              <a:ext uri="{FF2B5EF4-FFF2-40B4-BE49-F238E27FC236}">
                <a16:creationId xmlns:a16="http://schemas.microsoft.com/office/drawing/2014/main" id="{99AC6239-0824-E861-112C-75D0073870E4}"/>
              </a:ext>
            </a:extLst>
          </p:cNvPr>
          <p:cNvSpPr/>
          <p:nvPr/>
        </p:nvSpPr>
        <p:spPr>
          <a:xfrm>
            <a:off x="8017002" y="1597051"/>
            <a:ext cx="396240" cy="730250"/>
          </a:xfrm>
          <a:custGeom>
            <a:avLst/>
            <a:gdLst/>
            <a:ahLst/>
            <a:cxnLst/>
            <a:rect l="l" t="t" r="r" b="b"/>
            <a:pathLst>
              <a:path w="396240" h="730250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40" y="0"/>
                </a:lnTo>
                <a:lnTo>
                  <a:pt x="330200" y="0"/>
                </a:lnTo>
                <a:lnTo>
                  <a:pt x="355895" y="5193"/>
                </a:lnTo>
                <a:lnTo>
                  <a:pt x="376888" y="19351"/>
                </a:lnTo>
                <a:lnTo>
                  <a:pt x="391046" y="40344"/>
                </a:lnTo>
                <a:lnTo>
                  <a:pt x="396240" y="66039"/>
                </a:lnTo>
                <a:lnTo>
                  <a:pt x="396240" y="663955"/>
                </a:lnTo>
                <a:lnTo>
                  <a:pt x="391046" y="689651"/>
                </a:lnTo>
                <a:lnTo>
                  <a:pt x="376888" y="710644"/>
                </a:lnTo>
                <a:lnTo>
                  <a:pt x="355895" y="724802"/>
                </a:lnTo>
                <a:lnTo>
                  <a:pt x="330200" y="729995"/>
                </a:lnTo>
                <a:lnTo>
                  <a:pt x="66040" y="729995"/>
                </a:lnTo>
                <a:lnTo>
                  <a:pt x="40344" y="724802"/>
                </a:lnTo>
                <a:lnTo>
                  <a:pt x="19351" y="710644"/>
                </a:lnTo>
                <a:lnTo>
                  <a:pt x="5193" y="689651"/>
                </a:lnTo>
                <a:lnTo>
                  <a:pt x="0" y="663955"/>
                </a:lnTo>
                <a:lnTo>
                  <a:pt x="0" y="6603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7">
            <a:extLst>
              <a:ext uri="{FF2B5EF4-FFF2-40B4-BE49-F238E27FC236}">
                <a16:creationId xmlns:a16="http://schemas.microsoft.com/office/drawing/2014/main" id="{AB9676DA-734A-D915-BC20-E25C02CB79C8}"/>
              </a:ext>
            </a:extLst>
          </p:cNvPr>
          <p:cNvSpPr/>
          <p:nvPr/>
        </p:nvSpPr>
        <p:spPr>
          <a:xfrm>
            <a:off x="7177278" y="3454808"/>
            <a:ext cx="396240" cy="844550"/>
          </a:xfrm>
          <a:custGeom>
            <a:avLst/>
            <a:gdLst/>
            <a:ahLst/>
            <a:cxnLst/>
            <a:rect l="l" t="t" r="r" b="b"/>
            <a:pathLst>
              <a:path w="396240" h="844550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40" y="0"/>
                </a:lnTo>
                <a:lnTo>
                  <a:pt x="330200" y="0"/>
                </a:lnTo>
                <a:lnTo>
                  <a:pt x="355895" y="5193"/>
                </a:lnTo>
                <a:lnTo>
                  <a:pt x="376888" y="19351"/>
                </a:lnTo>
                <a:lnTo>
                  <a:pt x="391046" y="40344"/>
                </a:lnTo>
                <a:lnTo>
                  <a:pt x="396240" y="66039"/>
                </a:lnTo>
                <a:lnTo>
                  <a:pt x="396240" y="778256"/>
                </a:lnTo>
                <a:lnTo>
                  <a:pt x="391046" y="803951"/>
                </a:lnTo>
                <a:lnTo>
                  <a:pt x="376888" y="824944"/>
                </a:lnTo>
                <a:lnTo>
                  <a:pt x="355895" y="839102"/>
                </a:lnTo>
                <a:lnTo>
                  <a:pt x="330200" y="844296"/>
                </a:lnTo>
                <a:lnTo>
                  <a:pt x="66040" y="844296"/>
                </a:lnTo>
                <a:lnTo>
                  <a:pt x="40344" y="839102"/>
                </a:lnTo>
                <a:lnTo>
                  <a:pt x="19351" y="824944"/>
                </a:lnTo>
                <a:lnTo>
                  <a:pt x="5193" y="803951"/>
                </a:lnTo>
                <a:lnTo>
                  <a:pt x="0" y="778256"/>
                </a:lnTo>
                <a:lnTo>
                  <a:pt x="0" y="6603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8">
            <a:extLst>
              <a:ext uri="{FF2B5EF4-FFF2-40B4-BE49-F238E27FC236}">
                <a16:creationId xmlns:a16="http://schemas.microsoft.com/office/drawing/2014/main" id="{75D88A24-27DD-8401-A762-F0326E237D4D}"/>
              </a:ext>
            </a:extLst>
          </p:cNvPr>
          <p:cNvSpPr txBox="1"/>
          <p:nvPr/>
        </p:nvSpPr>
        <p:spPr>
          <a:xfrm>
            <a:off x="946505" y="3630576"/>
            <a:ext cx="940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parallel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59">
            <a:extLst>
              <a:ext uri="{FF2B5EF4-FFF2-40B4-BE49-F238E27FC236}">
                <a16:creationId xmlns:a16="http://schemas.microsoft.com/office/drawing/2014/main" id="{70043F9B-67E4-4A9D-B016-BEF7F3375470}"/>
              </a:ext>
            </a:extLst>
          </p:cNvPr>
          <p:cNvSpPr/>
          <p:nvPr/>
        </p:nvSpPr>
        <p:spPr>
          <a:xfrm>
            <a:off x="7315200" y="2795703"/>
            <a:ext cx="1751076" cy="5745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0">
            <a:extLst>
              <a:ext uri="{FF2B5EF4-FFF2-40B4-BE49-F238E27FC236}">
                <a16:creationId xmlns:a16="http://schemas.microsoft.com/office/drawing/2014/main" id="{452254BD-7FCD-4BA9-AA00-B28C399C008D}"/>
              </a:ext>
            </a:extLst>
          </p:cNvPr>
          <p:cNvSpPr/>
          <p:nvPr/>
        </p:nvSpPr>
        <p:spPr>
          <a:xfrm>
            <a:off x="7252716" y="2748433"/>
            <a:ext cx="1876044" cy="7543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1">
            <a:extLst>
              <a:ext uri="{FF2B5EF4-FFF2-40B4-BE49-F238E27FC236}">
                <a16:creationId xmlns:a16="http://schemas.microsoft.com/office/drawing/2014/main" id="{0E7F7DE2-AA1F-E7FE-8142-5C96217C3A85}"/>
              </a:ext>
            </a:extLst>
          </p:cNvPr>
          <p:cNvSpPr/>
          <p:nvPr/>
        </p:nvSpPr>
        <p:spPr>
          <a:xfrm>
            <a:off x="7374635" y="2835302"/>
            <a:ext cx="1636776" cy="4617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2">
            <a:extLst>
              <a:ext uri="{FF2B5EF4-FFF2-40B4-BE49-F238E27FC236}">
                <a16:creationId xmlns:a16="http://schemas.microsoft.com/office/drawing/2014/main" id="{A0C8CBEC-58D9-8635-AFFE-89235558064F}"/>
              </a:ext>
            </a:extLst>
          </p:cNvPr>
          <p:cNvSpPr txBox="1"/>
          <p:nvPr/>
        </p:nvSpPr>
        <p:spPr>
          <a:xfrm>
            <a:off x="7483220" y="2848764"/>
            <a:ext cx="1420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nonparallel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3">
            <a:extLst>
              <a:ext uri="{FF2B5EF4-FFF2-40B4-BE49-F238E27FC236}">
                <a16:creationId xmlns:a16="http://schemas.microsoft.com/office/drawing/2014/main" id="{DCBCAF61-AF22-E9BD-5203-57085E536F90}"/>
              </a:ext>
            </a:extLst>
          </p:cNvPr>
          <p:cNvSpPr txBox="1"/>
          <p:nvPr/>
        </p:nvSpPr>
        <p:spPr>
          <a:xfrm>
            <a:off x="1065072" y="2426361"/>
            <a:ext cx="10807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875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hard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onsider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64">
            <a:extLst>
              <a:ext uri="{FF2B5EF4-FFF2-40B4-BE49-F238E27FC236}">
                <a16:creationId xmlns:a16="http://schemas.microsoft.com/office/drawing/2014/main" id="{6DAB5D9B-7079-5477-D8C9-25C752F2AFE6}"/>
              </a:ext>
            </a:extLst>
          </p:cNvPr>
          <p:cNvSpPr txBox="1"/>
          <p:nvPr/>
        </p:nvSpPr>
        <p:spPr>
          <a:xfrm>
            <a:off x="390550" y="6510986"/>
            <a:ext cx="119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65">
            <a:extLst>
              <a:ext uri="{FF2B5EF4-FFF2-40B4-BE49-F238E27FC236}">
                <a16:creationId xmlns:a16="http://schemas.microsoft.com/office/drawing/2014/main" id="{1B41CABA-05D0-FF02-27E1-1067F3ECA8F7}"/>
              </a:ext>
            </a:extLst>
          </p:cNvPr>
          <p:cNvSpPr/>
          <p:nvPr/>
        </p:nvSpPr>
        <p:spPr>
          <a:xfrm>
            <a:off x="2222754" y="2456587"/>
            <a:ext cx="396240" cy="730250"/>
          </a:xfrm>
          <a:custGeom>
            <a:avLst/>
            <a:gdLst/>
            <a:ahLst/>
            <a:cxnLst/>
            <a:rect l="l" t="t" r="r" b="b"/>
            <a:pathLst>
              <a:path w="396239" h="730250">
                <a:moveTo>
                  <a:pt x="0" y="66040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39" y="0"/>
                </a:lnTo>
                <a:lnTo>
                  <a:pt x="330200" y="0"/>
                </a:lnTo>
                <a:lnTo>
                  <a:pt x="355895" y="5193"/>
                </a:lnTo>
                <a:lnTo>
                  <a:pt x="376888" y="19351"/>
                </a:lnTo>
                <a:lnTo>
                  <a:pt x="391046" y="40344"/>
                </a:lnTo>
                <a:lnTo>
                  <a:pt x="396239" y="66040"/>
                </a:lnTo>
                <a:lnTo>
                  <a:pt x="396239" y="663956"/>
                </a:lnTo>
                <a:lnTo>
                  <a:pt x="391046" y="689651"/>
                </a:lnTo>
                <a:lnTo>
                  <a:pt x="376888" y="710644"/>
                </a:lnTo>
                <a:lnTo>
                  <a:pt x="355895" y="724802"/>
                </a:lnTo>
                <a:lnTo>
                  <a:pt x="330200" y="729996"/>
                </a:lnTo>
                <a:lnTo>
                  <a:pt x="66039" y="729996"/>
                </a:lnTo>
                <a:lnTo>
                  <a:pt x="40344" y="724802"/>
                </a:lnTo>
                <a:lnTo>
                  <a:pt x="19351" y="710644"/>
                </a:lnTo>
                <a:lnTo>
                  <a:pt x="5193" y="689651"/>
                </a:lnTo>
                <a:lnTo>
                  <a:pt x="0" y="663956"/>
                </a:lnTo>
                <a:lnTo>
                  <a:pt x="0" y="6604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6">
            <a:extLst>
              <a:ext uri="{FF2B5EF4-FFF2-40B4-BE49-F238E27FC236}">
                <a16:creationId xmlns:a16="http://schemas.microsoft.com/office/drawing/2014/main" id="{6115C775-33FC-94D4-2CA2-2088D5A3CBDA}"/>
              </a:ext>
            </a:extLst>
          </p:cNvPr>
          <p:cNvSpPr/>
          <p:nvPr/>
        </p:nvSpPr>
        <p:spPr>
          <a:xfrm>
            <a:off x="2239517" y="5368952"/>
            <a:ext cx="396240" cy="730250"/>
          </a:xfrm>
          <a:custGeom>
            <a:avLst/>
            <a:gdLst/>
            <a:ahLst/>
            <a:cxnLst/>
            <a:rect l="l" t="t" r="r" b="b"/>
            <a:pathLst>
              <a:path w="396239" h="730250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39" y="0"/>
                </a:lnTo>
                <a:lnTo>
                  <a:pt x="330200" y="0"/>
                </a:lnTo>
                <a:lnTo>
                  <a:pt x="355895" y="5193"/>
                </a:lnTo>
                <a:lnTo>
                  <a:pt x="376888" y="19351"/>
                </a:lnTo>
                <a:lnTo>
                  <a:pt x="391046" y="40344"/>
                </a:lnTo>
                <a:lnTo>
                  <a:pt x="396239" y="66039"/>
                </a:lnTo>
                <a:lnTo>
                  <a:pt x="396239" y="663955"/>
                </a:lnTo>
                <a:lnTo>
                  <a:pt x="391046" y="689662"/>
                </a:lnTo>
                <a:lnTo>
                  <a:pt x="376888" y="710653"/>
                </a:lnTo>
                <a:lnTo>
                  <a:pt x="355895" y="724806"/>
                </a:lnTo>
                <a:lnTo>
                  <a:pt x="330200" y="729995"/>
                </a:lnTo>
                <a:lnTo>
                  <a:pt x="66039" y="729995"/>
                </a:lnTo>
                <a:lnTo>
                  <a:pt x="40344" y="724806"/>
                </a:lnTo>
                <a:lnTo>
                  <a:pt x="19351" y="710653"/>
                </a:lnTo>
                <a:lnTo>
                  <a:pt x="5193" y="689662"/>
                </a:lnTo>
                <a:lnTo>
                  <a:pt x="0" y="663955"/>
                </a:lnTo>
                <a:lnTo>
                  <a:pt x="0" y="66039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7">
            <a:extLst>
              <a:ext uri="{FF2B5EF4-FFF2-40B4-BE49-F238E27FC236}">
                <a16:creationId xmlns:a16="http://schemas.microsoft.com/office/drawing/2014/main" id="{6A19401C-3C0E-6ADD-3A7A-578B7B732AB6}"/>
              </a:ext>
            </a:extLst>
          </p:cNvPr>
          <p:cNvSpPr/>
          <p:nvPr/>
        </p:nvSpPr>
        <p:spPr>
          <a:xfrm>
            <a:off x="7341616" y="4235096"/>
            <a:ext cx="85725" cy="360045"/>
          </a:xfrm>
          <a:custGeom>
            <a:avLst/>
            <a:gdLst/>
            <a:ahLst/>
            <a:cxnLst/>
            <a:rect l="l" t="t" r="r" b="b"/>
            <a:pathLst>
              <a:path w="85725" h="360045">
                <a:moveTo>
                  <a:pt x="57150" y="71374"/>
                </a:moveTo>
                <a:lnTo>
                  <a:pt x="28575" y="71374"/>
                </a:lnTo>
                <a:lnTo>
                  <a:pt x="28575" y="360044"/>
                </a:lnTo>
                <a:lnTo>
                  <a:pt x="57150" y="360044"/>
                </a:lnTo>
                <a:lnTo>
                  <a:pt x="57150" y="71374"/>
                </a:lnTo>
                <a:close/>
              </a:path>
              <a:path w="85725" h="36004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6004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8">
            <a:extLst>
              <a:ext uri="{FF2B5EF4-FFF2-40B4-BE49-F238E27FC236}">
                <a16:creationId xmlns:a16="http://schemas.microsoft.com/office/drawing/2014/main" id="{37304652-D950-462B-2927-2485CCDB9D48}"/>
              </a:ext>
            </a:extLst>
          </p:cNvPr>
          <p:cNvSpPr/>
          <p:nvPr/>
        </p:nvSpPr>
        <p:spPr>
          <a:xfrm>
            <a:off x="7253478" y="3543199"/>
            <a:ext cx="249936" cy="6705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69">
            <a:extLst>
              <a:ext uri="{FF2B5EF4-FFF2-40B4-BE49-F238E27FC236}">
                <a16:creationId xmlns:a16="http://schemas.microsoft.com/office/drawing/2014/main" id="{1334CF1A-0547-F623-02BA-784A96DCF321}"/>
              </a:ext>
            </a:extLst>
          </p:cNvPr>
          <p:cNvSpPr/>
          <p:nvPr/>
        </p:nvSpPr>
        <p:spPr>
          <a:xfrm>
            <a:off x="7253478" y="3543199"/>
            <a:ext cx="250190" cy="670560"/>
          </a:xfrm>
          <a:custGeom>
            <a:avLst/>
            <a:gdLst/>
            <a:ahLst/>
            <a:cxnLst/>
            <a:rect l="l" t="t" r="r" b="b"/>
            <a:pathLst>
              <a:path w="250190" h="670560">
                <a:moveTo>
                  <a:pt x="0" y="41656"/>
                </a:moveTo>
                <a:lnTo>
                  <a:pt x="3276" y="25449"/>
                </a:lnTo>
                <a:lnTo>
                  <a:pt x="12207" y="12207"/>
                </a:lnTo>
                <a:lnTo>
                  <a:pt x="25449" y="3276"/>
                </a:lnTo>
                <a:lnTo>
                  <a:pt x="41655" y="0"/>
                </a:lnTo>
                <a:lnTo>
                  <a:pt x="208279" y="0"/>
                </a:lnTo>
                <a:lnTo>
                  <a:pt x="224486" y="3276"/>
                </a:lnTo>
                <a:lnTo>
                  <a:pt x="237728" y="12207"/>
                </a:lnTo>
                <a:lnTo>
                  <a:pt x="246659" y="25449"/>
                </a:lnTo>
                <a:lnTo>
                  <a:pt x="249936" y="41656"/>
                </a:lnTo>
                <a:lnTo>
                  <a:pt x="249936" y="628904"/>
                </a:lnTo>
                <a:lnTo>
                  <a:pt x="246659" y="645110"/>
                </a:lnTo>
                <a:lnTo>
                  <a:pt x="237728" y="658352"/>
                </a:lnTo>
                <a:lnTo>
                  <a:pt x="224486" y="667283"/>
                </a:lnTo>
                <a:lnTo>
                  <a:pt x="208279" y="670560"/>
                </a:lnTo>
                <a:lnTo>
                  <a:pt x="41655" y="670560"/>
                </a:lnTo>
                <a:lnTo>
                  <a:pt x="25449" y="667283"/>
                </a:lnTo>
                <a:lnTo>
                  <a:pt x="12207" y="658352"/>
                </a:lnTo>
                <a:lnTo>
                  <a:pt x="3276" y="645110"/>
                </a:lnTo>
                <a:lnTo>
                  <a:pt x="0" y="628904"/>
                </a:lnTo>
                <a:lnTo>
                  <a:pt x="0" y="4165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0">
            <a:extLst>
              <a:ext uri="{FF2B5EF4-FFF2-40B4-BE49-F238E27FC236}">
                <a16:creationId xmlns:a16="http://schemas.microsoft.com/office/drawing/2014/main" id="{7A9D1B9C-71CB-57B3-D4F8-53AC81A48CE7}"/>
              </a:ext>
            </a:extLst>
          </p:cNvPr>
          <p:cNvSpPr/>
          <p:nvPr/>
        </p:nvSpPr>
        <p:spPr>
          <a:xfrm>
            <a:off x="5609082" y="3512720"/>
            <a:ext cx="251459" cy="6705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1">
            <a:extLst>
              <a:ext uri="{FF2B5EF4-FFF2-40B4-BE49-F238E27FC236}">
                <a16:creationId xmlns:a16="http://schemas.microsoft.com/office/drawing/2014/main" id="{FC90A00E-F127-F9A1-D382-BA9DD7D6F6FD}"/>
              </a:ext>
            </a:extLst>
          </p:cNvPr>
          <p:cNvSpPr/>
          <p:nvPr/>
        </p:nvSpPr>
        <p:spPr>
          <a:xfrm>
            <a:off x="5609082" y="3512720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2">
            <a:extLst>
              <a:ext uri="{FF2B5EF4-FFF2-40B4-BE49-F238E27FC236}">
                <a16:creationId xmlns:a16="http://schemas.microsoft.com/office/drawing/2014/main" id="{E331D0F1-E8C1-4E47-7563-B3ADD2481A32}"/>
              </a:ext>
            </a:extLst>
          </p:cNvPr>
          <p:cNvSpPr/>
          <p:nvPr/>
        </p:nvSpPr>
        <p:spPr>
          <a:xfrm>
            <a:off x="3947921" y="3512720"/>
            <a:ext cx="251460" cy="6705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3">
            <a:extLst>
              <a:ext uri="{FF2B5EF4-FFF2-40B4-BE49-F238E27FC236}">
                <a16:creationId xmlns:a16="http://schemas.microsoft.com/office/drawing/2014/main" id="{1C90480F-D6F3-3B7B-3D6F-F16284FF98C1}"/>
              </a:ext>
            </a:extLst>
          </p:cNvPr>
          <p:cNvSpPr/>
          <p:nvPr/>
        </p:nvSpPr>
        <p:spPr>
          <a:xfrm>
            <a:off x="3947921" y="3512720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4">
            <a:extLst>
              <a:ext uri="{FF2B5EF4-FFF2-40B4-BE49-F238E27FC236}">
                <a16:creationId xmlns:a16="http://schemas.microsoft.com/office/drawing/2014/main" id="{2EBBFEAC-9285-B597-229D-C7A5E1417C7A}"/>
              </a:ext>
            </a:extLst>
          </p:cNvPr>
          <p:cNvSpPr/>
          <p:nvPr/>
        </p:nvSpPr>
        <p:spPr>
          <a:xfrm>
            <a:off x="2286761" y="3512720"/>
            <a:ext cx="251460" cy="6705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5">
            <a:extLst>
              <a:ext uri="{FF2B5EF4-FFF2-40B4-BE49-F238E27FC236}">
                <a16:creationId xmlns:a16="http://schemas.microsoft.com/office/drawing/2014/main" id="{EC9E4399-D248-DFF5-3997-0EB1634A904F}"/>
              </a:ext>
            </a:extLst>
          </p:cNvPr>
          <p:cNvSpPr/>
          <p:nvPr/>
        </p:nvSpPr>
        <p:spPr>
          <a:xfrm>
            <a:off x="2286761" y="3512720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6">
            <a:extLst>
              <a:ext uri="{FF2B5EF4-FFF2-40B4-BE49-F238E27FC236}">
                <a16:creationId xmlns:a16="http://schemas.microsoft.com/office/drawing/2014/main" id="{6C7ED9F4-9ECF-5462-31CA-AA70BD128F60}"/>
              </a:ext>
            </a:extLst>
          </p:cNvPr>
          <p:cNvSpPr/>
          <p:nvPr/>
        </p:nvSpPr>
        <p:spPr>
          <a:xfrm>
            <a:off x="5686552" y="4218332"/>
            <a:ext cx="85725" cy="360045"/>
          </a:xfrm>
          <a:custGeom>
            <a:avLst/>
            <a:gdLst/>
            <a:ahLst/>
            <a:cxnLst/>
            <a:rect l="l" t="t" r="r" b="b"/>
            <a:pathLst>
              <a:path w="85725" h="360045">
                <a:moveTo>
                  <a:pt x="57150" y="71374"/>
                </a:moveTo>
                <a:lnTo>
                  <a:pt x="28575" y="71374"/>
                </a:lnTo>
                <a:lnTo>
                  <a:pt x="28575" y="360044"/>
                </a:lnTo>
                <a:lnTo>
                  <a:pt x="57150" y="360044"/>
                </a:lnTo>
                <a:lnTo>
                  <a:pt x="57150" y="71374"/>
                </a:lnTo>
                <a:close/>
              </a:path>
              <a:path w="85725" h="36004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6004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7">
            <a:extLst>
              <a:ext uri="{FF2B5EF4-FFF2-40B4-BE49-F238E27FC236}">
                <a16:creationId xmlns:a16="http://schemas.microsoft.com/office/drawing/2014/main" id="{56244A3D-591F-E46B-299F-E53D608BDA42}"/>
              </a:ext>
            </a:extLst>
          </p:cNvPr>
          <p:cNvSpPr/>
          <p:nvPr/>
        </p:nvSpPr>
        <p:spPr>
          <a:xfrm>
            <a:off x="4033011" y="4218332"/>
            <a:ext cx="85725" cy="360045"/>
          </a:xfrm>
          <a:custGeom>
            <a:avLst/>
            <a:gdLst/>
            <a:ahLst/>
            <a:cxnLst/>
            <a:rect l="l" t="t" r="r" b="b"/>
            <a:pathLst>
              <a:path w="85725" h="360045">
                <a:moveTo>
                  <a:pt x="57150" y="71374"/>
                </a:moveTo>
                <a:lnTo>
                  <a:pt x="28575" y="71374"/>
                </a:lnTo>
                <a:lnTo>
                  <a:pt x="28575" y="360044"/>
                </a:lnTo>
                <a:lnTo>
                  <a:pt x="57150" y="360044"/>
                </a:lnTo>
                <a:lnTo>
                  <a:pt x="57150" y="71374"/>
                </a:lnTo>
                <a:close/>
              </a:path>
              <a:path w="85725" h="36004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6004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8">
            <a:extLst>
              <a:ext uri="{FF2B5EF4-FFF2-40B4-BE49-F238E27FC236}">
                <a16:creationId xmlns:a16="http://schemas.microsoft.com/office/drawing/2014/main" id="{C82D7A00-2408-0715-880B-44977C286346}"/>
              </a:ext>
            </a:extLst>
          </p:cNvPr>
          <p:cNvSpPr/>
          <p:nvPr/>
        </p:nvSpPr>
        <p:spPr>
          <a:xfrm>
            <a:off x="2370327" y="4218332"/>
            <a:ext cx="85725" cy="360045"/>
          </a:xfrm>
          <a:custGeom>
            <a:avLst/>
            <a:gdLst/>
            <a:ahLst/>
            <a:cxnLst/>
            <a:rect l="l" t="t" r="r" b="b"/>
            <a:pathLst>
              <a:path w="85725" h="360045">
                <a:moveTo>
                  <a:pt x="57150" y="71374"/>
                </a:moveTo>
                <a:lnTo>
                  <a:pt x="28575" y="71374"/>
                </a:lnTo>
                <a:lnTo>
                  <a:pt x="28575" y="360044"/>
                </a:lnTo>
                <a:lnTo>
                  <a:pt x="57150" y="360044"/>
                </a:lnTo>
                <a:lnTo>
                  <a:pt x="57150" y="71374"/>
                </a:lnTo>
                <a:close/>
              </a:path>
              <a:path w="85725" h="360045">
                <a:moveTo>
                  <a:pt x="42926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6" y="0"/>
                </a:lnTo>
                <a:close/>
              </a:path>
              <a:path w="85725" h="36004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79">
            <a:extLst>
              <a:ext uri="{FF2B5EF4-FFF2-40B4-BE49-F238E27FC236}">
                <a16:creationId xmlns:a16="http://schemas.microsoft.com/office/drawing/2014/main" id="{CD3137B6-668C-CD91-21A0-E37A06D9A7EE}"/>
              </a:ext>
            </a:extLst>
          </p:cNvPr>
          <p:cNvSpPr/>
          <p:nvPr/>
        </p:nvSpPr>
        <p:spPr>
          <a:xfrm>
            <a:off x="5609844" y="5398670"/>
            <a:ext cx="251459" cy="6690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0">
            <a:extLst>
              <a:ext uri="{FF2B5EF4-FFF2-40B4-BE49-F238E27FC236}">
                <a16:creationId xmlns:a16="http://schemas.microsoft.com/office/drawing/2014/main" id="{445C7186-2C9E-9B73-3A87-9D3AF9A55097}"/>
              </a:ext>
            </a:extLst>
          </p:cNvPr>
          <p:cNvSpPr/>
          <p:nvPr/>
        </p:nvSpPr>
        <p:spPr>
          <a:xfrm>
            <a:off x="5609844" y="5398670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09"/>
                </a:lnTo>
                <a:lnTo>
                  <a:pt x="251459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1">
            <a:extLst>
              <a:ext uri="{FF2B5EF4-FFF2-40B4-BE49-F238E27FC236}">
                <a16:creationId xmlns:a16="http://schemas.microsoft.com/office/drawing/2014/main" id="{FD2BE01E-6509-6BFA-734B-E576C5CC24F1}"/>
              </a:ext>
            </a:extLst>
          </p:cNvPr>
          <p:cNvSpPr/>
          <p:nvPr/>
        </p:nvSpPr>
        <p:spPr>
          <a:xfrm>
            <a:off x="2301239" y="5398670"/>
            <a:ext cx="251460" cy="669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2">
            <a:extLst>
              <a:ext uri="{FF2B5EF4-FFF2-40B4-BE49-F238E27FC236}">
                <a16:creationId xmlns:a16="http://schemas.microsoft.com/office/drawing/2014/main" id="{E98100E1-F03E-FBFE-4FC9-E13A608B6806}"/>
              </a:ext>
            </a:extLst>
          </p:cNvPr>
          <p:cNvSpPr/>
          <p:nvPr/>
        </p:nvSpPr>
        <p:spPr>
          <a:xfrm>
            <a:off x="2301239" y="5398670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3">
            <a:extLst>
              <a:ext uri="{FF2B5EF4-FFF2-40B4-BE49-F238E27FC236}">
                <a16:creationId xmlns:a16="http://schemas.microsoft.com/office/drawing/2014/main" id="{82C4F02D-B2DF-33C4-FFE7-4AD260948E8B}"/>
              </a:ext>
            </a:extLst>
          </p:cNvPr>
          <p:cNvSpPr/>
          <p:nvPr/>
        </p:nvSpPr>
        <p:spPr>
          <a:xfrm>
            <a:off x="3948684" y="5398670"/>
            <a:ext cx="251460" cy="669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4">
            <a:extLst>
              <a:ext uri="{FF2B5EF4-FFF2-40B4-BE49-F238E27FC236}">
                <a16:creationId xmlns:a16="http://schemas.microsoft.com/office/drawing/2014/main" id="{7D14F22F-1F5C-5AF6-BA42-751124637637}"/>
              </a:ext>
            </a:extLst>
          </p:cNvPr>
          <p:cNvSpPr/>
          <p:nvPr/>
        </p:nvSpPr>
        <p:spPr>
          <a:xfrm>
            <a:off x="3948684" y="5398670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5">
            <a:extLst>
              <a:ext uri="{FF2B5EF4-FFF2-40B4-BE49-F238E27FC236}">
                <a16:creationId xmlns:a16="http://schemas.microsoft.com/office/drawing/2014/main" id="{87C7A580-5B93-6EDC-28F6-90796A860A5E}"/>
              </a:ext>
            </a:extLst>
          </p:cNvPr>
          <p:cNvSpPr/>
          <p:nvPr/>
        </p:nvSpPr>
        <p:spPr>
          <a:xfrm>
            <a:off x="7258811" y="5398670"/>
            <a:ext cx="249936" cy="6690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6">
            <a:extLst>
              <a:ext uri="{FF2B5EF4-FFF2-40B4-BE49-F238E27FC236}">
                <a16:creationId xmlns:a16="http://schemas.microsoft.com/office/drawing/2014/main" id="{710E6161-AC18-6AF1-1523-0CA278572F5F}"/>
              </a:ext>
            </a:extLst>
          </p:cNvPr>
          <p:cNvSpPr/>
          <p:nvPr/>
        </p:nvSpPr>
        <p:spPr>
          <a:xfrm>
            <a:off x="7258811" y="5398670"/>
            <a:ext cx="250190" cy="669290"/>
          </a:xfrm>
          <a:custGeom>
            <a:avLst/>
            <a:gdLst/>
            <a:ahLst/>
            <a:cxnLst/>
            <a:rect l="l" t="t" r="r" b="b"/>
            <a:pathLst>
              <a:path w="250190" h="669289">
                <a:moveTo>
                  <a:pt x="0" y="41656"/>
                </a:moveTo>
                <a:lnTo>
                  <a:pt x="3276" y="25449"/>
                </a:lnTo>
                <a:lnTo>
                  <a:pt x="12207" y="12207"/>
                </a:lnTo>
                <a:lnTo>
                  <a:pt x="25449" y="3276"/>
                </a:lnTo>
                <a:lnTo>
                  <a:pt x="41656" y="0"/>
                </a:lnTo>
                <a:lnTo>
                  <a:pt x="208280" y="0"/>
                </a:lnTo>
                <a:lnTo>
                  <a:pt x="224486" y="3276"/>
                </a:lnTo>
                <a:lnTo>
                  <a:pt x="237728" y="12207"/>
                </a:lnTo>
                <a:lnTo>
                  <a:pt x="246659" y="25449"/>
                </a:lnTo>
                <a:lnTo>
                  <a:pt x="249936" y="41656"/>
                </a:lnTo>
                <a:lnTo>
                  <a:pt x="249936" y="627380"/>
                </a:lnTo>
                <a:lnTo>
                  <a:pt x="246659" y="643591"/>
                </a:lnTo>
                <a:lnTo>
                  <a:pt x="237728" y="656832"/>
                </a:lnTo>
                <a:lnTo>
                  <a:pt x="224486" y="665761"/>
                </a:lnTo>
                <a:lnTo>
                  <a:pt x="208280" y="669036"/>
                </a:lnTo>
                <a:lnTo>
                  <a:pt x="41656" y="669036"/>
                </a:lnTo>
                <a:lnTo>
                  <a:pt x="25449" y="665761"/>
                </a:lnTo>
                <a:lnTo>
                  <a:pt x="12207" y="656832"/>
                </a:lnTo>
                <a:lnTo>
                  <a:pt x="3276" y="643591"/>
                </a:lnTo>
                <a:lnTo>
                  <a:pt x="0" y="627380"/>
                </a:lnTo>
                <a:lnTo>
                  <a:pt x="0" y="4165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7">
            <a:extLst>
              <a:ext uri="{FF2B5EF4-FFF2-40B4-BE49-F238E27FC236}">
                <a16:creationId xmlns:a16="http://schemas.microsoft.com/office/drawing/2014/main" id="{5D01B5AE-AB62-604B-C42F-3F9237E25A3B}"/>
              </a:ext>
            </a:extLst>
          </p:cNvPr>
          <p:cNvSpPr/>
          <p:nvPr/>
        </p:nvSpPr>
        <p:spPr>
          <a:xfrm>
            <a:off x="7346188" y="5172355"/>
            <a:ext cx="85725" cy="2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8">
            <a:extLst>
              <a:ext uri="{FF2B5EF4-FFF2-40B4-BE49-F238E27FC236}">
                <a16:creationId xmlns:a16="http://schemas.microsoft.com/office/drawing/2014/main" id="{2D86305C-9D24-7887-BF7E-0D7035D8255A}"/>
              </a:ext>
            </a:extLst>
          </p:cNvPr>
          <p:cNvSpPr/>
          <p:nvPr/>
        </p:nvSpPr>
        <p:spPr>
          <a:xfrm>
            <a:off x="5701791" y="5172355"/>
            <a:ext cx="85725" cy="2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89">
            <a:extLst>
              <a:ext uri="{FF2B5EF4-FFF2-40B4-BE49-F238E27FC236}">
                <a16:creationId xmlns:a16="http://schemas.microsoft.com/office/drawing/2014/main" id="{F275A303-096B-8335-FE8B-0CA1A341728A}"/>
              </a:ext>
            </a:extLst>
          </p:cNvPr>
          <p:cNvSpPr/>
          <p:nvPr/>
        </p:nvSpPr>
        <p:spPr>
          <a:xfrm>
            <a:off x="4048252" y="5172355"/>
            <a:ext cx="85725" cy="2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0">
            <a:extLst>
              <a:ext uri="{FF2B5EF4-FFF2-40B4-BE49-F238E27FC236}">
                <a16:creationId xmlns:a16="http://schemas.microsoft.com/office/drawing/2014/main" id="{D1E9A776-244F-88FE-9C04-316916B02EDD}"/>
              </a:ext>
            </a:extLst>
          </p:cNvPr>
          <p:cNvSpPr/>
          <p:nvPr/>
        </p:nvSpPr>
        <p:spPr>
          <a:xfrm>
            <a:off x="2385567" y="5172355"/>
            <a:ext cx="85725" cy="2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1">
            <a:extLst>
              <a:ext uri="{FF2B5EF4-FFF2-40B4-BE49-F238E27FC236}">
                <a16:creationId xmlns:a16="http://schemas.microsoft.com/office/drawing/2014/main" id="{8323CF2A-ADCA-1FC6-5243-FFD3A3A0FBC8}"/>
              </a:ext>
            </a:extLst>
          </p:cNvPr>
          <p:cNvSpPr/>
          <p:nvPr/>
        </p:nvSpPr>
        <p:spPr>
          <a:xfrm>
            <a:off x="1976627" y="4504082"/>
            <a:ext cx="5774436" cy="66903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2">
            <a:extLst>
              <a:ext uri="{FF2B5EF4-FFF2-40B4-BE49-F238E27FC236}">
                <a16:creationId xmlns:a16="http://schemas.microsoft.com/office/drawing/2014/main" id="{2A624F7E-D45F-D6EE-A46E-5D14114B55BB}"/>
              </a:ext>
            </a:extLst>
          </p:cNvPr>
          <p:cNvSpPr/>
          <p:nvPr/>
        </p:nvSpPr>
        <p:spPr>
          <a:xfrm>
            <a:off x="1976627" y="4504082"/>
            <a:ext cx="5774690" cy="669290"/>
          </a:xfrm>
          <a:custGeom>
            <a:avLst/>
            <a:gdLst/>
            <a:ahLst/>
            <a:cxnLst/>
            <a:rect l="l" t="t" r="r" b="b"/>
            <a:pathLst>
              <a:path w="5774690" h="669289">
                <a:moveTo>
                  <a:pt x="0" y="111506"/>
                </a:moveTo>
                <a:lnTo>
                  <a:pt x="8761" y="68097"/>
                </a:lnTo>
                <a:lnTo>
                  <a:pt x="32654" y="32654"/>
                </a:lnTo>
                <a:lnTo>
                  <a:pt x="68097" y="8761"/>
                </a:lnTo>
                <a:lnTo>
                  <a:pt x="111506" y="0"/>
                </a:lnTo>
                <a:lnTo>
                  <a:pt x="5662930" y="0"/>
                </a:lnTo>
                <a:lnTo>
                  <a:pt x="5706338" y="8761"/>
                </a:lnTo>
                <a:lnTo>
                  <a:pt x="5741781" y="32654"/>
                </a:lnTo>
                <a:lnTo>
                  <a:pt x="5765674" y="68097"/>
                </a:lnTo>
                <a:lnTo>
                  <a:pt x="5774436" y="111506"/>
                </a:lnTo>
                <a:lnTo>
                  <a:pt x="5774436" y="557530"/>
                </a:lnTo>
                <a:lnTo>
                  <a:pt x="5765674" y="600938"/>
                </a:lnTo>
                <a:lnTo>
                  <a:pt x="5741781" y="636381"/>
                </a:lnTo>
                <a:lnTo>
                  <a:pt x="5706338" y="660274"/>
                </a:lnTo>
                <a:lnTo>
                  <a:pt x="5662930" y="669036"/>
                </a:lnTo>
                <a:lnTo>
                  <a:pt x="111506" y="669036"/>
                </a:lnTo>
                <a:lnTo>
                  <a:pt x="68097" y="660274"/>
                </a:lnTo>
                <a:lnTo>
                  <a:pt x="32654" y="636381"/>
                </a:lnTo>
                <a:lnTo>
                  <a:pt x="8761" y="600938"/>
                </a:lnTo>
                <a:lnTo>
                  <a:pt x="0" y="557530"/>
                </a:lnTo>
                <a:lnTo>
                  <a:pt x="0" y="11150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3">
            <a:extLst>
              <a:ext uri="{FF2B5EF4-FFF2-40B4-BE49-F238E27FC236}">
                <a16:creationId xmlns:a16="http://schemas.microsoft.com/office/drawing/2014/main" id="{E94619A4-E0E3-82E5-86FA-FC8F5A86FEBA}"/>
              </a:ext>
            </a:extLst>
          </p:cNvPr>
          <p:cNvSpPr txBox="1"/>
          <p:nvPr/>
        </p:nvSpPr>
        <p:spPr>
          <a:xfrm>
            <a:off x="390550" y="4640504"/>
            <a:ext cx="8555990" cy="191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Self-attention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619125" marR="6872605" indent="17653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easy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ider</a:t>
            </a: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30" dirty="0">
                <a:latin typeface="Calibri"/>
                <a:cs typeface="Calibri"/>
              </a:rPr>
              <a:t>Transformers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RNNs: </a:t>
            </a:r>
            <a:r>
              <a:rPr sz="2400" spc="-25" dirty="0">
                <a:latin typeface="Calibri"/>
                <a:cs typeface="Calibri"/>
              </a:rPr>
              <a:t>Fast </a:t>
            </a:r>
            <a:r>
              <a:rPr sz="2400" spc="-10" dirty="0">
                <a:latin typeface="Calibri"/>
                <a:cs typeface="Calibri"/>
              </a:rPr>
              <a:t>Autoregressive </a:t>
            </a:r>
            <a:r>
              <a:rPr sz="2400" spc="-30" dirty="0">
                <a:latin typeface="Calibri"/>
                <a:cs typeface="Calibri"/>
              </a:rPr>
              <a:t>Transformers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Linear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0" name="object 94">
            <a:extLst>
              <a:ext uri="{FF2B5EF4-FFF2-40B4-BE49-F238E27FC236}">
                <a16:creationId xmlns:a16="http://schemas.microsoft.com/office/drawing/2014/main" id="{94C6922B-1304-8E12-EA66-B91004688727}"/>
              </a:ext>
            </a:extLst>
          </p:cNvPr>
          <p:cNvSpPr/>
          <p:nvPr/>
        </p:nvSpPr>
        <p:spPr>
          <a:xfrm>
            <a:off x="5859779" y="4388258"/>
            <a:ext cx="1094231" cy="9433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5">
            <a:extLst>
              <a:ext uri="{FF2B5EF4-FFF2-40B4-BE49-F238E27FC236}">
                <a16:creationId xmlns:a16="http://schemas.microsoft.com/office/drawing/2014/main" id="{55534B3D-4E6D-D0D4-2E7E-95CF91134DE3}"/>
              </a:ext>
            </a:extLst>
          </p:cNvPr>
          <p:cNvSpPr/>
          <p:nvPr/>
        </p:nvSpPr>
        <p:spPr>
          <a:xfrm>
            <a:off x="1974342" y="3418232"/>
            <a:ext cx="5774690" cy="925194"/>
          </a:xfrm>
          <a:custGeom>
            <a:avLst/>
            <a:gdLst/>
            <a:ahLst/>
            <a:cxnLst/>
            <a:rect l="l" t="t" r="r" b="b"/>
            <a:pathLst>
              <a:path w="5774690" h="925195">
                <a:moveTo>
                  <a:pt x="0" y="154177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5620258" y="0"/>
                </a:lnTo>
                <a:lnTo>
                  <a:pt x="5668967" y="7865"/>
                </a:lnTo>
                <a:lnTo>
                  <a:pt x="5711287" y="29764"/>
                </a:lnTo>
                <a:lnTo>
                  <a:pt x="5744671" y="63148"/>
                </a:lnTo>
                <a:lnTo>
                  <a:pt x="5766570" y="105468"/>
                </a:lnTo>
                <a:lnTo>
                  <a:pt x="5774435" y="154177"/>
                </a:lnTo>
                <a:lnTo>
                  <a:pt x="5774435" y="770889"/>
                </a:lnTo>
                <a:lnTo>
                  <a:pt x="5766570" y="819599"/>
                </a:lnTo>
                <a:lnTo>
                  <a:pt x="5744671" y="861919"/>
                </a:lnTo>
                <a:lnTo>
                  <a:pt x="5711287" y="895303"/>
                </a:lnTo>
                <a:lnTo>
                  <a:pt x="5668967" y="917202"/>
                </a:lnTo>
                <a:lnTo>
                  <a:pt x="5620258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89"/>
                </a:lnTo>
                <a:lnTo>
                  <a:pt x="0" y="154177"/>
                </a:lnTo>
                <a:close/>
              </a:path>
            </a:pathLst>
          </a:custGeom>
          <a:ln w="38100">
            <a:solidFill>
              <a:srgbClr val="006FC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6">
            <a:extLst>
              <a:ext uri="{FF2B5EF4-FFF2-40B4-BE49-F238E27FC236}">
                <a16:creationId xmlns:a16="http://schemas.microsoft.com/office/drawing/2014/main" id="{BB0ADC7B-2F61-05E1-9E48-B18C055B2B97}"/>
              </a:ext>
            </a:extLst>
          </p:cNvPr>
          <p:cNvSpPr/>
          <p:nvPr/>
        </p:nvSpPr>
        <p:spPr>
          <a:xfrm>
            <a:off x="8174735" y="2288948"/>
            <a:ext cx="114300" cy="552450"/>
          </a:xfrm>
          <a:custGeom>
            <a:avLst/>
            <a:gdLst/>
            <a:ahLst/>
            <a:cxnLst/>
            <a:rect l="l" t="t" r="r" b="b"/>
            <a:pathLst>
              <a:path w="114300" h="552450">
                <a:moveTo>
                  <a:pt x="7620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  <a:path w="114300" h="552450">
                <a:moveTo>
                  <a:pt x="76200" y="76200"/>
                </a:moveTo>
                <a:lnTo>
                  <a:pt x="38100" y="76200"/>
                </a:lnTo>
                <a:lnTo>
                  <a:pt x="38100" y="114300"/>
                </a:lnTo>
                <a:lnTo>
                  <a:pt x="76200" y="114300"/>
                </a:lnTo>
                <a:lnTo>
                  <a:pt x="76200" y="76200"/>
                </a:lnTo>
                <a:close/>
              </a:path>
              <a:path w="114300" h="552450">
                <a:moveTo>
                  <a:pt x="76200" y="152400"/>
                </a:moveTo>
                <a:lnTo>
                  <a:pt x="38100" y="152400"/>
                </a:lnTo>
                <a:lnTo>
                  <a:pt x="38100" y="190500"/>
                </a:lnTo>
                <a:lnTo>
                  <a:pt x="76200" y="190500"/>
                </a:lnTo>
                <a:lnTo>
                  <a:pt x="76200" y="152400"/>
                </a:lnTo>
                <a:close/>
              </a:path>
              <a:path w="114300" h="552450">
                <a:moveTo>
                  <a:pt x="76200" y="228600"/>
                </a:moveTo>
                <a:lnTo>
                  <a:pt x="38100" y="228600"/>
                </a:lnTo>
                <a:lnTo>
                  <a:pt x="38100" y="266700"/>
                </a:lnTo>
                <a:lnTo>
                  <a:pt x="76200" y="266700"/>
                </a:lnTo>
                <a:lnTo>
                  <a:pt x="76200" y="228600"/>
                </a:lnTo>
                <a:close/>
              </a:path>
              <a:path w="114300" h="552450">
                <a:moveTo>
                  <a:pt x="76200" y="304800"/>
                </a:moveTo>
                <a:lnTo>
                  <a:pt x="38100" y="304800"/>
                </a:lnTo>
                <a:lnTo>
                  <a:pt x="38100" y="342900"/>
                </a:lnTo>
                <a:lnTo>
                  <a:pt x="76200" y="342900"/>
                </a:lnTo>
                <a:lnTo>
                  <a:pt x="76200" y="304800"/>
                </a:lnTo>
                <a:close/>
              </a:path>
              <a:path w="114300" h="552450">
                <a:moveTo>
                  <a:pt x="76200" y="381000"/>
                </a:moveTo>
                <a:lnTo>
                  <a:pt x="38100" y="381000"/>
                </a:lnTo>
                <a:lnTo>
                  <a:pt x="38100" y="419100"/>
                </a:lnTo>
                <a:lnTo>
                  <a:pt x="76200" y="419100"/>
                </a:lnTo>
                <a:lnTo>
                  <a:pt x="76200" y="381000"/>
                </a:lnTo>
                <a:close/>
              </a:path>
              <a:path w="114300" h="552450">
                <a:moveTo>
                  <a:pt x="114300" y="437896"/>
                </a:moveTo>
                <a:lnTo>
                  <a:pt x="0" y="437896"/>
                </a:lnTo>
                <a:lnTo>
                  <a:pt x="57150" y="552196"/>
                </a:lnTo>
                <a:lnTo>
                  <a:pt x="114300" y="437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7">
            <a:extLst>
              <a:ext uri="{FF2B5EF4-FFF2-40B4-BE49-F238E27FC236}">
                <a16:creationId xmlns:a16="http://schemas.microsoft.com/office/drawing/2014/main" id="{BD7F4DFD-C9DF-283F-D2B6-5DE94AED42FE}"/>
              </a:ext>
            </a:extLst>
          </p:cNvPr>
          <p:cNvSpPr/>
          <p:nvPr/>
        </p:nvSpPr>
        <p:spPr>
          <a:xfrm>
            <a:off x="6567423" y="2242084"/>
            <a:ext cx="1627505" cy="610235"/>
          </a:xfrm>
          <a:custGeom>
            <a:avLst/>
            <a:gdLst/>
            <a:ahLst/>
            <a:cxnLst/>
            <a:rect l="l" t="t" r="r" b="b"/>
            <a:pathLst>
              <a:path w="1627504" h="610235">
                <a:moveTo>
                  <a:pt x="12700" y="0"/>
                </a:moveTo>
                <a:lnTo>
                  <a:pt x="0" y="35813"/>
                </a:lnTo>
                <a:lnTo>
                  <a:pt x="35814" y="48641"/>
                </a:lnTo>
                <a:lnTo>
                  <a:pt x="48641" y="12700"/>
                </a:lnTo>
                <a:lnTo>
                  <a:pt x="12700" y="0"/>
                </a:lnTo>
                <a:close/>
              </a:path>
              <a:path w="1627504" h="610235">
                <a:moveTo>
                  <a:pt x="84581" y="25526"/>
                </a:moveTo>
                <a:lnTo>
                  <a:pt x="71754" y="61341"/>
                </a:lnTo>
                <a:lnTo>
                  <a:pt x="107696" y="74168"/>
                </a:lnTo>
                <a:lnTo>
                  <a:pt x="120396" y="38226"/>
                </a:lnTo>
                <a:lnTo>
                  <a:pt x="84581" y="25526"/>
                </a:lnTo>
                <a:close/>
              </a:path>
              <a:path w="1627504" h="610235">
                <a:moveTo>
                  <a:pt x="156336" y="51054"/>
                </a:moveTo>
                <a:lnTo>
                  <a:pt x="143509" y="86868"/>
                </a:lnTo>
                <a:lnTo>
                  <a:pt x="179450" y="99695"/>
                </a:lnTo>
                <a:lnTo>
                  <a:pt x="192277" y="63754"/>
                </a:lnTo>
                <a:lnTo>
                  <a:pt x="156336" y="51054"/>
                </a:lnTo>
                <a:close/>
              </a:path>
              <a:path w="1627504" h="610235">
                <a:moveTo>
                  <a:pt x="228092" y="76581"/>
                </a:moveTo>
                <a:lnTo>
                  <a:pt x="215392" y="112395"/>
                </a:lnTo>
                <a:lnTo>
                  <a:pt x="251205" y="125222"/>
                </a:lnTo>
                <a:lnTo>
                  <a:pt x="264032" y="89281"/>
                </a:lnTo>
                <a:lnTo>
                  <a:pt x="228092" y="76581"/>
                </a:lnTo>
                <a:close/>
              </a:path>
              <a:path w="1627504" h="610235">
                <a:moveTo>
                  <a:pt x="299974" y="101981"/>
                </a:moveTo>
                <a:lnTo>
                  <a:pt x="287147" y="137922"/>
                </a:lnTo>
                <a:lnTo>
                  <a:pt x="323087" y="150749"/>
                </a:lnTo>
                <a:lnTo>
                  <a:pt x="335787" y="114808"/>
                </a:lnTo>
                <a:lnTo>
                  <a:pt x="299974" y="101981"/>
                </a:lnTo>
                <a:close/>
              </a:path>
              <a:path w="1627504" h="610235">
                <a:moveTo>
                  <a:pt x="371728" y="127508"/>
                </a:moveTo>
                <a:lnTo>
                  <a:pt x="358901" y="163449"/>
                </a:lnTo>
                <a:lnTo>
                  <a:pt x="394843" y="176275"/>
                </a:lnTo>
                <a:lnTo>
                  <a:pt x="407670" y="140335"/>
                </a:lnTo>
                <a:lnTo>
                  <a:pt x="371728" y="127508"/>
                </a:lnTo>
                <a:close/>
              </a:path>
              <a:path w="1627504" h="610235">
                <a:moveTo>
                  <a:pt x="443483" y="153035"/>
                </a:moveTo>
                <a:lnTo>
                  <a:pt x="430783" y="188975"/>
                </a:lnTo>
                <a:lnTo>
                  <a:pt x="466598" y="201802"/>
                </a:lnTo>
                <a:lnTo>
                  <a:pt x="479425" y="165862"/>
                </a:lnTo>
                <a:lnTo>
                  <a:pt x="443483" y="153035"/>
                </a:lnTo>
                <a:close/>
              </a:path>
              <a:path w="1627504" h="610235">
                <a:moveTo>
                  <a:pt x="515366" y="178562"/>
                </a:moveTo>
                <a:lnTo>
                  <a:pt x="502539" y="214502"/>
                </a:lnTo>
                <a:lnTo>
                  <a:pt x="538479" y="227330"/>
                </a:lnTo>
                <a:lnTo>
                  <a:pt x="551179" y="191388"/>
                </a:lnTo>
                <a:lnTo>
                  <a:pt x="515366" y="178562"/>
                </a:lnTo>
                <a:close/>
              </a:path>
              <a:path w="1627504" h="610235">
                <a:moveTo>
                  <a:pt x="587121" y="204088"/>
                </a:moveTo>
                <a:lnTo>
                  <a:pt x="574294" y="240030"/>
                </a:lnTo>
                <a:lnTo>
                  <a:pt x="610234" y="252730"/>
                </a:lnTo>
                <a:lnTo>
                  <a:pt x="623061" y="216916"/>
                </a:lnTo>
                <a:lnTo>
                  <a:pt x="587121" y="204088"/>
                </a:lnTo>
                <a:close/>
              </a:path>
              <a:path w="1627504" h="610235">
                <a:moveTo>
                  <a:pt x="658876" y="229616"/>
                </a:moveTo>
                <a:lnTo>
                  <a:pt x="646176" y="265557"/>
                </a:lnTo>
                <a:lnTo>
                  <a:pt x="682117" y="278257"/>
                </a:lnTo>
                <a:lnTo>
                  <a:pt x="694817" y="242443"/>
                </a:lnTo>
                <a:lnTo>
                  <a:pt x="658876" y="229616"/>
                </a:lnTo>
                <a:close/>
              </a:path>
              <a:path w="1627504" h="610235">
                <a:moveTo>
                  <a:pt x="730757" y="255143"/>
                </a:moveTo>
                <a:lnTo>
                  <a:pt x="717930" y="291084"/>
                </a:lnTo>
                <a:lnTo>
                  <a:pt x="753872" y="303784"/>
                </a:lnTo>
                <a:lnTo>
                  <a:pt x="766572" y="267970"/>
                </a:lnTo>
                <a:lnTo>
                  <a:pt x="730757" y="255143"/>
                </a:lnTo>
                <a:close/>
              </a:path>
              <a:path w="1627504" h="610235">
                <a:moveTo>
                  <a:pt x="802512" y="280670"/>
                </a:moveTo>
                <a:lnTo>
                  <a:pt x="789812" y="316611"/>
                </a:lnTo>
                <a:lnTo>
                  <a:pt x="825626" y="329311"/>
                </a:lnTo>
                <a:lnTo>
                  <a:pt x="838453" y="293497"/>
                </a:lnTo>
                <a:lnTo>
                  <a:pt x="802512" y="280670"/>
                </a:lnTo>
                <a:close/>
              </a:path>
              <a:path w="1627504" h="610235">
                <a:moveTo>
                  <a:pt x="874268" y="306197"/>
                </a:moveTo>
                <a:lnTo>
                  <a:pt x="861568" y="342138"/>
                </a:lnTo>
                <a:lnTo>
                  <a:pt x="897508" y="354838"/>
                </a:lnTo>
                <a:lnTo>
                  <a:pt x="910208" y="319024"/>
                </a:lnTo>
                <a:lnTo>
                  <a:pt x="874268" y="306197"/>
                </a:lnTo>
                <a:close/>
              </a:path>
              <a:path w="1627504" h="610235">
                <a:moveTo>
                  <a:pt x="946150" y="331724"/>
                </a:moveTo>
                <a:lnTo>
                  <a:pt x="933323" y="367664"/>
                </a:lnTo>
                <a:lnTo>
                  <a:pt x="969264" y="380364"/>
                </a:lnTo>
                <a:lnTo>
                  <a:pt x="981964" y="344550"/>
                </a:lnTo>
                <a:lnTo>
                  <a:pt x="946150" y="331724"/>
                </a:lnTo>
                <a:close/>
              </a:path>
              <a:path w="1627504" h="610235">
                <a:moveTo>
                  <a:pt x="1017904" y="357250"/>
                </a:moveTo>
                <a:lnTo>
                  <a:pt x="1005204" y="393192"/>
                </a:lnTo>
                <a:lnTo>
                  <a:pt x="1041019" y="405892"/>
                </a:lnTo>
                <a:lnTo>
                  <a:pt x="1053846" y="370077"/>
                </a:lnTo>
                <a:lnTo>
                  <a:pt x="1017904" y="357250"/>
                </a:lnTo>
                <a:close/>
              </a:path>
              <a:path w="1627504" h="610235">
                <a:moveTo>
                  <a:pt x="1089659" y="382777"/>
                </a:moveTo>
                <a:lnTo>
                  <a:pt x="1076959" y="418719"/>
                </a:lnTo>
                <a:lnTo>
                  <a:pt x="1112901" y="431419"/>
                </a:lnTo>
                <a:lnTo>
                  <a:pt x="1125601" y="395605"/>
                </a:lnTo>
                <a:lnTo>
                  <a:pt x="1089659" y="382777"/>
                </a:lnTo>
                <a:close/>
              </a:path>
              <a:path w="1627504" h="610235">
                <a:moveTo>
                  <a:pt x="1161542" y="408305"/>
                </a:moveTo>
                <a:lnTo>
                  <a:pt x="1148715" y="444246"/>
                </a:lnTo>
                <a:lnTo>
                  <a:pt x="1184655" y="456946"/>
                </a:lnTo>
                <a:lnTo>
                  <a:pt x="1197355" y="421005"/>
                </a:lnTo>
                <a:lnTo>
                  <a:pt x="1161542" y="408305"/>
                </a:lnTo>
                <a:close/>
              </a:path>
              <a:path w="1627504" h="610235">
                <a:moveTo>
                  <a:pt x="1233297" y="433832"/>
                </a:moveTo>
                <a:lnTo>
                  <a:pt x="1220597" y="469773"/>
                </a:lnTo>
                <a:lnTo>
                  <a:pt x="1256410" y="482473"/>
                </a:lnTo>
                <a:lnTo>
                  <a:pt x="1269237" y="446532"/>
                </a:lnTo>
                <a:lnTo>
                  <a:pt x="1233297" y="433832"/>
                </a:lnTo>
                <a:close/>
              </a:path>
              <a:path w="1627504" h="610235">
                <a:moveTo>
                  <a:pt x="1305052" y="459359"/>
                </a:moveTo>
                <a:lnTo>
                  <a:pt x="1292352" y="495300"/>
                </a:lnTo>
                <a:lnTo>
                  <a:pt x="1328293" y="508000"/>
                </a:lnTo>
                <a:lnTo>
                  <a:pt x="1340993" y="472059"/>
                </a:lnTo>
                <a:lnTo>
                  <a:pt x="1305052" y="459359"/>
                </a:lnTo>
                <a:close/>
              </a:path>
              <a:path w="1627504" h="610235">
                <a:moveTo>
                  <a:pt x="1376933" y="484886"/>
                </a:moveTo>
                <a:lnTo>
                  <a:pt x="1364106" y="520826"/>
                </a:lnTo>
                <a:lnTo>
                  <a:pt x="1400048" y="533526"/>
                </a:lnTo>
                <a:lnTo>
                  <a:pt x="1412748" y="497586"/>
                </a:lnTo>
                <a:lnTo>
                  <a:pt x="1376933" y="484886"/>
                </a:lnTo>
                <a:close/>
              </a:path>
              <a:path w="1627504" h="610235">
                <a:moveTo>
                  <a:pt x="1448689" y="510413"/>
                </a:moveTo>
                <a:lnTo>
                  <a:pt x="1435989" y="546226"/>
                </a:lnTo>
                <a:lnTo>
                  <a:pt x="1471802" y="559054"/>
                </a:lnTo>
                <a:lnTo>
                  <a:pt x="1484629" y="523113"/>
                </a:lnTo>
                <a:lnTo>
                  <a:pt x="1448689" y="510413"/>
                </a:lnTo>
                <a:close/>
              </a:path>
              <a:path w="1627504" h="610235">
                <a:moveTo>
                  <a:pt x="1513501" y="573827"/>
                </a:moveTo>
                <a:lnTo>
                  <a:pt x="1500758" y="609726"/>
                </a:lnTo>
                <a:lnTo>
                  <a:pt x="1627504" y="594233"/>
                </a:lnTo>
                <a:lnTo>
                  <a:pt x="1614093" y="580263"/>
                </a:lnTo>
                <a:lnTo>
                  <a:pt x="1531366" y="580263"/>
                </a:lnTo>
                <a:lnTo>
                  <a:pt x="1513501" y="573827"/>
                </a:lnTo>
                <a:close/>
              </a:path>
              <a:path w="1627504" h="610235">
                <a:moveTo>
                  <a:pt x="1526225" y="537980"/>
                </a:moveTo>
                <a:lnTo>
                  <a:pt x="1513501" y="573827"/>
                </a:lnTo>
                <a:lnTo>
                  <a:pt x="1531366" y="580263"/>
                </a:lnTo>
                <a:lnTo>
                  <a:pt x="1544193" y="544322"/>
                </a:lnTo>
                <a:lnTo>
                  <a:pt x="1526225" y="537980"/>
                </a:lnTo>
                <a:close/>
              </a:path>
              <a:path w="1627504" h="610235">
                <a:moveTo>
                  <a:pt x="1538985" y="502031"/>
                </a:moveTo>
                <a:lnTo>
                  <a:pt x="1526225" y="537980"/>
                </a:lnTo>
                <a:lnTo>
                  <a:pt x="1544193" y="544322"/>
                </a:lnTo>
                <a:lnTo>
                  <a:pt x="1531366" y="580263"/>
                </a:lnTo>
                <a:lnTo>
                  <a:pt x="1614093" y="580263"/>
                </a:lnTo>
                <a:lnTo>
                  <a:pt x="1538985" y="502031"/>
                </a:lnTo>
                <a:close/>
              </a:path>
              <a:path w="1627504" h="610235">
                <a:moveTo>
                  <a:pt x="1520444" y="535939"/>
                </a:moveTo>
                <a:lnTo>
                  <a:pt x="1507744" y="571754"/>
                </a:lnTo>
                <a:lnTo>
                  <a:pt x="1513501" y="573827"/>
                </a:lnTo>
                <a:lnTo>
                  <a:pt x="1526225" y="537980"/>
                </a:lnTo>
                <a:lnTo>
                  <a:pt x="1520444" y="53593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8">
            <a:extLst>
              <a:ext uri="{FF2B5EF4-FFF2-40B4-BE49-F238E27FC236}">
                <a16:creationId xmlns:a16="http://schemas.microsoft.com/office/drawing/2014/main" id="{D2628E09-8D0A-EAF1-A246-53AFB9F1F83C}"/>
              </a:ext>
            </a:extLst>
          </p:cNvPr>
          <p:cNvSpPr/>
          <p:nvPr/>
        </p:nvSpPr>
        <p:spPr>
          <a:xfrm>
            <a:off x="4890896" y="2247292"/>
            <a:ext cx="3059430" cy="609600"/>
          </a:xfrm>
          <a:custGeom>
            <a:avLst/>
            <a:gdLst/>
            <a:ahLst/>
            <a:cxnLst/>
            <a:rect l="l" t="t" r="r" b="b"/>
            <a:pathLst>
              <a:path w="3059429" h="609600">
                <a:moveTo>
                  <a:pt x="6857" y="0"/>
                </a:moveTo>
                <a:lnTo>
                  <a:pt x="0" y="37591"/>
                </a:lnTo>
                <a:lnTo>
                  <a:pt x="37464" y="44323"/>
                </a:lnTo>
                <a:lnTo>
                  <a:pt x="44323" y="6857"/>
                </a:lnTo>
                <a:lnTo>
                  <a:pt x="6857" y="0"/>
                </a:lnTo>
                <a:close/>
              </a:path>
              <a:path w="3059429" h="609600">
                <a:moveTo>
                  <a:pt x="81787" y="13715"/>
                </a:moveTo>
                <a:lnTo>
                  <a:pt x="75056" y="51180"/>
                </a:lnTo>
                <a:lnTo>
                  <a:pt x="112522" y="57912"/>
                </a:lnTo>
                <a:lnTo>
                  <a:pt x="119252" y="20447"/>
                </a:lnTo>
                <a:lnTo>
                  <a:pt x="81787" y="13715"/>
                </a:lnTo>
                <a:close/>
              </a:path>
              <a:path w="3059429" h="609600">
                <a:moveTo>
                  <a:pt x="156717" y="27304"/>
                </a:moveTo>
                <a:lnTo>
                  <a:pt x="149987" y="64769"/>
                </a:lnTo>
                <a:lnTo>
                  <a:pt x="187451" y="71627"/>
                </a:lnTo>
                <a:lnTo>
                  <a:pt x="194310" y="34162"/>
                </a:lnTo>
                <a:lnTo>
                  <a:pt x="156717" y="27304"/>
                </a:lnTo>
                <a:close/>
              </a:path>
              <a:path w="3059429" h="609600">
                <a:moveTo>
                  <a:pt x="231775" y="40893"/>
                </a:moveTo>
                <a:lnTo>
                  <a:pt x="224916" y="78359"/>
                </a:lnTo>
                <a:lnTo>
                  <a:pt x="262381" y="85216"/>
                </a:lnTo>
                <a:lnTo>
                  <a:pt x="269239" y="47751"/>
                </a:lnTo>
                <a:lnTo>
                  <a:pt x="231775" y="40893"/>
                </a:lnTo>
                <a:close/>
              </a:path>
              <a:path w="3059429" h="609600">
                <a:moveTo>
                  <a:pt x="306704" y="54482"/>
                </a:moveTo>
                <a:lnTo>
                  <a:pt x="299974" y="92075"/>
                </a:lnTo>
                <a:lnTo>
                  <a:pt x="337438" y="98805"/>
                </a:lnTo>
                <a:lnTo>
                  <a:pt x="344169" y="61340"/>
                </a:lnTo>
                <a:lnTo>
                  <a:pt x="306704" y="54482"/>
                </a:lnTo>
                <a:close/>
              </a:path>
              <a:path w="3059429" h="609600">
                <a:moveTo>
                  <a:pt x="381635" y="68199"/>
                </a:moveTo>
                <a:lnTo>
                  <a:pt x="374903" y="105663"/>
                </a:lnTo>
                <a:lnTo>
                  <a:pt x="412368" y="112394"/>
                </a:lnTo>
                <a:lnTo>
                  <a:pt x="419226" y="74929"/>
                </a:lnTo>
                <a:lnTo>
                  <a:pt x="381635" y="68199"/>
                </a:lnTo>
                <a:close/>
              </a:path>
              <a:path w="3059429" h="609600">
                <a:moveTo>
                  <a:pt x="456691" y="81787"/>
                </a:moveTo>
                <a:lnTo>
                  <a:pt x="449833" y="119252"/>
                </a:lnTo>
                <a:lnTo>
                  <a:pt x="487299" y="126111"/>
                </a:lnTo>
                <a:lnTo>
                  <a:pt x="494156" y="88518"/>
                </a:lnTo>
                <a:lnTo>
                  <a:pt x="456691" y="81787"/>
                </a:lnTo>
                <a:close/>
              </a:path>
              <a:path w="3059429" h="609600">
                <a:moveTo>
                  <a:pt x="531622" y="95376"/>
                </a:moveTo>
                <a:lnTo>
                  <a:pt x="524890" y="132841"/>
                </a:lnTo>
                <a:lnTo>
                  <a:pt x="562355" y="139700"/>
                </a:lnTo>
                <a:lnTo>
                  <a:pt x="569087" y="102235"/>
                </a:lnTo>
                <a:lnTo>
                  <a:pt x="531622" y="95376"/>
                </a:lnTo>
                <a:close/>
              </a:path>
              <a:path w="3059429" h="609600">
                <a:moveTo>
                  <a:pt x="606678" y="108965"/>
                </a:moveTo>
                <a:lnTo>
                  <a:pt x="599820" y="146430"/>
                </a:lnTo>
                <a:lnTo>
                  <a:pt x="637286" y="153288"/>
                </a:lnTo>
                <a:lnTo>
                  <a:pt x="644143" y="115824"/>
                </a:lnTo>
                <a:lnTo>
                  <a:pt x="606678" y="108965"/>
                </a:lnTo>
                <a:close/>
              </a:path>
              <a:path w="3059429" h="609600">
                <a:moveTo>
                  <a:pt x="681608" y="122681"/>
                </a:moveTo>
                <a:lnTo>
                  <a:pt x="674751" y="160147"/>
                </a:lnTo>
                <a:lnTo>
                  <a:pt x="712215" y="166877"/>
                </a:lnTo>
                <a:lnTo>
                  <a:pt x="719074" y="129412"/>
                </a:lnTo>
                <a:lnTo>
                  <a:pt x="681608" y="122681"/>
                </a:lnTo>
                <a:close/>
              </a:path>
              <a:path w="3059429" h="609600">
                <a:moveTo>
                  <a:pt x="756538" y="136270"/>
                </a:moveTo>
                <a:lnTo>
                  <a:pt x="749807" y="173736"/>
                </a:lnTo>
                <a:lnTo>
                  <a:pt x="787273" y="180593"/>
                </a:lnTo>
                <a:lnTo>
                  <a:pt x="794003" y="143001"/>
                </a:lnTo>
                <a:lnTo>
                  <a:pt x="756538" y="136270"/>
                </a:lnTo>
                <a:close/>
              </a:path>
              <a:path w="3059429" h="609600">
                <a:moveTo>
                  <a:pt x="831595" y="149860"/>
                </a:moveTo>
                <a:lnTo>
                  <a:pt x="824738" y="187325"/>
                </a:lnTo>
                <a:lnTo>
                  <a:pt x="862202" y="194182"/>
                </a:lnTo>
                <a:lnTo>
                  <a:pt x="869061" y="156717"/>
                </a:lnTo>
                <a:lnTo>
                  <a:pt x="831595" y="149860"/>
                </a:lnTo>
                <a:close/>
              </a:path>
              <a:path w="3059429" h="609600">
                <a:moveTo>
                  <a:pt x="906526" y="163449"/>
                </a:moveTo>
                <a:lnTo>
                  <a:pt x="899667" y="200913"/>
                </a:lnTo>
                <a:lnTo>
                  <a:pt x="937132" y="207772"/>
                </a:lnTo>
                <a:lnTo>
                  <a:pt x="943990" y="170306"/>
                </a:lnTo>
                <a:lnTo>
                  <a:pt x="906526" y="163449"/>
                </a:lnTo>
                <a:close/>
              </a:path>
              <a:path w="3059429" h="609600">
                <a:moveTo>
                  <a:pt x="981455" y="177164"/>
                </a:moveTo>
                <a:lnTo>
                  <a:pt x="974725" y="214629"/>
                </a:lnTo>
                <a:lnTo>
                  <a:pt x="1012189" y="221361"/>
                </a:lnTo>
                <a:lnTo>
                  <a:pt x="1018920" y="183895"/>
                </a:lnTo>
                <a:lnTo>
                  <a:pt x="981455" y="177164"/>
                </a:lnTo>
                <a:close/>
              </a:path>
              <a:path w="3059429" h="609600">
                <a:moveTo>
                  <a:pt x="1056513" y="190753"/>
                </a:moveTo>
                <a:lnTo>
                  <a:pt x="1049654" y="228218"/>
                </a:lnTo>
                <a:lnTo>
                  <a:pt x="1087119" y="235076"/>
                </a:lnTo>
                <a:lnTo>
                  <a:pt x="1093977" y="197485"/>
                </a:lnTo>
                <a:lnTo>
                  <a:pt x="1056513" y="190753"/>
                </a:lnTo>
                <a:close/>
              </a:path>
              <a:path w="3059429" h="609600">
                <a:moveTo>
                  <a:pt x="1131442" y="204342"/>
                </a:moveTo>
                <a:lnTo>
                  <a:pt x="1124585" y="241807"/>
                </a:lnTo>
                <a:lnTo>
                  <a:pt x="1162050" y="248665"/>
                </a:lnTo>
                <a:lnTo>
                  <a:pt x="1168907" y="211200"/>
                </a:lnTo>
                <a:lnTo>
                  <a:pt x="1131442" y="204342"/>
                </a:lnTo>
                <a:close/>
              </a:path>
              <a:path w="3059429" h="609600">
                <a:moveTo>
                  <a:pt x="1206373" y="217931"/>
                </a:moveTo>
                <a:lnTo>
                  <a:pt x="1199641" y="255397"/>
                </a:lnTo>
                <a:lnTo>
                  <a:pt x="1237106" y="262254"/>
                </a:lnTo>
                <a:lnTo>
                  <a:pt x="1243838" y="224789"/>
                </a:lnTo>
                <a:lnTo>
                  <a:pt x="1206373" y="217931"/>
                </a:lnTo>
                <a:close/>
              </a:path>
              <a:path w="3059429" h="609600">
                <a:moveTo>
                  <a:pt x="1281429" y="231520"/>
                </a:moveTo>
                <a:lnTo>
                  <a:pt x="1274572" y="269113"/>
                </a:lnTo>
                <a:lnTo>
                  <a:pt x="1312037" y="275843"/>
                </a:lnTo>
                <a:lnTo>
                  <a:pt x="1318894" y="238378"/>
                </a:lnTo>
                <a:lnTo>
                  <a:pt x="1281429" y="231520"/>
                </a:lnTo>
                <a:close/>
              </a:path>
              <a:path w="3059429" h="609600">
                <a:moveTo>
                  <a:pt x="1356360" y="245237"/>
                </a:moveTo>
                <a:lnTo>
                  <a:pt x="1349502" y="282701"/>
                </a:lnTo>
                <a:lnTo>
                  <a:pt x="1386966" y="289432"/>
                </a:lnTo>
                <a:lnTo>
                  <a:pt x="1393825" y="251967"/>
                </a:lnTo>
                <a:lnTo>
                  <a:pt x="1356360" y="245237"/>
                </a:lnTo>
                <a:close/>
              </a:path>
              <a:path w="3059429" h="609600">
                <a:moveTo>
                  <a:pt x="1431289" y="258825"/>
                </a:moveTo>
                <a:lnTo>
                  <a:pt x="1424558" y="296290"/>
                </a:lnTo>
                <a:lnTo>
                  <a:pt x="1462024" y="303149"/>
                </a:lnTo>
                <a:lnTo>
                  <a:pt x="1468754" y="265684"/>
                </a:lnTo>
                <a:lnTo>
                  <a:pt x="1431289" y="258825"/>
                </a:lnTo>
                <a:close/>
              </a:path>
              <a:path w="3059429" h="609600">
                <a:moveTo>
                  <a:pt x="1506347" y="272414"/>
                </a:moveTo>
                <a:lnTo>
                  <a:pt x="1499489" y="309879"/>
                </a:lnTo>
                <a:lnTo>
                  <a:pt x="1536953" y="316738"/>
                </a:lnTo>
                <a:lnTo>
                  <a:pt x="1543812" y="279273"/>
                </a:lnTo>
                <a:lnTo>
                  <a:pt x="1506347" y="272414"/>
                </a:lnTo>
                <a:close/>
              </a:path>
              <a:path w="3059429" h="609600">
                <a:moveTo>
                  <a:pt x="1581277" y="286003"/>
                </a:moveTo>
                <a:lnTo>
                  <a:pt x="1574418" y="323595"/>
                </a:lnTo>
                <a:lnTo>
                  <a:pt x="1611883" y="330326"/>
                </a:lnTo>
                <a:lnTo>
                  <a:pt x="1618742" y="292862"/>
                </a:lnTo>
                <a:lnTo>
                  <a:pt x="1581277" y="286003"/>
                </a:lnTo>
                <a:close/>
              </a:path>
              <a:path w="3059429" h="609600">
                <a:moveTo>
                  <a:pt x="1656206" y="299719"/>
                </a:moveTo>
                <a:lnTo>
                  <a:pt x="1649476" y="337185"/>
                </a:lnTo>
                <a:lnTo>
                  <a:pt x="1686941" y="343915"/>
                </a:lnTo>
                <a:lnTo>
                  <a:pt x="1693672" y="306450"/>
                </a:lnTo>
                <a:lnTo>
                  <a:pt x="1656206" y="299719"/>
                </a:lnTo>
                <a:close/>
              </a:path>
              <a:path w="3059429" h="609600">
                <a:moveTo>
                  <a:pt x="1731263" y="313309"/>
                </a:moveTo>
                <a:lnTo>
                  <a:pt x="1724405" y="350774"/>
                </a:lnTo>
                <a:lnTo>
                  <a:pt x="1761871" y="357631"/>
                </a:lnTo>
                <a:lnTo>
                  <a:pt x="1768728" y="320166"/>
                </a:lnTo>
                <a:lnTo>
                  <a:pt x="1731263" y="313309"/>
                </a:lnTo>
                <a:close/>
              </a:path>
              <a:path w="3059429" h="609600">
                <a:moveTo>
                  <a:pt x="1806194" y="326898"/>
                </a:moveTo>
                <a:lnTo>
                  <a:pt x="1799335" y="364363"/>
                </a:lnTo>
                <a:lnTo>
                  <a:pt x="1836801" y="371220"/>
                </a:lnTo>
                <a:lnTo>
                  <a:pt x="1843658" y="333755"/>
                </a:lnTo>
                <a:lnTo>
                  <a:pt x="1806194" y="326898"/>
                </a:lnTo>
                <a:close/>
              </a:path>
              <a:path w="3059429" h="609600">
                <a:moveTo>
                  <a:pt x="1881124" y="340487"/>
                </a:moveTo>
                <a:lnTo>
                  <a:pt x="1874393" y="378078"/>
                </a:lnTo>
                <a:lnTo>
                  <a:pt x="1911857" y="384810"/>
                </a:lnTo>
                <a:lnTo>
                  <a:pt x="1918588" y="347344"/>
                </a:lnTo>
                <a:lnTo>
                  <a:pt x="1881124" y="340487"/>
                </a:lnTo>
                <a:close/>
              </a:path>
              <a:path w="3059429" h="609600">
                <a:moveTo>
                  <a:pt x="1956180" y="354202"/>
                </a:moveTo>
                <a:lnTo>
                  <a:pt x="1949323" y="391667"/>
                </a:lnTo>
                <a:lnTo>
                  <a:pt x="1986787" y="398399"/>
                </a:lnTo>
                <a:lnTo>
                  <a:pt x="1993646" y="360934"/>
                </a:lnTo>
                <a:lnTo>
                  <a:pt x="1956180" y="354202"/>
                </a:lnTo>
                <a:close/>
              </a:path>
              <a:path w="3059429" h="609600">
                <a:moveTo>
                  <a:pt x="2031110" y="367791"/>
                </a:moveTo>
                <a:lnTo>
                  <a:pt x="2024252" y="405256"/>
                </a:lnTo>
                <a:lnTo>
                  <a:pt x="2061718" y="412114"/>
                </a:lnTo>
                <a:lnTo>
                  <a:pt x="2068576" y="374523"/>
                </a:lnTo>
                <a:lnTo>
                  <a:pt x="2031110" y="367791"/>
                </a:lnTo>
                <a:close/>
              </a:path>
              <a:path w="3059429" h="609600">
                <a:moveTo>
                  <a:pt x="2106041" y="381380"/>
                </a:moveTo>
                <a:lnTo>
                  <a:pt x="2099309" y="418845"/>
                </a:lnTo>
                <a:lnTo>
                  <a:pt x="2136775" y="425703"/>
                </a:lnTo>
                <a:lnTo>
                  <a:pt x="2143505" y="388238"/>
                </a:lnTo>
                <a:lnTo>
                  <a:pt x="2106041" y="381380"/>
                </a:lnTo>
                <a:close/>
              </a:path>
              <a:path w="3059429" h="609600">
                <a:moveTo>
                  <a:pt x="2181098" y="394969"/>
                </a:moveTo>
                <a:lnTo>
                  <a:pt x="2174239" y="432562"/>
                </a:lnTo>
                <a:lnTo>
                  <a:pt x="2211704" y="439292"/>
                </a:lnTo>
                <a:lnTo>
                  <a:pt x="2218562" y="401827"/>
                </a:lnTo>
                <a:lnTo>
                  <a:pt x="2181098" y="394969"/>
                </a:lnTo>
                <a:close/>
              </a:path>
              <a:path w="3059429" h="609600">
                <a:moveTo>
                  <a:pt x="2256028" y="408686"/>
                </a:moveTo>
                <a:lnTo>
                  <a:pt x="2249170" y="446150"/>
                </a:lnTo>
                <a:lnTo>
                  <a:pt x="2286634" y="452881"/>
                </a:lnTo>
                <a:lnTo>
                  <a:pt x="2293493" y="415416"/>
                </a:lnTo>
                <a:lnTo>
                  <a:pt x="2256028" y="408686"/>
                </a:lnTo>
                <a:close/>
              </a:path>
              <a:path w="3059429" h="609600">
                <a:moveTo>
                  <a:pt x="2330957" y="422275"/>
                </a:moveTo>
                <a:lnTo>
                  <a:pt x="2324227" y="459739"/>
                </a:lnTo>
                <a:lnTo>
                  <a:pt x="2361692" y="466598"/>
                </a:lnTo>
                <a:lnTo>
                  <a:pt x="2368423" y="429005"/>
                </a:lnTo>
                <a:lnTo>
                  <a:pt x="2330957" y="422275"/>
                </a:lnTo>
                <a:close/>
              </a:path>
              <a:path w="3059429" h="609600">
                <a:moveTo>
                  <a:pt x="2406014" y="435863"/>
                </a:moveTo>
                <a:lnTo>
                  <a:pt x="2399156" y="473328"/>
                </a:lnTo>
                <a:lnTo>
                  <a:pt x="2436622" y="480187"/>
                </a:lnTo>
                <a:lnTo>
                  <a:pt x="2443479" y="442722"/>
                </a:lnTo>
                <a:lnTo>
                  <a:pt x="2406014" y="435863"/>
                </a:lnTo>
                <a:close/>
              </a:path>
              <a:path w="3059429" h="609600">
                <a:moveTo>
                  <a:pt x="2480945" y="449452"/>
                </a:moveTo>
                <a:lnTo>
                  <a:pt x="2474086" y="486917"/>
                </a:lnTo>
                <a:lnTo>
                  <a:pt x="2511679" y="493775"/>
                </a:lnTo>
                <a:lnTo>
                  <a:pt x="2518409" y="456311"/>
                </a:lnTo>
                <a:lnTo>
                  <a:pt x="2480945" y="449452"/>
                </a:lnTo>
                <a:close/>
              </a:path>
              <a:path w="3059429" h="609600">
                <a:moveTo>
                  <a:pt x="2555875" y="463168"/>
                </a:moveTo>
                <a:lnTo>
                  <a:pt x="2549144" y="500634"/>
                </a:lnTo>
                <a:lnTo>
                  <a:pt x="2586608" y="507364"/>
                </a:lnTo>
                <a:lnTo>
                  <a:pt x="2593339" y="469900"/>
                </a:lnTo>
                <a:lnTo>
                  <a:pt x="2555875" y="463168"/>
                </a:lnTo>
                <a:close/>
              </a:path>
              <a:path w="3059429" h="609600">
                <a:moveTo>
                  <a:pt x="2630931" y="476757"/>
                </a:moveTo>
                <a:lnTo>
                  <a:pt x="2624074" y="514223"/>
                </a:lnTo>
                <a:lnTo>
                  <a:pt x="2661538" y="521080"/>
                </a:lnTo>
                <a:lnTo>
                  <a:pt x="2668397" y="483488"/>
                </a:lnTo>
                <a:lnTo>
                  <a:pt x="2630931" y="476757"/>
                </a:lnTo>
                <a:close/>
              </a:path>
              <a:path w="3059429" h="609600">
                <a:moveTo>
                  <a:pt x="2705861" y="490347"/>
                </a:moveTo>
                <a:lnTo>
                  <a:pt x="2699004" y="527812"/>
                </a:lnTo>
                <a:lnTo>
                  <a:pt x="2736596" y="534669"/>
                </a:lnTo>
                <a:lnTo>
                  <a:pt x="2743327" y="497204"/>
                </a:lnTo>
                <a:lnTo>
                  <a:pt x="2705861" y="490347"/>
                </a:lnTo>
                <a:close/>
              </a:path>
              <a:path w="3059429" h="609600">
                <a:moveTo>
                  <a:pt x="2780792" y="503936"/>
                </a:moveTo>
                <a:lnTo>
                  <a:pt x="2774060" y="541401"/>
                </a:lnTo>
                <a:lnTo>
                  <a:pt x="2811526" y="548259"/>
                </a:lnTo>
                <a:lnTo>
                  <a:pt x="2818256" y="510793"/>
                </a:lnTo>
                <a:lnTo>
                  <a:pt x="2780792" y="503936"/>
                </a:lnTo>
                <a:close/>
              </a:path>
              <a:path w="3059429" h="609600">
                <a:moveTo>
                  <a:pt x="2855849" y="517525"/>
                </a:moveTo>
                <a:lnTo>
                  <a:pt x="2848991" y="555116"/>
                </a:lnTo>
                <a:lnTo>
                  <a:pt x="2886455" y="561848"/>
                </a:lnTo>
                <a:lnTo>
                  <a:pt x="2893313" y="524382"/>
                </a:lnTo>
                <a:lnTo>
                  <a:pt x="2855849" y="517525"/>
                </a:lnTo>
                <a:close/>
              </a:path>
              <a:path w="3059429" h="609600">
                <a:moveTo>
                  <a:pt x="2943044" y="572194"/>
                </a:moveTo>
                <a:lnTo>
                  <a:pt x="2936239" y="609600"/>
                </a:lnTo>
                <a:lnTo>
                  <a:pt x="3053246" y="575563"/>
                </a:lnTo>
                <a:lnTo>
                  <a:pt x="2961512" y="575563"/>
                </a:lnTo>
                <a:lnTo>
                  <a:pt x="2943044" y="572194"/>
                </a:lnTo>
                <a:close/>
              </a:path>
              <a:path w="3059429" h="609600">
                <a:moveTo>
                  <a:pt x="2949871" y="534671"/>
                </a:moveTo>
                <a:lnTo>
                  <a:pt x="2943044" y="572194"/>
                </a:lnTo>
                <a:lnTo>
                  <a:pt x="2961512" y="575563"/>
                </a:lnTo>
                <a:lnTo>
                  <a:pt x="2968244" y="537972"/>
                </a:lnTo>
                <a:lnTo>
                  <a:pt x="2949871" y="534671"/>
                </a:lnTo>
                <a:close/>
              </a:path>
              <a:path w="3059429" h="609600">
                <a:moveTo>
                  <a:pt x="2956686" y="497204"/>
                </a:moveTo>
                <a:lnTo>
                  <a:pt x="2949871" y="534671"/>
                </a:lnTo>
                <a:lnTo>
                  <a:pt x="2968244" y="537972"/>
                </a:lnTo>
                <a:lnTo>
                  <a:pt x="2961512" y="575563"/>
                </a:lnTo>
                <a:lnTo>
                  <a:pt x="3053246" y="575563"/>
                </a:lnTo>
                <a:lnTo>
                  <a:pt x="3058922" y="573913"/>
                </a:lnTo>
                <a:lnTo>
                  <a:pt x="2956686" y="497204"/>
                </a:lnTo>
                <a:close/>
              </a:path>
              <a:path w="3059429" h="609600">
                <a:moveTo>
                  <a:pt x="2930779" y="531240"/>
                </a:moveTo>
                <a:lnTo>
                  <a:pt x="2923921" y="568705"/>
                </a:lnTo>
                <a:lnTo>
                  <a:pt x="2943044" y="572194"/>
                </a:lnTo>
                <a:lnTo>
                  <a:pt x="2949871" y="534671"/>
                </a:lnTo>
                <a:lnTo>
                  <a:pt x="2930779" y="53124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99">
            <a:extLst>
              <a:ext uri="{FF2B5EF4-FFF2-40B4-BE49-F238E27FC236}">
                <a16:creationId xmlns:a16="http://schemas.microsoft.com/office/drawing/2014/main" id="{6325045C-4039-524C-6AC7-1E7773DC073E}"/>
              </a:ext>
            </a:extLst>
          </p:cNvPr>
          <p:cNvSpPr/>
          <p:nvPr/>
        </p:nvSpPr>
        <p:spPr>
          <a:xfrm>
            <a:off x="3233927" y="2253261"/>
            <a:ext cx="4454525" cy="598805"/>
          </a:xfrm>
          <a:custGeom>
            <a:avLst/>
            <a:gdLst/>
            <a:ahLst/>
            <a:cxnLst/>
            <a:rect l="l" t="t" r="r" b="b"/>
            <a:pathLst>
              <a:path w="4454525" h="598805">
                <a:moveTo>
                  <a:pt x="4572" y="0"/>
                </a:moveTo>
                <a:lnTo>
                  <a:pt x="0" y="37846"/>
                </a:lnTo>
                <a:lnTo>
                  <a:pt x="37846" y="42418"/>
                </a:lnTo>
                <a:lnTo>
                  <a:pt x="42418" y="4572"/>
                </a:lnTo>
                <a:lnTo>
                  <a:pt x="4572" y="0"/>
                </a:lnTo>
                <a:close/>
              </a:path>
              <a:path w="4454525" h="598805">
                <a:moveTo>
                  <a:pt x="80263" y="9144"/>
                </a:moveTo>
                <a:lnTo>
                  <a:pt x="75692" y="46990"/>
                </a:lnTo>
                <a:lnTo>
                  <a:pt x="113537" y="51562"/>
                </a:lnTo>
                <a:lnTo>
                  <a:pt x="117983" y="13716"/>
                </a:lnTo>
                <a:lnTo>
                  <a:pt x="80263" y="9144"/>
                </a:lnTo>
                <a:close/>
              </a:path>
              <a:path w="4454525" h="598805">
                <a:moveTo>
                  <a:pt x="155829" y="18287"/>
                </a:moveTo>
                <a:lnTo>
                  <a:pt x="151257" y="56134"/>
                </a:lnTo>
                <a:lnTo>
                  <a:pt x="189102" y="60579"/>
                </a:lnTo>
                <a:lnTo>
                  <a:pt x="193675" y="22860"/>
                </a:lnTo>
                <a:lnTo>
                  <a:pt x="155829" y="18287"/>
                </a:lnTo>
                <a:close/>
              </a:path>
              <a:path w="4454525" h="598805">
                <a:moveTo>
                  <a:pt x="231521" y="27305"/>
                </a:moveTo>
                <a:lnTo>
                  <a:pt x="226949" y="65150"/>
                </a:lnTo>
                <a:lnTo>
                  <a:pt x="264795" y="69723"/>
                </a:lnTo>
                <a:lnTo>
                  <a:pt x="269367" y="31876"/>
                </a:lnTo>
                <a:lnTo>
                  <a:pt x="231521" y="27305"/>
                </a:lnTo>
                <a:close/>
              </a:path>
              <a:path w="4454525" h="598805">
                <a:moveTo>
                  <a:pt x="307213" y="36449"/>
                </a:moveTo>
                <a:lnTo>
                  <a:pt x="302641" y="74295"/>
                </a:lnTo>
                <a:lnTo>
                  <a:pt x="340487" y="78867"/>
                </a:lnTo>
                <a:lnTo>
                  <a:pt x="345059" y="41021"/>
                </a:lnTo>
                <a:lnTo>
                  <a:pt x="307213" y="36449"/>
                </a:lnTo>
                <a:close/>
              </a:path>
              <a:path w="4454525" h="598805">
                <a:moveTo>
                  <a:pt x="382777" y="45593"/>
                </a:moveTo>
                <a:lnTo>
                  <a:pt x="378206" y="83438"/>
                </a:lnTo>
                <a:lnTo>
                  <a:pt x="416051" y="88011"/>
                </a:lnTo>
                <a:lnTo>
                  <a:pt x="420624" y="50165"/>
                </a:lnTo>
                <a:lnTo>
                  <a:pt x="382777" y="45593"/>
                </a:lnTo>
                <a:close/>
              </a:path>
              <a:path w="4454525" h="598805">
                <a:moveTo>
                  <a:pt x="458470" y="54737"/>
                </a:moveTo>
                <a:lnTo>
                  <a:pt x="453898" y="92583"/>
                </a:lnTo>
                <a:lnTo>
                  <a:pt x="491744" y="97155"/>
                </a:lnTo>
                <a:lnTo>
                  <a:pt x="496316" y="59309"/>
                </a:lnTo>
                <a:lnTo>
                  <a:pt x="458470" y="54737"/>
                </a:lnTo>
                <a:close/>
              </a:path>
              <a:path w="4454525" h="598805">
                <a:moveTo>
                  <a:pt x="534162" y="63881"/>
                </a:moveTo>
                <a:lnTo>
                  <a:pt x="529589" y="101726"/>
                </a:lnTo>
                <a:lnTo>
                  <a:pt x="567436" y="106172"/>
                </a:lnTo>
                <a:lnTo>
                  <a:pt x="572008" y="68453"/>
                </a:lnTo>
                <a:lnTo>
                  <a:pt x="534162" y="63881"/>
                </a:lnTo>
                <a:close/>
              </a:path>
              <a:path w="4454525" h="598805">
                <a:moveTo>
                  <a:pt x="609726" y="72898"/>
                </a:moveTo>
                <a:lnTo>
                  <a:pt x="605282" y="110744"/>
                </a:lnTo>
                <a:lnTo>
                  <a:pt x="643001" y="115316"/>
                </a:lnTo>
                <a:lnTo>
                  <a:pt x="647573" y="77470"/>
                </a:lnTo>
                <a:lnTo>
                  <a:pt x="609726" y="72898"/>
                </a:lnTo>
                <a:close/>
              </a:path>
              <a:path w="4454525" h="598805">
                <a:moveTo>
                  <a:pt x="685419" y="82042"/>
                </a:moveTo>
                <a:lnTo>
                  <a:pt x="680847" y="119887"/>
                </a:lnTo>
                <a:lnTo>
                  <a:pt x="718693" y="124460"/>
                </a:lnTo>
                <a:lnTo>
                  <a:pt x="723264" y="86613"/>
                </a:lnTo>
                <a:lnTo>
                  <a:pt x="685419" y="82042"/>
                </a:lnTo>
                <a:close/>
              </a:path>
              <a:path w="4454525" h="598805">
                <a:moveTo>
                  <a:pt x="761111" y="91186"/>
                </a:moveTo>
                <a:lnTo>
                  <a:pt x="756538" y="129032"/>
                </a:lnTo>
                <a:lnTo>
                  <a:pt x="794385" y="133604"/>
                </a:lnTo>
                <a:lnTo>
                  <a:pt x="798957" y="95758"/>
                </a:lnTo>
                <a:lnTo>
                  <a:pt x="761111" y="91186"/>
                </a:lnTo>
                <a:close/>
              </a:path>
              <a:path w="4454525" h="598805">
                <a:moveTo>
                  <a:pt x="836802" y="100330"/>
                </a:moveTo>
                <a:lnTo>
                  <a:pt x="832231" y="138175"/>
                </a:lnTo>
                <a:lnTo>
                  <a:pt x="869950" y="142748"/>
                </a:lnTo>
                <a:lnTo>
                  <a:pt x="874522" y="104901"/>
                </a:lnTo>
                <a:lnTo>
                  <a:pt x="836802" y="100330"/>
                </a:lnTo>
                <a:close/>
              </a:path>
              <a:path w="4454525" h="598805">
                <a:moveTo>
                  <a:pt x="912368" y="109474"/>
                </a:moveTo>
                <a:lnTo>
                  <a:pt x="907796" y="147320"/>
                </a:lnTo>
                <a:lnTo>
                  <a:pt x="945642" y="151765"/>
                </a:lnTo>
                <a:lnTo>
                  <a:pt x="950213" y="114046"/>
                </a:lnTo>
                <a:lnTo>
                  <a:pt x="912368" y="109474"/>
                </a:lnTo>
                <a:close/>
              </a:path>
              <a:path w="4454525" h="598805">
                <a:moveTo>
                  <a:pt x="988060" y="118618"/>
                </a:moveTo>
                <a:lnTo>
                  <a:pt x="983488" y="156337"/>
                </a:lnTo>
                <a:lnTo>
                  <a:pt x="1021334" y="160909"/>
                </a:lnTo>
                <a:lnTo>
                  <a:pt x="1025906" y="123062"/>
                </a:lnTo>
                <a:lnTo>
                  <a:pt x="988060" y="118618"/>
                </a:lnTo>
                <a:close/>
              </a:path>
              <a:path w="4454525" h="598805">
                <a:moveTo>
                  <a:pt x="1063752" y="127635"/>
                </a:moveTo>
                <a:lnTo>
                  <a:pt x="1059180" y="165481"/>
                </a:lnTo>
                <a:lnTo>
                  <a:pt x="1097026" y="170053"/>
                </a:lnTo>
                <a:lnTo>
                  <a:pt x="1101471" y="132207"/>
                </a:lnTo>
                <a:lnTo>
                  <a:pt x="1063752" y="127635"/>
                </a:lnTo>
                <a:close/>
              </a:path>
              <a:path w="4454525" h="598805">
                <a:moveTo>
                  <a:pt x="1139317" y="136779"/>
                </a:moveTo>
                <a:lnTo>
                  <a:pt x="1134745" y="174625"/>
                </a:lnTo>
                <a:lnTo>
                  <a:pt x="1172591" y="179197"/>
                </a:lnTo>
                <a:lnTo>
                  <a:pt x="1177163" y="141350"/>
                </a:lnTo>
                <a:lnTo>
                  <a:pt x="1139317" y="136779"/>
                </a:lnTo>
                <a:close/>
              </a:path>
              <a:path w="4454525" h="598805">
                <a:moveTo>
                  <a:pt x="1215009" y="145923"/>
                </a:moveTo>
                <a:lnTo>
                  <a:pt x="1210437" y="183769"/>
                </a:lnTo>
                <a:lnTo>
                  <a:pt x="1248283" y="188341"/>
                </a:lnTo>
                <a:lnTo>
                  <a:pt x="1252855" y="150495"/>
                </a:lnTo>
                <a:lnTo>
                  <a:pt x="1215009" y="145923"/>
                </a:lnTo>
                <a:close/>
              </a:path>
              <a:path w="4454525" h="598805">
                <a:moveTo>
                  <a:pt x="1290701" y="155067"/>
                </a:moveTo>
                <a:lnTo>
                  <a:pt x="1286129" y="192912"/>
                </a:lnTo>
                <a:lnTo>
                  <a:pt x="1323975" y="197358"/>
                </a:lnTo>
                <a:lnTo>
                  <a:pt x="1328420" y="159638"/>
                </a:lnTo>
                <a:lnTo>
                  <a:pt x="1290701" y="155067"/>
                </a:lnTo>
                <a:close/>
              </a:path>
              <a:path w="4454525" h="598805">
                <a:moveTo>
                  <a:pt x="1366266" y="164211"/>
                </a:moveTo>
                <a:lnTo>
                  <a:pt x="1361694" y="201930"/>
                </a:lnTo>
                <a:lnTo>
                  <a:pt x="1399539" y="206501"/>
                </a:lnTo>
                <a:lnTo>
                  <a:pt x="1404112" y="168656"/>
                </a:lnTo>
                <a:lnTo>
                  <a:pt x="1366266" y="164211"/>
                </a:lnTo>
                <a:close/>
              </a:path>
              <a:path w="4454525" h="598805">
                <a:moveTo>
                  <a:pt x="1441958" y="173228"/>
                </a:moveTo>
                <a:lnTo>
                  <a:pt x="1437386" y="211074"/>
                </a:lnTo>
                <a:lnTo>
                  <a:pt x="1475232" y="215646"/>
                </a:lnTo>
                <a:lnTo>
                  <a:pt x="1479804" y="177800"/>
                </a:lnTo>
                <a:lnTo>
                  <a:pt x="1441958" y="173228"/>
                </a:lnTo>
                <a:close/>
              </a:path>
              <a:path w="4454525" h="598805">
                <a:moveTo>
                  <a:pt x="1517650" y="182372"/>
                </a:moveTo>
                <a:lnTo>
                  <a:pt x="1513077" y="220218"/>
                </a:lnTo>
                <a:lnTo>
                  <a:pt x="1550924" y="224790"/>
                </a:lnTo>
                <a:lnTo>
                  <a:pt x="1555496" y="186944"/>
                </a:lnTo>
                <a:lnTo>
                  <a:pt x="1517650" y="182372"/>
                </a:lnTo>
                <a:close/>
              </a:path>
              <a:path w="4454525" h="598805">
                <a:moveTo>
                  <a:pt x="1593214" y="191516"/>
                </a:moveTo>
                <a:lnTo>
                  <a:pt x="1588643" y="229362"/>
                </a:lnTo>
                <a:lnTo>
                  <a:pt x="1626489" y="233934"/>
                </a:lnTo>
                <a:lnTo>
                  <a:pt x="1631061" y="196087"/>
                </a:lnTo>
                <a:lnTo>
                  <a:pt x="1593214" y="191516"/>
                </a:lnTo>
                <a:close/>
              </a:path>
              <a:path w="4454525" h="598805">
                <a:moveTo>
                  <a:pt x="1668907" y="200660"/>
                </a:moveTo>
                <a:lnTo>
                  <a:pt x="1664335" y="238506"/>
                </a:lnTo>
                <a:lnTo>
                  <a:pt x="1702181" y="242950"/>
                </a:lnTo>
                <a:lnTo>
                  <a:pt x="1706752" y="205232"/>
                </a:lnTo>
                <a:lnTo>
                  <a:pt x="1668907" y="200660"/>
                </a:lnTo>
                <a:close/>
              </a:path>
              <a:path w="4454525" h="598805">
                <a:moveTo>
                  <a:pt x="1744599" y="209804"/>
                </a:moveTo>
                <a:lnTo>
                  <a:pt x="1740027" y="247523"/>
                </a:lnTo>
                <a:lnTo>
                  <a:pt x="1777873" y="252095"/>
                </a:lnTo>
                <a:lnTo>
                  <a:pt x="1782445" y="214249"/>
                </a:lnTo>
                <a:lnTo>
                  <a:pt x="1744599" y="209804"/>
                </a:lnTo>
                <a:close/>
              </a:path>
              <a:path w="4454525" h="598805">
                <a:moveTo>
                  <a:pt x="1820164" y="218821"/>
                </a:moveTo>
                <a:lnTo>
                  <a:pt x="1815719" y="256667"/>
                </a:lnTo>
                <a:lnTo>
                  <a:pt x="1853438" y="261238"/>
                </a:lnTo>
                <a:lnTo>
                  <a:pt x="1858010" y="223393"/>
                </a:lnTo>
                <a:lnTo>
                  <a:pt x="1820164" y="218821"/>
                </a:lnTo>
                <a:close/>
              </a:path>
              <a:path w="4454525" h="598805">
                <a:moveTo>
                  <a:pt x="1895856" y="227965"/>
                </a:moveTo>
                <a:lnTo>
                  <a:pt x="1891284" y="265811"/>
                </a:lnTo>
                <a:lnTo>
                  <a:pt x="1929130" y="270383"/>
                </a:lnTo>
                <a:lnTo>
                  <a:pt x="1933702" y="232537"/>
                </a:lnTo>
                <a:lnTo>
                  <a:pt x="1895856" y="227965"/>
                </a:lnTo>
                <a:close/>
              </a:path>
              <a:path w="4454525" h="598805">
                <a:moveTo>
                  <a:pt x="1971548" y="237109"/>
                </a:moveTo>
                <a:lnTo>
                  <a:pt x="1966976" y="274955"/>
                </a:lnTo>
                <a:lnTo>
                  <a:pt x="2004822" y="279526"/>
                </a:lnTo>
                <a:lnTo>
                  <a:pt x="2009394" y="241681"/>
                </a:lnTo>
                <a:lnTo>
                  <a:pt x="1971548" y="237109"/>
                </a:lnTo>
                <a:close/>
              </a:path>
              <a:path w="4454525" h="598805">
                <a:moveTo>
                  <a:pt x="2047239" y="246253"/>
                </a:moveTo>
                <a:lnTo>
                  <a:pt x="2042668" y="284099"/>
                </a:lnTo>
                <a:lnTo>
                  <a:pt x="2080387" y="288544"/>
                </a:lnTo>
                <a:lnTo>
                  <a:pt x="2084959" y="250825"/>
                </a:lnTo>
                <a:lnTo>
                  <a:pt x="2047239" y="246253"/>
                </a:lnTo>
                <a:close/>
              </a:path>
              <a:path w="4454525" h="598805">
                <a:moveTo>
                  <a:pt x="2122805" y="255397"/>
                </a:moveTo>
                <a:lnTo>
                  <a:pt x="2118233" y="293116"/>
                </a:lnTo>
                <a:lnTo>
                  <a:pt x="2156079" y="297688"/>
                </a:lnTo>
                <a:lnTo>
                  <a:pt x="2160651" y="259842"/>
                </a:lnTo>
                <a:lnTo>
                  <a:pt x="2122805" y="255397"/>
                </a:lnTo>
                <a:close/>
              </a:path>
              <a:path w="4454525" h="598805">
                <a:moveTo>
                  <a:pt x="2198497" y="264413"/>
                </a:moveTo>
                <a:lnTo>
                  <a:pt x="2193925" y="302260"/>
                </a:lnTo>
                <a:lnTo>
                  <a:pt x="2231771" y="306832"/>
                </a:lnTo>
                <a:lnTo>
                  <a:pt x="2236343" y="268986"/>
                </a:lnTo>
                <a:lnTo>
                  <a:pt x="2198497" y="264413"/>
                </a:lnTo>
                <a:close/>
              </a:path>
              <a:path w="4454525" h="598805">
                <a:moveTo>
                  <a:pt x="2274189" y="273558"/>
                </a:moveTo>
                <a:lnTo>
                  <a:pt x="2269617" y="311404"/>
                </a:lnTo>
                <a:lnTo>
                  <a:pt x="2307463" y="315975"/>
                </a:lnTo>
                <a:lnTo>
                  <a:pt x="2311908" y="278130"/>
                </a:lnTo>
                <a:lnTo>
                  <a:pt x="2274189" y="273558"/>
                </a:lnTo>
                <a:close/>
              </a:path>
              <a:path w="4454525" h="598805">
                <a:moveTo>
                  <a:pt x="2349754" y="282701"/>
                </a:moveTo>
                <a:lnTo>
                  <a:pt x="2345182" y="320548"/>
                </a:lnTo>
                <a:lnTo>
                  <a:pt x="2383028" y="325120"/>
                </a:lnTo>
                <a:lnTo>
                  <a:pt x="2387600" y="287274"/>
                </a:lnTo>
                <a:lnTo>
                  <a:pt x="2349754" y="282701"/>
                </a:lnTo>
                <a:close/>
              </a:path>
              <a:path w="4454525" h="598805">
                <a:moveTo>
                  <a:pt x="2425446" y="291846"/>
                </a:moveTo>
                <a:lnTo>
                  <a:pt x="2420874" y="329692"/>
                </a:lnTo>
                <a:lnTo>
                  <a:pt x="2458720" y="334137"/>
                </a:lnTo>
                <a:lnTo>
                  <a:pt x="2463292" y="296418"/>
                </a:lnTo>
                <a:lnTo>
                  <a:pt x="2425446" y="291846"/>
                </a:lnTo>
                <a:close/>
              </a:path>
              <a:path w="4454525" h="598805">
                <a:moveTo>
                  <a:pt x="2501138" y="300990"/>
                </a:moveTo>
                <a:lnTo>
                  <a:pt x="2496566" y="338709"/>
                </a:lnTo>
                <a:lnTo>
                  <a:pt x="2534412" y="343281"/>
                </a:lnTo>
                <a:lnTo>
                  <a:pt x="2538857" y="305435"/>
                </a:lnTo>
                <a:lnTo>
                  <a:pt x="2501138" y="300990"/>
                </a:lnTo>
                <a:close/>
              </a:path>
              <a:path w="4454525" h="598805">
                <a:moveTo>
                  <a:pt x="2576703" y="310007"/>
                </a:moveTo>
                <a:lnTo>
                  <a:pt x="2572131" y="347853"/>
                </a:lnTo>
                <a:lnTo>
                  <a:pt x="2609977" y="352425"/>
                </a:lnTo>
                <a:lnTo>
                  <a:pt x="2614549" y="314579"/>
                </a:lnTo>
                <a:lnTo>
                  <a:pt x="2576703" y="310007"/>
                </a:lnTo>
                <a:close/>
              </a:path>
              <a:path w="4454525" h="598805">
                <a:moveTo>
                  <a:pt x="2652395" y="319150"/>
                </a:moveTo>
                <a:lnTo>
                  <a:pt x="2647823" y="356997"/>
                </a:lnTo>
                <a:lnTo>
                  <a:pt x="2685669" y="361569"/>
                </a:lnTo>
                <a:lnTo>
                  <a:pt x="2690241" y="323723"/>
                </a:lnTo>
                <a:lnTo>
                  <a:pt x="2652395" y="319150"/>
                </a:lnTo>
                <a:close/>
              </a:path>
              <a:path w="4454525" h="598805">
                <a:moveTo>
                  <a:pt x="2728087" y="328295"/>
                </a:moveTo>
                <a:lnTo>
                  <a:pt x="2723515" y="366141"/>
                </a:lnTo>
                <a:lnTo>
                  <a:pt x="2761361" y="370713"/>
                </a:lnTo>
                <a:lnTo>
                  <a:pt x="2765933" y="332867"/>
                </a:lnTo>
                <a:lnTo>
                  <a:pt x="2728087" y="328295"/>
                </a:lnTo>
                <a:close/>
              </a:path>
              <a:path w="4454525" h="598805">
                <a:moveTo>
                  <a:pt x="2803652" y="337438"/>
                </a:moveTo>
                <a:lnTo>
                  <a:pt x="2799080" y="375285"/>
                </a:lnTo>
                <a:lnTo>
                  <a:pt x="2836926" y="379857"/>
                </a:lnTo>
                <a:lnTo>
                  <a:pt x="2841498" y="342011"/>
                </a:lnTo>
                <a:lnTo>
                  <a:pt x="2803652" y="337438"/>
                </a:lnTo>
                <a:close/>
              </a:path>
              <a:path w="4454525" h="598805">
                <a:moveTo>
                  <a:pt x="2879344" y="346583"/>
                </a:moveTo>
                <a:lnTo>
                  <a:pt x="2874772" y="384301"/>
                </a:lnTo>
                <a:lnTo>
                  <a:pt x="2912618" y="388874"/>
                </a:lnTo>
                <a:lnTo>
                  <a:pt x="2917190" y="351028"/>
                </a:lnTo>
                <a:lnTo>
                  <a:pt x="2879344" y="346583"/>
                </a:lnTo>
                <a:close/>
              </a:path>
              <a:path w="4454525" h="598805">
                <a:moveTo>
                  <a:pt x="2955036" y="355600"/>
                </a:moveTo>
                <a:lnTo>
                  <a:pt x="2950464" y="393446"/>
                </a:lnTo>
                <a:lnTo>
                  <a:pt x="2988310" y="398018"/>
                </a:lnTo>
                <a:lnTo>
                  <a:pt x="2992882" y="360172"/>
                </a:lnTo>
                <a:lnTo>
                  <a:pt x="2955036" y="355600"/>
                </a:lnTo>
                <a:close/>
              </a:path>
              <a:path w="4454525" h="598805">
                <a:moveTo>
                  <a:pt x="3030601" y="364744"/>
                </a:moveTo>
                <a:lnTo>
                  <a:pt x="3026156" y="402590"/>
                </a:lnTo>
                <a:lnTo>
                  <a:pt x="3063875" y="407162"/>
                </a:lnTo>
                <a:lnTo>
                  <a:pt x="3068447" y="369316"/>
                </a:lnTo>
                <a:lnTo>
                  <a:pt x="3030601" y="364744"/>
                </a:lnTo>
                <a:close/>
              </a:path>
              <a:path w="4454525" h="598805">
                <a:moveTo>
                  <a:pt x="3106293" y="373888"/>
                </a:moveTo>
                <a:lnTo>
                  <a:pt x="3101721" y="411734"/>
                </a:lnTo>
                <a:lnTo>
                  <a:pt x="3139567" y="416306"/>
                </a:lnTo>
                <a:lnTo>
                  <a:pt x="3144139" y="378460"/>
                </a:lnTo>
                <a:lnTo>
                  <a:pt x="3106293" y="373888"/>
                </a:lnTo>
                <a:close/>
              </a:path>
              <a:path w="4454525" h="598805">
                <a:moveTo>
                  <a:pt x="3181985" y="383032"/>
                </a:moveTo>
                <a:lnTo>
                  <a:pt x="3177413" y="420878"/>
                </a:lnTo>
                <a:lnTo>
                  <a:pt x="3215259" y="425450"/>
                </a:lnTo>
                <a:lnTo>
                  <a:pt x="3219831" y="387604"/>
                </a:lnTo>
                <a:lnTo>
                  <a:pt x="3181985" y="383032"/>
                </a:lnTo>
                <a:close/>
              </a:path>
              <a:path w="4454525" h="598805">
                <a:moveTo>
                  <a:pt x="3257677" y="392175"/>
                </a:moveTo>
                <a:lnTo>
                  <a:pt x="3253105" y="429895"/>
                </a:lnTo>
                <a:lnTo>
                  <a:pt x="3290824" y="434467"/>
                </a:lnTo>
                <a:lnTo>
                  <a:pt x="3295396" y="396621"/>
                </a:lnTo>
                <a:lnTo>
                  <a:pt x="3257677" y="392175"/>
                </a:lnTo>
                <a:close/>
              </a:path>
              <a:path w="4454525" h="598805">
                <a:moveTo>
                  <a:pt x="3333242" y="401193"/>
                </a:moveTo>
                <a:lnTo>
                  <a:pt x="3328670" y="439038"/>
                </a:lnTo>
                <a:lnTo>
                  <a:pt x="3366516" y="443611"/>
                </a:lnTo>
                <a:lnTo>
                  <a:pt x="3371088" y="405765"/>
                </a:lnTo>
                <a:lnTo>
                  <a:pt x="3333242" y="401193"/>
                </a:lnTo>
                <a:close/>
              </a:path>
              <a:path w="4454525" h="598805">
                <a:moveTo>
                  <a:pt x="3408933" y="410337"/>
                </a:moveTo>
                <a:lnTo>
                  <a:pt x="3404362" y="448183"/>
                </a:lnTo>
                <a:lnTo>
                  <a:pt x="3442207" y="452755"/>
                </a:lnTo>
                <a:lnTo>
                  <a:pt x="3446779" y="414909"/>
                </a:lnTo>
                <a:lnTo>
                  <a:pt x="3408933" y="410337"/>
                </a:lnTo>
                <a:close/>
              </a:path>
              <a:path w="4454525" h="598805">
                <a:moveTo>
                  <a:pt x="3484626" y="419481"/>
                </a:moveTo>
                <a:lnTo>
                  <a:pt x="3480054" y="457326"/>
                </a:lnTo>
                <a:lnTo>
                  <a:pt x="3517900" y="461899"/>
                </a:lnTo>
                <a:lnTo>
                  <a:pt x="3522345" y="424053"/>
                </a:lnTo>
                <a:lnTo>
                  <a:pt x="3484626" y="419481"/>
                </a:lnTo>
                <a:close/>
              </a:path>
              <a:path w="4454525" h="598805">
                <a:moveTo>
                  <a:pt x="3560191" y="428625"/>
                </a:moveTo>
                <a:lnTo>
                  <a:pt x="3555619" y="466471"/>
                </a:lnTo>
                <a:lnTo>
                  <a:pt x="3593465" y="471043"/>
                </a:lnTo>
                <a:lnTo>
                  <a:pt x="3598037" y="433197"/>
                </a:lnTo>
                <a:lnTo>
                  <a:pt x="3560191" y="428625"/>
                </a:lnTo>
                <a:close/>
              </a:path>
              <a:path w="4454525" h="598805">
                <a:moveTo>
                  <a:pt x="3635882" y="437769"/>
                </a:moveTo>
                <a:lnTo>
                  <a:pt x="3631311" y="475488"/>
                </a:lnTo>
                <a:lnTo>
                  <a:pt x="3669156" y="480060"/>
                </a:lnTo>
                <a:lnTo>
                  <a:pt x="3673729" y="442213"/>
                </a:lnTo>
                <a:lnTo>
                  <a:pt x="3635882" y="437769"/>
                </a:lnTo>
                <a:close/>
              </a:path>
              <a:path w="4454525" h="598805">
                <a:moveTo>
                  <a:pt x="3711575" y="446786"/>
                </a:moveTo>
                <a:lnTo>
                  <a:pt x="3707003" y="484632"/>
                </a:lnTo>
                <a:lnTo>
                  <a:pt x="3744849" y="489204"/>
                </a:lnTo>
                <a:lnTo>
                  <a:pt x="3749294" y="451358"/>
                </a:lnTo>
                <a:lnTo>
                  <a:pt x="3711575" y="446786"/>
                </a:lnTo>
                <a:close/>
              </a:path>
              <a:path w="4454525" h="598805">
                <a:moveTo>
                  <a:pt x="3787140" y="455930"/>
                </a:moveTo>
                <a:lnTo>
                  <a:pt x="3782568" y="493775"/>
                </a:lnTo>
                <a:lnTo>
                  <a:pt x="3820414" y="498348"/>
                </a:lnTo>
                <a:lnTo>
                  <a:pt x="3824986" y="460501"/>
                </a:lnTo>
                <a:lnTo>
                  <a:pt x="3787140" y="455930"/>
                </a:lnTo>
                <a:close/>
              </a:path>
              <a:path w="4454525" h="598805">
                <a:moveTo>
                  <a:pt x="3862831" y="465074"/>
                </a:moveTo>
                <a:lnTo>
                  <a:pt x="3858260" y="502920"/>
                </a:lnTo>
                <a:lnTo>
                  <a:pt x="3896105" y="507492"/>
                </a:lnTo>
                <a:lnTo>
                  <a:pt x="3900678" y="469646"/>
                </a:lnTo>
                <a:lnTo>
                  <a:pt x="3862831" y="465074"/>
                </a:lnTo>
                <a:close/>
              </a:path>
              <a:path w="4454525" h="598805">
                <a:moveTo>
                  <a:pt x="3938524" y="474218"/>
                </a:moveTo>
                <a:lnTo>
                  <a:pt x="3933952" y="512063"/>
                </a:lnTo>
                <a:lnTo>
                  <a:pt x="3971798" y="516636"/>
                </a:lnTo>
                <a:lnTo>
                  <a:pt x="3976370" y="478790"/>
                </a:lnTo>
                <a:lnTo>
                  <a:pt x="3938524" y="474218"/>
                </a:lnTo>
                <a:close/>
              </a:path>
              <a:path w="4454525" h="598805">
                <a:moveTo>
                  <a:pt x="4014089" y="483362"/>
                </a:moveTo>
                <a:lnTo>
                  <a:pt x="4009644" y="521081"/>
                </a:lnTo>
                <a:lnTo>
                  <a:pt x="4047363" y="525653"/>
                </a:lnTo>
                <a:lnTo>
                  <a:pt x="4051935" y="487934"/>
                </a:lnTo>
                <a:lnTo>
                  <a:pt x="4014089" y="483362"/>
                </a:lnTo>
                <a:close/>
              </a:path>
              <a:path w="4454525" h="598805">
                <a:moveTo>
                  <a:pt x="4089780" y="492379"/>
                </a:moveTo>
                <a:lnTo>
                  <a:pt x="4085208" y="530225"/>
                </a:lnTo>
                <a:lnTo>
                  <a:pt x="4123054" y="534797"/>
                </a:lnTo>
                <a:lnTo>
                  <a:pt x="4127627" y="496950"/>
                </a:lnTo>
                <a:lnTo>
                  <a:pt x="4089780" y="492379"/>
                </a:lnTo>
                <a:close/>
              </a:path>
              <a:path w="4454525" h="598805">
                <a:moveTo>
                  <a:pt x="4165473" y="501523"/>
                </a:moveTo>
                <a:lnTo>
                  <a:pt x="4160901" y="539369"/>
                </a:lnTo>
                <a:lnTo>
                  <a:pt x="4198747" y="543941"/>
                </a:lnTo>
                <a:lnTo>
                  <a:pt x="4203319" y="506095"/>
                </a:lnTo>
                <a:lnTo>
                  <a:pt x="4165473" y="501523"/>
                </a:lnTo>
                <a:close/>
              </a:path>
              <a:path w="4454525" h="598805">
                <a:moveTo>
                  <a:pt x="4241038" y="510667"/>
                </a:moveTo>
                <a:lnTo>
                  <a:pt x="4236593" y="548513"/>
                </a:lnTo>
                <a:lnTo>
                  <a:pt x="4274312" y="553085"/>
                </a:lnTo>
                <a:lnTo>
                  <a:pt x="4278883" y="515238"/>
                </a:lnTo>
                <a:lnTo>
                  <a:pt x="4241038" y="510667"/>
                </a:lnTo>
                <a:close/>
              </a:path>
              <a:path w="4454525" h="598805">
                <a:moveTo>
                  <a:pt x="4338655" y="560858"/>
                </a:moveTo>
                <a:lnTo>
                  <a:pt x="4334129" y="598678"/>
                </a:lnTo>
                <a:lnTo>
                  <a:pt x="4435949" y="562229"/>
                </a:lnTo>
                <a:lnTo>
                  <a:pt x="4350004" y="562229"/>
                </a:lnTo>
                <a:lnTo>
                  <a:pt x="4338655" y="560858"/>
                </a:lnTo>
                <a:close/>
              </a:path>
              <a:path w="4454525" h="598805">
                <a:moveTo>
                  <a:pt x="4343185" y="523007"/>
                </a:moveTo>
                <a:lnTo>
                  <a:pt x="4338655" y="560858"/>
                </a:lnTo>
                <a:lnTo>
                  <a:pt x="4350004" y="562229"/>
                </a:lnTo>
                <a:lnTo>
                  <a:pt x="4354576" y="524383"/>
                </a:lnTo>
                <a:lnTo>
                  <a:pt x="4343185" y="523007"/>
                </a:lnTo>
                <a:close/>
              </a:path>
              <a:path w="4454525" h="598805">
                <a:moveTo>
                  <a:pt x="4347718" y="485140"/>
                </a:moveTo>
                <a:lnTo>
                  <a:pt x="4343185" y="523007"/>
                </a:lnTo>
                <a:lnTo>
                  <a:pt x="4354576" y="524383"/>
                </a:lnTo>
                <a:lnTo>
                  <a:pt x="4350004" y="562229"/>
                </a:lnTo>
                <a:lnTo>
                  <a:pt x="4435949" y="562229"/>
                </a:lnTo>
                <a:lnTo>
                  <a:pt x="4454398" y="555625"/>
                </a:lnTo>
                <a:lnTo>
                  <a:pt x="4347718" y="485140"/>
                </a:lnTo>
                <a:close/>
              </a:path>
              <a:path w="4454525" h="598805">
                <a:moveTo>
                  <a:pt x="4316730" y="519811"/>
                </a:moveTo>
                <a:lnTo>
                  <a:pt x="4312158" y="557657"/>
                </a:lnTo>
                <a:lnTo>
                  <a:pt x="4338655" y="560858"/>
                </a:lnTo>
                <a:lnTo>
                  <a:pt x="4343185" y="523007"/>
                </a:lnTo>
                <a:lnTo>
                  <a:pt x="4316730" y="519811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0">
            <a:extLst>
              <a:ext uri="{FF2B5EF4-FFF2-40B4-BE49-F238E27FC236}">
                <a16:creationId xmlns:a16="http://schemas.microsoft.com/office/drawing/2014/main" id="{6BABB5B8-D440-BAFE-FB24-006FDBCBE0C6}"/>
              </a:ext>
            </a:extLst>
          </p:cNvPr>
          <p:cNvSpPr txBox="1"/>
          <p:nvPr/>
        </p:nvSpPr>
        <p:spPr>
          <a:xfrm>
            <a:off x="323799" y="1751179"/>
            <a:ext cx="1071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memo</a:t>
            </a:r>
            <a:r>
              <a:rPr sz="2400" spc="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7" name="object 101">
            <a:extLst>
              <a:ext uri="{FF2B5EF4-FFF2-40B4-BE49-F238E27FC236}">
                <a16:creationId xmlns:a16="http://schemas.microsoft.com/office/drawing/2014/main" id="{35F44118-3D6E-F498-F80D-7445A13A6EB6}"/>
              </a:ext>
            </a:extLst>
          </p:cNvPr>
          <p:cNvSpPr txBox="1"/>
          <p:nvPr/>
        </p:nvSpPr>
        <p:spPr>
          <a:xfrm>
            <a:off x="5609590" y="6569813"/>
            <a:ext cx="317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https://arxiv.org/abs/2006.16236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8" name="object 102">
            <a:extLst>
              <a:ext uri="{FF2B5EF4-FFF2-40B4-BE49-F238E27FC236}">
                <a16:creationId xmlns:a16="http://schemas.microsoft.com/office/drawing/2014/main" id="{78D87AAD-C154-F8EF-04C4-1F1BC48F7CBD}"/>
              </a:ext>
            </a:extLst>
          </p:cNvPr>
          <p:cNvSpPr txBox="1"/>
          <p:nvPr/>
        </p:nvSpPr>
        <p:spPr>
          <a:xfrm>
            <a:off x="4707128" y="371452"/>
            <a:ext cx="4090670" cy="176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Recurrent </a:t>
            </a:r>
            <a:r>
              <a:rPr sz="2400" spc="-10" dirty="0">
                <a:latin typeface="Calibri"/>
                <a:cs typeface="Calibri"/>
              </a:rPr>
              <a:t>Neural Network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(RNN)</a:t>
            </a:r>
          </a:p>
          <a:p>
            <a:pPr marR="345440" algn="ctr">
              <a:lnSpc>
                <a:spcPct val="100000"/>
              </a:lnSpc>
              <a:spcBef>
                <a:spcPts val="1735"/>
              </a:spcBef>
              <a:tabLst>
                <a:tab pos="1661160" algn="l"/>
                <a:tab pos="3308985" algn="l"/>
              </a:tabLst>
            </a:pPr>
            <a:r>
              <a:rPr sz="2400" spc="-15" dirty="0">
                <a:latin typeface="Calibri"/>
                <a:cs typeface="Calibri"/>
              </a:rPr>
              <a:t>FC	FC	</a:t>
            </a:r>
            <a:r>
              <a:rPr sz="2400" spc="-25" dirty="0">
                <a:latin typeface="Calibri"/>
                <a:cs typeface="Calibri"/>
              </a:rPr>
              <a:t>FC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R="352425" algn="ctr">
              <a:lnSpc>
                <a:spcPct val="100000"/>
              </a:lnSpc>
              <a:tabLst>
                <a:tab pos="1647825" algn="l"/>
              </a:tabLst>
            </a:pPr>
            <a:r>
              <a:rPr sz="2400" dirty="0">
                <a:latin typeface="Calibri"/>
                <a:cs typeface="Calibri"/>
              </a:rPr>
              <a:t>RNN	RNN</a:t>
            </a:r>
          </a:p>
        </p:txBody>
      </p:sp>
    </p:spTree>
    <p:extLst>
      <p:ext uri="{BB962C8B-B14F-4D97-AF65-F5344CB8AC3E}">
        <p14:creationId xmlns:p14="http://schemas.microsoft.com/office/powerpoint/2010/main" val="1438489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4EEA9365-072D-09A6-D294-482D62B514FB}"/>
              </a:ext>
            </a:extLst>
          </p:cNvPr>
          <p:cNvSpPr txBox="1">
            <a:spLocks/>
          </p:cNvSpPr>
          <p:nvPr/>
        </p:nvSpPr>
        <p:spPr>
          <a:xfrm>
            <a:off x="480060" y="901974"/>
            <a:ext cx="8229600" cy="1143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pc="-15" dirty="0"/>
              <a:t>Self-attention </a:t>
            </a:r>
            <a:r>
              <a:rPr lang="en-US" spc="-35" dirty="0"/>
              <a:t>for </a:t>
            </a:r>
            <a:r>
              <a:rPr lang="en-US" spc="-15" dirty="0"/>
              <a:t>Graph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D06E60C-3800-61BB-F102-407CC65C7C54}"/>
              </a:ext>
            </a:extLst>
          </p:cNvPr>
          <p:cNvSpPr/>
          <p:nvPr/>
        </p:nvSpPr>
        <p:spPr>
          <a:xfrm>
            <a:off x="6872858" y="2401426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5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0D01EF9-81AF-E8ED-A0B5-6287D151774F}"/>
              </a:ext>
            </a:extLst>
          </p:cNvPr>
          <p:cNvSpPr/>
          <p:nvPr/>
        </p:nvSpPr>
        <p:spPr>
          <a:xfrm>
            <a:off x="7322819" y="2401426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5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F5F16ADE-F3AF-8DAF-17A6-53C1F349E21B}"/>
              </a:ext>
            </a:extLst>
          </p:cNvPr>
          <p:cNvSpPr/>
          <p:nvPr/>
        </p:nvSpPr>
        <p:spPr>
          <a:xfrm>
            <a:off x="8222868" y="2401426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5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5540062-6F85-F40D-D9F5-6AF8B5CFE0C5}"/>
              </a:ext>
            </a:extLst>
          </p:cNvPr>
          <p:cNvSpPr/>
          <p:nvPr/>
        </p:nvSpPr>
        <p:spPr>
          <a:xfrm>
            <a:off x="5972809" y="2851514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4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776608DE-C568-261C-8E21-EF283EBA85B9}"/>
              </a:ext>
            </a:extLst>
          </p:cNvPr>
          <p:cNvSpPr/>
          <p:nvPr/>
        </p:nvSpPr>
        <p:spPr>
          <a:xfrm>
            <a:off x="5522848" y="3301475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4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8AD41389-0E78-F2F2-415A-6613766D7A74}"/>
              </a:ext>
            </a:extLst>
          </p:cNvPr>
          <p:cNvSpPr/>
          <p:nvPr/>
        </p:nvSpPr>
        <p:spPr>
          <a:xfrm>
            <a:off x="6872858" y="3301475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5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DBCF0276-D7B9-51D7-276F-A9C9A2AE9693}"/>
              </a:ext>
            </a:extLst>
          </p:cNvPr>
          <p:cNvSpPr/>
          <p:nvPr/>
        </p:nvSpPr>
        <p:spPr>
          <a:xfrm>
            <a:off x="7772907" y="3301475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5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1BD6ABE7-5CD6-AEA6-B2F9-999BEFA10846}"/>
              </a:ext>
            </a:extLst>
          </p:cNvPr>
          <p:cNvSpPr/>
          <p:nvPr/>
        </p:nvSpPr>
        <p:spPr>
          <a:xfrm>
            <a:off x="6872858" y="3751437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5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25ECB69F-D285-DA9B-8C6D-3A73C65F0DA1}"/>
              </a:ext>
            </a:extLst>
          </p:cNvPr>
          <p:cNvSpPr/>
          <p:nvPr/>
        </p:nvSpPr>
        <p:spPr>
          <a:xfrm>
            <a:off x="5072888" y="4201525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4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3B25A698-4CB9-E8E9-1C48-0A0917237013}"/>
              </a:ext>
            </a:extLst>
          </p:cNvPr>
          <p:cNvSpPr/>
          <p:nvPr/>
        </p:nvSpPr>
        <p:spPr>
          <a:xfrm>
            <a:off x="5972809" y="4201525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4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E1E9702-FBD0-D3B2-5047-62D30DEA5FC3}"/>
              </a:ext>
            </a:extLst>
          </p:cNvPr>
          <p:cNvSpPr/>
          <p:nvPr/>
        </p:nvSpPr>
        <p:spPr>
          <a:xfrm>
            <a:off x="6422897" y="4201525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5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B8220FFF-1198-C594-E6A3-578D1C7D3248}"/>
              </a:ext>
            </a:extLst>
          </p:cNvPr>
          <p:cNvSpPr/>
          <p:nvPr/>
        </p:nvSpPr>
        <p:spPr>
          <a:xfrm>
            <a:off x="5072888" y="4651485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4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8CB74DDE-2761-9047-EC7A-0601A82FCC85}"/>
              </a:ext>
            </a:extLst>
          </p:cNvPr>
          <p:cNvSpPr/>
          <p:nvPr/>
        </p:nvSpPr>
        <p:spPr>
          <a:xfrm>
            <a:off x="7772907" y="4651485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5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F744D60E-4562-2E4B-5B5C-41AF42397418}"/>
              </a:ext>
            </a:extLst>
          </p:cNvPr>
          <p:cNvSpPr/>
          <p:nvPr/>
        </p:nvSpPr>
        <p:spPr>
          <a:xfrm>
            <a:off x="5972809" y="5101446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4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29B795DE-4050-AA12-D4FE-2B062A2BCDA9}"/>
              </a:ext>
            </a:extLst>
          </p:cNvPr>
          <p:cNvSpPr/>
          <p:nvPr/>
        </p:nvSpPr>
        <p:spPr>
          <a:xfrm>
            <a:off x="7322819" y="5101446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5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4F05F18C-8184-EAFF-31A0-3B7BB23E2F4F}"/>
              </a:ext>
            </a:extLst>
          </p:cNvPr>
          <p:cNvSpPr/>
          <p:nvPr/>
        </p:nvSpPr>
        <p:spPr>
          <a:xfrm>
            <a:off x="5072888" y="5551484"/>
            <a:ext cx="450215" cy="450215"/>
          </a:xfrm>
          <a:custGeom>
            <a:avLst/>
            <a:gdLst/>
            <a:ahLst/>
            <a:cxnLst/>
            <a:rect l="l" t="t" r="r" b="b"/>
            <a:pathLst>
              <a:path w="450214" h="450214">
                <a:moveTo>
                  <a:pt x="0" y="449999"/>
                </a:moveTo>
                <a:lnTo>
                  <a:pt x="449999" y="449999"/>
                </a:lnTo>
                <a:lnTo>
                  <a:pt x="449999" y="0"/>
                </a:lnTo>
                <a:lnTo>
                  <a:pt x="0" y="0"/>
                </a:lnTo>
                <a:lnTo>
                  <a:pt x="0" y="449999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40D3DFB5-9845-67EE-EE47-9CF005E70DCB}"/>
              </a:ext>
            </a:extLst>
          </p:cNvPr>
          <p:cNvSpPr/>
          <p:nvPr/>
        </p:nvSpPr>
        <p:spPr>
          <a:xfrm>
            <a:off x="5522848" y="2395114"/>
            <a:ext cx="0" cy="3613150"/>
          </a:xfrm>
          <a:custGeom>
            <a:avLst/>
            <a:gdLst/>
            <a:ahLst/>
            <a:cxnLst/>
            <a:rect l="l" t="t" r="r" b="b"/>
            <a:pathLst>
              <a:path h="3613150">
                <a:moveTo>
                  <a:pt x="0" y="0"/>
                </a:moveTo>
                <a:lnTo>
                  <a:pt x="0" y="36127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41BB49A6-F6B5-101B-29E0-2BC617B74C7C}"/>
              </a:ext>
            </a:extLst>
          </p:cNvPr>
          <p:cNvSpPr/>
          <p:nvPr/>
        </p:nvSpPr>
        <p:spPr>
          <a:xfrm>
            <a:off x="5972809" y="2395114"/>
            <a:ext cx="0" cy="3613150"/>
          </a:xfrm>
          <a:custGeom>
            <a:avLst/>
            <a:gdLst/>
            <a:ahLst/>
            <a:cxnLst/>
            <a:rect l="l" t="t" r="r" b="b"/>
            <a:pathLst>
              <a:path h="3613150">
                <a:moveTo>
                  <a:pt x="0" y="0"/>
                </a:moveTo>
                <a:lnTo>
                  <a:pt x="0" y="36127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9DB6BF21-8FDE-E5CA-4BB4-C1E414059901}"/>
              </a:ext>
            </a:extLst>
          </p:cNvPr>
          <p:cNvSpPr/>
          <p:nvPr/>
        </p:nvSpPr>
        <p:spPr>
          <a:xfrm>
            <a:off x="6422897" y="2395114"/>
            <a:ext cx="0" cy="3613150"/>
          </a:xfrm>
          <a:custGeom>
            <a:avLst/>
            <a:gdLst/>
            <a:ahLst/>
            <a:cxnLst/>
            <a:rect l="l" t="t" r="r" b="b"/>
            <a:pathLst>
              <a:path h="3613150">
                <a:moveTo>
                  <a:pt x="0" y="0"/>
                </a:moveTo>
                <a:lnTo>
                  <a:pt x="0" y="36127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FE7218DC-6235-D4EE-18EC-4B02D496DC19}"/>
              </a:ext>
            </a:extLst>
          </p:cNvPr>
          <p:cNvSpPr/>
          <p:nvPr/>
        </p:nvSpPr>
        <p:spPr>
          <a:xfrm>
            <a:off x="6872858" y="2395114"/>
            <a:ext cx="0" cy="3613150"/>
          </a:xfrm>
          <a:custGeom>
            <a:avLst/>
            <a:gdLst/>
            <a:ahLst/>
            <a:cxnLst/>
            <a:rect l="l" t="t" r="r" b="b"/>
            <a:pathLst>
              <a:path h="3613150">
                <a:moveTo>
                  <a:pt x="0" y="0"/>
                </a:moveTo>
                <a:lnTo>
                  <a:pt x="0" y="36127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204FAAF0-825F-98A3-B070-D88A736DED1C}"/>
              </a:ext>
            </a:extLst>
          </p:cNvPr>
          <p:cNvSpPr/>
          <p:nvPr/>
        </p:nvSpPr>
        <p:spPr>
          <a:xfrm>
            <a:off x="7322819" y="2395114"/>
            <a:ext cx="0" cy="3613150"/>
          </a:xfrm>
          <a:custGeom>
            <a:avLst/>
            <a:gdLst/>
            <a:ahLst/>
            <a:cxnLst/>
            <a:rect l="l" t="t" r="r" b="b"/>
            <a:pathLst>
              <a:path h="3613150">
                <a:moveTo>
                  <a:pt x="0" y="0"/>
                </a:moveTo>
                <a:lnTo>
                  <a:pt x="0" y="36127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3F254F72-1CE2-0BCE-0ABE-F72F397A094C}"/>
              </a:ext>
            </a:extLst>
          </p:cNvPr>
          <p:cNvSpPr/>
          <p:nvPr/>
        </p:nvSpPr>
        <p:spPr>
          <a:xfrm>
            <a:off x="7772907" y="2395114"/>
            <a:ext cx="0" cy="3613150"/>
          </a:xfrm>
          <a:custGeom>
            <a:avLst/>
            <a:gdLst/>
            <a:ahLst/>
            <a:cxnLst/>
            <a:rect l="l" t="t" r="r" b="b"/>
            <a:pathLst>
              <a:path h="3613150">
                <a:moveTo>
                  <a:pt x="0" y="0"/>
                </a:moveTo>
                <a:lnTo>
                  <a:pt x="0" y="36127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E9302585-64CE-A958-9592-E53EC5A18BFB}"/>
              </a:ext>
            </a:extLst>
          </p:cNvPr>
          <p:cNvSpPr/>
          <p:nvPr/>
        </p:nvSpPr>
        <p:spPr>
          <a:xfrm>
            <a:off x="8222868" y="2395114"/>
            <a:ext cx="0" cy="3613150"/>
          </a:xfrm>
          <a:custGeom>
            <a:avLst/>
            <a:gdLst/>
            <a:ahLst/>
            <a:cxnLst/>
            <a:rect l="l" t="t" r="r" b="b"/>
            <a:pathLst>
              <a:path h="3613150">
                <a:moveTo>
                  <a:pt x="0" y="0"/>
                </a:moveTo>
                <a:lnTo>
                  <a:pt x="0" y="36127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9B408CCB-1BF5-CEF8-44C4-3D3FA9EA982E}"/>
              </a:ext>
            </a:extLst>
          </p:cNvPr>
          <p:cNvSpPr/>
          <p:nvPr/>
        </p:nvSpPr>
        <p:spPr>
          <a:xfrm>
            <a:off x="5066538" y="2851426"/>
            <a:ext cx="3613150" cy="0"/>
          </a:xfrm>
          <a:custGeom>
            <a:avLst/>
            <a:gdLst/>
            <a:ahLst/>
            <a:cxnLst/>
            <a:rect l="l" t="t" r="r" b="b"/>
            <a:pathLst>
              <a:path w="3613150">
                <a:moveTo>
                  <a:pt x="0" y="0"/>
                </a:moveTo>
                <a:lnTo>
                  <a:pt x="36126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5B8BC229-E7EA-F538-710F-25C3624BD372}"/>
              </a:ext>
            </a:extLst>
          </p:cNvPr>
          <p:cNvSpPr/>
          <p:nvPr/>
        </p:nvSpPr>
        <p:spPr>
          <a:xfrm>
            <a:off x="5066538" y="3301513"/>
            <a:ext cx="3613150" cy="0"/>
          </a:xfrm>
          <a:custGeom>
            <a:avLst/>
            <a:gdLst/>
            <a:ahLst/>
            <a:cxnLst/>
            <a:rect l="l" t="t" r="r" b="b"/>
            <a:pathLst>
              <a:path w="3613150">
                <a:moveTo>
                  <a:pt x="0" y="0"/>
                </a:moveTo>
                <a:lnTo>
                  <a:pt x="36126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E8689EEC-90B8-6D64-E67A-C3E55B3619CC}"/>
              </a:ext>
            </a:extLst>
          </p:cNvPr>
          <p:cNvSpPr/>
          <p:nvPr/>
        </p:nvSpPr>
        <p:spPr>
          <a:xfrm>
            <a:off x="5066538" y="3751475"/>
            <a:ext cx="3613150" cy="0"/>
          </a:xfrm>
          <a:custGeom>
            <a:avLst/>
            <a:gdLst/>
            <a:ahLst/>
            <a:cxnLst/>
            <a:rect l="l" t="t" r="r" b="b"/>
            <a:pathLst>
              <a:path w="3613150">
                <a:moveTo>
                  <a:pt x="0" y="0"/>
                </a:moveTo>
                <a:lnTo>
                  <a:pt x="36126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40CD8F40-2A21-F4F7-5D1A-1A787FBCDD76}"/>
              </a:ext>
            </a:extLst>
          </p:cNvPr>
          <p:cNvSpPr/>
          <p:nvPr/>
        </p:nvSpPr>
        <p:spPr>
          <a:xfrm>
            <a:off x="5066538" y="4201435"/>
            <a:ext cx="3613150" cy="0"/>
          </a:xfrm>
          <a:custGeom>
            <a:avLst/>
            <a:gdLst/>
            <a:ahLst/>
            <a:cxnLst/>
            <a:rect l="l" t="t" r="r" b="b"/>
            <a:pathLst>
              <a:path w="3613150">
                <a:moveTo>
                  <a:pt x="0" y="0"/>
                </a:moveTo>
                <a:lnTo>
                  <a:pt x="36126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75B89AC9-6742-2F2B-1F1E-7803B5109F9A}"/>
              </a:ext>
            </a:extLst>
          </p:cNvPr>
          <p:cNvSpPr/>
          <p:nvPr/>
        </p:nvSpPr>
        <p:spPr>
          <a:xfrm>
            <a:off x="5066538" y="4651523"/>
            <a:ext cx="3613150" cy="0"/>
          </a:xfrm>
          <a:custGeom>
            <a:avLst/>
            <a:gdLst/>
            <a:ahLst/>
            <a:cxnLst/>
            <a:rect l="l" t="t" r="r" b="b"/>
            <a:pathLst>
              <a:path w="3613150">
                <a:moveTo>
                  <a:pt x="0" y="0"/>
                </a:moveTo>
                <a:lnTo>
                  <a:pt x="36126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9BF4EF9D-C731-EB6B-1397-0116A9827B79}"/>
              </a:ext>
            </a:extLst>
          </p:cNvPr>
          <p:cNvSpPr/>
          <p:nvPr/>
        </p:nvSpPr>
        <p:spPr>
          <a:xfrm>
            <a:off x="5066538" y="5101484"/>
            <a:ext cx="3613150" cy="0"/>
          </a:xfrm>
          <a:custGeom>
            <a:avLst/>
            <a:gdLst/>
            <a:ahLst/>
            <a:cxnLst/>
            <a:rect l="l" t="t" r="r" b="b"/>
            <a:pathLst>
              <a:path w="3613150">
                <a:moveTo>
                  <a:pt x="0" y="0"/>
                </a:moveTo>
                <a:lnTo>
                  <a:pt x="36126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AE9F94E4-9981-0592-F328-41618305E355}"/>
              </a:ext>
            </a:extLst>
          </p:cNvPr>
          <p:cNvSpPr/>
          <p:nvPr/>
        </p:nvSpPr>
        <p:spPr>
          <a:xfrm>
            <a:off x="5066538" y="5551446"/>
            <a:ext cx="3613150" cy="0"/>
          </a:xfrm>
          <a:custGeom>
            <a:avLst/>
            <a:gdLst/>
            <a:ahLst/>
            <a:cxnLst/>
            <a:rect l="l" t="t" r="r" b="b"/>
            <a:pathLst>
              <a:path w="3613150">
                <a:moveTo>
                  <a:pt x="0" y="0"/>
                </a:moveTo>
                <a:lnTo>
                  <a:pt x="36126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56566A4F-BC00-C5B6-14EA-1DDAAEE926F2}"/>
              </a:ext>
            </a:extLst>
          </p:cNvPr>
          <p:cNvSpPr/>
          <p:nvPr/>
        </p:nvSpPr>
        <p:spPr>
          <a:xfrm>
            <a:off x="5072888" y="2395114"/>
            <a:ext cx="0" cy="3613150"/>
          </a:xfrm>
          <a:custGeom>
            <a:avLst/>
            <a:gdLst/>
            <a:ahLst/>
            <a:cxnLst/>
            <a:rect l="l" t="t" r="r" b="b"/>
            <a:pathLst>
              <a:path h="3613150">
                <a:moveTo>
                  <a:pt x="0" y="0"/>
                </a:moveTo>
                <a:lnTo>
                  <a:pt x="0" y="36127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F512E857-378C-F9BF-8867-40B174A51201}"/>
              </a:ext>
            </a:extLst>
          </p:cNvPr>
          <p:cNvSpPr/>
          <p:nvPr/>
        </p:nvSpPr>
        <p:spPr>
          <a:xfrm>
            <a:off x="8672830" y="2395114"/>
            <a:ext cx="0" cy="3613150"/>
          </a:xfrm>
          <a:custGeom>
            <a:avLst/>
            <a:gdLst/>
            <a:ahLst/>
            <a:cxnLst/>
            <a:rect l="l" t="t" r="r" b="b"/>
            <a:pathLst>
              <a:path h="3613150">
                <a:moveTo>
                  <a:pt x="0" y="0"/>
                </a:moveTo>
                <a:lnTo>
                  <a:pt x="0" y="36127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DB5B1421-A1D2-8C83-AA75-6A6E2ED65C30}"/>
              </a:ext>
            </a:extLst>
          </p:cNvPr>
          <p:cNvSpPr/>
          <p:nvPr/>
        </p:nvSpPr>
        <p:spPr>
          <a:xfrm>
            <a:off x="5066538" y="2401464"/>
            <a:ext cx="3613150" cy="0"/>
          </a:xfrm>
          <a:custGeom>
            <a:avLst/>
            <a:gdLst/>
            <a:ahLst/>
            <a:cxnLst/>
            <a:rect l="l" t="t" r="r" b="b"/>
            <a:pathLst>
              <a:path w="3613150">
                <a:moveTo>
                  <a:pt x="0" y="0"/>
                </a:moveTo>
                <a:lnTo>
                  <a:pt x="36126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7AEB748D-557A-4430-B30E-769A58778AB7}"/>
              </a:ext>
            </a:extLst>
          </p:cNvPr>
          <p:cNvSpPr/>
          <p:nvPr/>
        </p:nvSpPr>
        <p:spPr>
          <a:xfrm>
            <a:off x="5066538" y="6001483"/>
            <a:ext cx="3613150" cy="0"/>
          </a:xfrm>
          <a:custGeom>
            <a:avLst/>
            <a:gdLst/>
            <a:ahLst/>
            <a:cxnLst/>
            <a:rect l="l" t="t" r="r" b="b"/>
            <a:pathLst>
              <a:path w="3613150">
                <a:moveTo>
                  <a:pt x="0" y="0"/>
                </a:moveTo>
                <a:lnTo>
                  <a:pt x="36126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F2C0D735-F6E6-5ADD-FBFE-1D58A974F837}"/>
              </a:ext>
            </a:extLst>
          </p:cNvPr>
          <p:cNvSpPr txBox="1"/>
          <p:nvPr/>
        </p:nvSpPr>
        <p:spPr>
          <a:xfrm>
            <a:off x="5888482" y="1638957"/>
            <a:ext cx="2072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Attention</a:t>
            </a:r>
            <a:r>
              <a:rPr sz="2400" i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134DDEEE-434B-7E32-58EB-83C5FB6E5826}"/>
              </a:ext>
            </a:extLst>
          </p:cNvPr>
          <p:cNvSpPr/>
          <p:nvPr/>
        </p:nvSpPr>
        <p:spPr>
          <a:xfrm>
            <a:off x="1755648" y="2039641"/>
            <a:ext cx="422275" cy="421005"/>
          </a:xfrm>
          <a:custGeom>
            <a:avLst/>
            <a:gdLst/>
            <a:ahLst/>
            <a:cxnLst/>
            <a:rect l="l" t="t" r="r" b="b"/>
            <a:pathLst>
              <a:path w="422275" h="421005">
                <a:moveTo>
                  <a:pt x="211074" y="0"/>
                </a:moveTo>
                <a:lnTo>
                  <a:pt x="162672" y="5551"/>
                </a:lnTo>
                <a:lnTo>
                  <a:pt x="118243" y="21367"/>
                </a:lnTo>
                <a:lnTo>
                  <a:pt x="79052" y="46186"/>
                </a:lnTo>
                <a:lnTo>
                  <a:pt x="46366" y="78750"/>
                </a:lnTo>
                <a:lnTo>
                  <a:pt x="21451" y="117798"/>
                </a:lnTo>
                <a:lnTo>
                  <a:pt x="5573" y="162072"/>
                </a:lnTo>
                <a:lnTo>
                  <a:pt x="0" y="210312"/>
                </a:lnTo>
                <a:lnTo>
                  <a:pt x="5573" y="258551"/>
                </a:lnTo>
                <a:lnTo>
                  <a:pt x="21451" y="302825"/>
                </a:lnTo>
                <a:lnTo>
                  <a:pt x="46366" y="341873"/>
                </a:lnTo>
                <a:lnTo>
                  <a:pt x="79052" y="374437"/>
                </a:lnTo>
                <a:lnTo>
                  <a:pt x="118243" y="399256"/>
                </a:lnTo>
                <a:lnTo>
                  <a:pt x="162672" y="415072"/>
                </a:lnTo>
                <a:lnTo>
                  <a:pt x="211074" y="420624"/>
                </a:lnTo>
                <a:lnTo>
                  <a:pt x="259475" y="415072"/>
                </a:lnTo>
                <a:lnTo>
                  <a:pt x="303904" y="399256"/>
                </a:lnTo>
                <a:lnTo>
                  <a:pt x="343095" y="374437"/>
                </a:lnTo>
                <a:lnTo>
                  <a:pt x="375781" y="341873"/>
                </a:lnTo>
                <a:lnTo>
                  <a:pt x="400696" y="302825"/>
                </a:lnTo>
                <a:lnTo>
                  <a:pt x="416574" y="258551"/>
                </a:lnTo>
                <a:lnTo>
                  <a:pt x="422147" y="210312"/>
                </a:lnTo>
                <a:lnTo>
                  <a:pt x="416574" y="162072"/>
                </a:lnTo>
                <a:lnTo>
                  <a:pt x="400696" y="117798"/>
                </a:lnTo>
                <a:lnTo>
                  <a:pt x="375781" y="78750"/>
                </a:lnTo>
                <a:lnTo>
                  <a:pt x="343095" y="46186"/>
                </a:lnTo>
                <a:lnTo>
                  <a:pt x="303904" y="21367"/>
                </a:lnTo>
                <a:lnTo>
                  <a:pt x="259475" y="5551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A6AEA9EA-CCD5-5E42-1943-1D2EA84C22E5}"/>
              </a:ext>
            </a:extLst>
          </p:cNvPr>
          <p:cNvSpPr/>
          <p:nvPr/>
        </p:nvSpPr>
        <p:spPr>
          <a:xfrm>
            <a:off x="1755648" y="2039641"/>
            <a:ext cx="422275" cy="421005"/>
          </a:xfrm>
          <a:custGeom>
            <a:avLst/>
            <a:gdLst/>
            <a:ahLst/>
            <a:cxnLst/>
            <a:rect l="l" t="t" r="r" b="b"/>
            <a:pathLst>
              <a:path w="422275" h="421005">
                <a:moveTo>
                  <a:pt x="0" y="210312"/>
                </a:moveTo>
                <a:lnTo>
                  <a:pt x="5573" y="162072"/>
                </a:lnTo>
                <a:lnTo>
                  <a:pt x="21451" y="117798"/>
                </a:lnTo>
                <a:lnTo>
                  <a:pt x="46366" y="78750"/>
                </a:lnTo>
                <a:lnTo>
                  <a:pt x="79052" y="46186"/>
                </a:lnTo>
                <a:lnTo>
                  <a:pt x="118243" y="21367"/>
                </a:lnTo>
                <a:lnTo>
                  <a:pt x="162672" y="5551"/>
                </a:lnTo>
                <a:lnTo>
                  <a:pt x="211074" y="0"/>
                </a:lnTo>
                <a:lnTo>
                  <a:pt x="259475" y="5551"/>
                </a:lnTo>
                <a:lnTo>
                  <a:pt x="303904" y="21367"/>
                </a:lnTo>
                <a:lnTo>
                  <a:pt x="343095" y="46186"/>
                </a:lnTo>
                <a:lnTo>
                  <a:pt x="375781" y="78750"/>
                </a:lnTo>
                <a:lnTo>
                  <a:pt x="400696" y="117798"/>
                </a:lnTo>
                <a:lnTo>
                  <a:pt x="416574" y="162072"/>
                </a:lnTo>
                <a:lnTo>
                  <a:pt x="422147" y="210312"/>
                </a:lnTo>
                <a:lnTo>
                  <a:pt x="416574" y="258551"/>
                </a:lnTo>
                <a:lnTo>
                  <a:pt x="400696" y="302825"/>
                </a:lnTo>
                <a:lnTo>
                  <a:pt x="375781" y="341873"/>
                </a:lnTo>
                <a:lnTo>
                  <a:pt x="343095" y="374437"/>
                </a:lnTo>
                <a:lnTo>
                  <a:pt x="303904" y="399256"/>
                </a:lnTo>
                <a:lnTo>
                  <a:pt x="259475" y="415072"/>
                </a:lnTo>
                <a:lnTo>
                  <a:pt x="211074" y="420624"/>
                </a:lnTo>
                <a:lnTo>
                  <a:pt x="162672" y="415072"/>
                </a:lnTo>
                <a:lnTo>
                  <a:pt x="118243" y="399256"/>
                </a:lnTo>
                <a:lnTo>
                  <a:pt x="79052" y="374437"/>
                </a:lnTo>
                <a:lnTo>
                  <a:pt x="46366" y="341873"/>
                </a:lnTo>
                <a:lnTo>
                  <a:pt x="21451" y="302825"/>
                </a:lnTo>
                <a:lnTo>
                  <a:pt x="5573" y="258551"/>
                </a:lnTo>
                <a:lnTo>
                  <a:pt x="0" y="21031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E9BCADC5-8E8F-1FE9-D28F-9CABA8585964}"/>
              </a:ext>
            </a:extLst>
          </p:cNvPr>
          <p:cNvSpPr txBox="1"/>
          <p:nvPr/>
        </p:nvSpPr>
        <p:spPr>
          <a:xfrm>
            <a:off x="1896236" y="2085438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EAAC796E-1748-50AB-0068-4A59FF7A81D0}"/>
              </a:ext>
            </a:extLst>
          </p:cNvPr>
          <p:cNvSpPr/>
          <p:nvPr/>
        </p:nvSpPr>
        <p:spPr>
          <a:xfrm>
            <a:off x="950975" y="2885461"/>
            <a:ext cx="421005" cy="422275"/>
          </a:xfrm>
          <a:custGeom>
            <a:avLst/>
            <a:gdLst/>
            <a:ahLst/>
            <a:cxnLst/>
            <a:rect l="l" t="t" r="r" b="b"/>
            <a:pathLst>
              <a:path w="421005" h="422275">
                <a:moveTo>
                  <a:pt x="210312" y="0"/>
                </a:moveTo>
                <a:lnTo>
                  <a:pt x="162088" y="5573"/>
                </a:lnTo>
                <a:lnTo>
                  <a:pt x="117821" y="21451"/>
                </a:lnTo>
                <a:lnTo>
                  <a:pt x="78771" y="46366"/>
                </a:lnTo>
                <a:lnTo>
                  <a:pt x="46202" y="79052"/>
                </a:lnTo>
                <a:lnTo>
                  <a:pt x="21375" y="118243"/>
                </a:lnTo>
                <a:lnTo>
                  <a:pt x="5554" y="162672"/>
                </a:lnTo>
                <a:lnTo>
                  <a:pt x="0" y="211074"/>
                </a:lnTo>
                <a:lnTo>
                  <a:pt x="5554" y="259475"/>
                </a:lnTo>
                <a:lnTo>
                  <a:pt x="21375" y="303904"/>
                </a:lnTo>
                <a:lnTo>
                  <a:pt x="46202" y="343095"/>
                </a:lnTo>
                <a:lnTo>
                  <a:pt x="78771" y="375781"/>
                </a:lnTo>
                <a:lnTo>
                  <a:pt x="117821" y="400696"/>
                </a:lnTo>
                <a:lnTo>
                  <a:pt x="162088" y="416574"/>
                </a:lnTo>
                <a:lnTo>
                  <a:pt x="210312" y="422148"/>
                </a:lnTo>
                <a:lnTo>
                  <a:pt x="258551" y="416574"/>
                </a:lnTo>
                <a:lnTo>
                  <a:pt x="302825" y="400696"/>
                </a:lnTo>
                <a:lnTo>
                  <a:pt x="341873" y="375781"/>
                </a:lnTo>
                <a:lnTo>
                  <a:pt x="374437" y="343095"/>
                </a:lnTo>
                <a:lnTo>
                  <a:pt x="399256" y="303904"/>
                </a:lnTo>
                <a:lnTo>
                  <a:pt x="415072" y="259475"/>
                </a:lnTo>
                <a:lnTo>
                  <a:pt x="420624" y="211074"/>
                </a:lnTo>
                <a:lnTo>
                  <a:pt x="415072" y="162672"/>
                </a:lnTo>
                <a:lnTo>
                  <a:pt x="399256" y="118243"/>
                </a:lnTo>
                <a:lnTo>
                  <a:pt x="374437" y="79052"/>
                </a:lnTo>
                <a:lnTo>
                  <a:pt x="341873" y="46366"/>
                </a:lnTo>
                <a:lnTo>
                  <a:pt x="302825" y="21451"/>
                </a:lnTo>
                <a:lnTo>
                  <a:pt x="258551" y="5573"/>
                </a:lnTo>
                <a:lnTo>
                  <a:pt x="210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3D10C630-6FFE-850F-4606-C2DB453A0FD9}"/>
              </a:ext>
            </a:extLst>
          </p:cNvPr>
          <p:cNvSpPr/>
          <p:nvPr/>
        </p:nvSpPr>
        <p:spPr>
          <a:xfrm>
            <a:off x="950975" y="2885461"/>
            <a:ext cx="421005" cy="422275"/>
          </a:xfrm>
          <a:custGeom>
            <a:avLst/>
            <a:gdLst/>
            <a:ahLst/>
            <a:cxnLst/>
            <a:rect l="l" t="t" r="r" b="b"/>
            <a:pathLst>
              <a:path w="421005" h="422275">
                <a:moveTo>
                  <a:pt x="0" y="211074"/>
                </a:moveTo>
                <a:lnTo>
                  <a:pt x="5554" y="162672"/>
                </a:lnTo>
                <a:lnTo>
                  <a:pt x="21375" y="118243"/>
                </a:lnTo>
                <a:lnTo>
                  <a:pt x="46202" y="79052"/>
                </a:lnTo>
                <a:lnTo>
                  <a:pt x="78771" y="46366"/>
                </a:lnTo>
                <a:lnTo>
                  <a:pt x="117821" y="21451"/>
                </a:lnTo>
                <a:lnTo>
                  <a:pt x="162088" y="5573"/>
                </a:lnTo>
                <a:lnTo>
                  <a:pt x="210312" y="0"/>
                </a:lnTo>
                <a:lnTo>
                  <a:pt x="258551" y="5573"/>
                </a:lnTo>
                <a:lnTo>
                  <a:pt x="302825" y="21451"/>
                </a:lnTo>
                <a:lnTo>
                  <a:pt x="341873" y="46366"/>
                </a:lnTo>
                <a:lnTo>
                  <a:pt x="374437" y="79052"/>
                </a:lnTo>
                <a:lnTo>
                  <a:pt x="399256" y="118243"/>
                </a:lnTo>
                <a:lnTo>
                  <a:pt x="415072" y="162672"/>
                </a:lnTo>
                <a:lnTo>
                  <a:pt x="420624" y="211074"/>
                </a:lnTo>
                <a:lnTo>
                  <a:pt x="415072" y="259475"/>
                </a:lnTo>
                <a:lnTo>
                  <a:pt x="399256" y="303904"/>
                </a:lnTo>
                <a:lnTo>
                  <a:pt x="374437" y="343095"/>
                </a:lnTo>
                <a:lnTo>
                  <a:pt x="341873" y="375781"/>
                </a:lnTo>
                <a:lnTo>
                  <a:pt x="302825" y="400696"/>
                </a:lnTo>
                <a:lnTo>
                  <a:pt x="258551" y="416574"/>
                </a:lnTo>
                <a:lnTo>
                  <a:pt x="210312" y="422148"/>
                </a:lnTo>
                <a:lnTo>
                  <a:pt x="162088" y="416574"/>
                </a:lnTo>
                <a:lnTo>
                  <a:pt x="117821" y="400696"/>
                </a:lnTo>
                <a:lnTo>
                  <a:pt x="78771" y="375781"/>
                </a:lnTo>
                <a:lnTo>
                  <a:pt x="46202" y="343095"/>
                </a:lnTo>
                <a:lnTo>
                  <a:pt x="21375" y="303904"/>
                </a:lnTo>
                <a:lnTo>
                  <a:pt x="5554" y="259475"/>
                </a:lnTo>
                <a:lnTo>
                  <a:pt x="0" y="21107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3544861-D5F8-C12A-6284-36344E160441}"/>
              </a:ext>
            </a:extLst>
          </p:cNvPr>
          <p:cNvSpPr txBox="1"/>
          <p:nvPr/>
        </p:nvSpPr>
        <p:spPr>
          <a:xfrm>
            <a:off x="1090675" y="293219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D3458DF0-AD51-1A64-603E-87781805C638}"/>
              </a:ext>
            </a:extLst>
          </p:cNvPr>
          <p:cNvSpPr/>
          <p:nvPr/>
        </p:nvSpPr>
        <p:spPr>
          <a:xfrm>
            <a:off x="2878835" y="2057929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210312" y="0"/>
                </a:move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2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810F88B9-5D6A-6079-A8B5-28BB5FE35874}"/>
              </a:ext>
            </a:extLst>
          </p:cNvPr>
          <p:cNvSpPr/>
          <p:nvPr/>
        </p:nvSpPr>
        <p:spPr>
          <a:xfrm>
            <a:off x="2878835" y="2057929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0" y="210312"/>
                </a:moveTo>
                <a:lnTo>
                  <a:pt x="5551" y="162072"/>
                </a:lnTo>
                <a:lnTo>
                  <a:pt x="21367" y="117798"/>
                </a:lnTo>
                <a:lnTo>
                  <a:pt x="46186" y="78750"/>
                </a:lnTo>
                <a:lnTo>
                  <a:pt x="78750" y="46186"/>
                </a:lnTo>
                <a:lnTo>
                  <a:pt x="117798" y="21367"/>
                </a:lnTo>
                <a:lnTo>
                  <a:pt x="162072" y="5551"/>
                </a:lnTo>
                <a:lnTo>
                  <a:pt x="210312" y="0"/>
                </a:lnTo>
                <a:lnTo>
                  <a:pt x="258551" y="5551"/>
                </a:lnTo>
                <a:lnTo>
                  <a:pt x="302825" y="21367"/>
                </a:lnTo>
                <a:lnTo>
                  <a:pt x="341873" y="46186"/>
                </a:lnTo>
                <a:lnTo>
                  <a:pt x="374437" y="78750"/>
                </a:lnTo>
                <a:lnTo>
                  <a:pt x="399256" y="117798"/>
                </a:lnTo>
                <a:lnTo>
                  <a:pt x="415072" y="162072"/>
                </a:lnTo>
                <a:lnTo>
                  <a:pt x="420624" y="210312"/>
                </a:lnTo>
                <a:lnTo>
                  <a:pt x="415072" y="258551"/>
                </a:lnTo>
                <a:lnTo>
                  <a:pt x="399256" y="302825"/>
                </a:lnTo>
                <a:lnTo>
                  <a:pt x="374437" y="341873"/>
                </a:lnTo>
                <a:lnTo>
                  <a:pt x="341873" y="374437"/>
                </a:lnTo>
                <a:lnTo>
                  <a:pt x="302825" y="399256"/>
                </a:lnTo>
                <a:lnTo>
                  <a:pt x="258551" y="415072"/>
                </a:lnTo>
                <a:lnTo>
                  <a:pt x="210312" y="420624"/>
                </a:lnTo>
                <a:lnTo>
                  <a:pt x="162072" y="415072"/>
                </a:lnTo>
                <a:lnTo>
                  <a:pt x="117798" y="399256"/>
                </a:lnTo>
                <a:lnTo>
                  <a:pt x="78750" y="374437"/>
                </a:lnTo>
                <a:lnTo>
                  <a:pt x="46186" y="341873"/>
                </a:lnTo>
                <a:lnTo>
                  <a:pt x="21367" y="302825"/>
                </a:lnTo>
                <a:lnTo>
                  <a:pt x="5551" y="258551"/>
                </a:lnTo>
                <a:lnTo>
                  <a:pt x="0" y="21031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848BC2BE-CC09-C203-FAD9-0D7A5F9CBC6A}"/>
              </a:ext>
            </a:extLst>
          </p:cNvPr>
          <p:cNvSpPr txBox="1"/>
          <p:nvPr/>
        </p:nvSpPr>
        <p:spPr>
          <a:xfrm>
            <a:off x="3018789" y="210314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0173DC64-0F52-2403-54E2-7D309BCA7F01}"/>
              </a:ext>
            </a:extLst>
          </p:cNvPr>
          <p:cNvSpPr/>
          <p:nvPr/>
        </p:nvSpPr>
        <p:spPr>
          <a:xfrm>
            <a:off x="3649979" y="2920513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210312" y="0"/>
                </a:move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2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CE4253FD-CD49-2EE7-719D-D29097E4472E}"/>
              </a:ext>
            </a:extLst>
          </p:cNvPr>
          <p:cNvSpPr/>
          <p:nvPr/>
        </p:nvSpPr>
        <p:spPr>
          <a:xfrm>
            <a:off x="3649979" y="2920513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0" y="210312"/>
                </a:moveTo>
                <a:lnTo>
                  <a:pt x="5551" y="162072"/>
                </a:lnTo>
                <a:lnTo>
                  <a:pt x="21367" y="117798"/>
                </a:lnTo>
                <a:lnTo>
                  <a:pt x="46186" y="78750"/>
                </a:lnTo>
                <a:lnTo>
                  <a:pt x="78750" y="46186"/>
                </a:lnTo>
                <a:lnTo>
                  <a:pt x="117798" y="21367"/>
                </a:lnTo>
                <a:lnTo>
                  <a:pt x="162072" y="5551"/>
                </a:lnTo>
                <a:lnTo>
                  <a:pt x="210312" y="0"/>
                </a:lnTo>
                <a:lnTo>
                  <a:pt x="258551" y="5551"/>
                </a:lnTo>
                <a:lnTo>
                  <a:pt x="302825" y="21367"/>
                </a:lnTo>
                <a:lnTo>
                  <a:pt x="341873" y="46186"/>
                </a:lnTo>
                <a:lnTo>
                  <a:pt x="374437" y="78750"/>
                </a:lnTo>
                <a:lnTo>
                  <a:pt x="399256" y="117798"/>
                </a:lnTo>
                <a:lnTo>
                  <a:pt x="415072" y="162072"/>
                </a:lnTo>
                <a:lnTo>
                  <a:pt x="420624" y="210312"/>
                </a:lnTo>
                <a:lnTo>
                  <a:pt x="415072" y="258551"/>
                </a:lnTo>
                <a:lnTo>
                  <a:pt x="399256" y="302825"/>
                </a:lnTo>
                <a:lnTo>
                  <a:pt x="374437" y="341873"/>
                </a:lnTo>
                <a:lnTo>
                  <a:pt x="341873" y="374437"/>
                </a:lnTo>
                <a:lnTo>
                  <a:pt x="302825" y="399256"/>
                </a:lnTo>
                <a:lnTo>
                  <a:pt x="258551" y="415072"/>
                </a:lnTo>
                <a:lnTo>
                  <a:pt x="210312" y="420624"/>
                </a:lnTo>
                <a:lnTo>
                  <a:pt x="162072" y="415072"/>
                </a:lnTo>
                <a:lnTo>
                  <a:pt x="117798" y="399256"/>
                </a:lnTo>
                <a:lnTo>
                  <a:pt x="78750" y="374437"/>
                </a:lnTo>
                <a:lnTo>
                  <a:pt x="46186" y="341873"/>
                </a:lnTo>
                <a:lnTo>
                  <a:pt x="21367" y="302825"/>
                </a:lnTo>
                <a:lnTo>
                  <a:pt x="5551" y="258551"/>
                </a:lnTo>
                <a:lnTo>
                  <a:pt x="0" y="21031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>
            <a:extLst>
              <a:ext uri="{FF2B5EF4-FFF2-40B4-BE49-F238E27FC236}">
                <a16:creationId xmlns:a16="http://schemas.microsoft.com/office/drawing/2014/main" id="{6FB2AEF7-12BB-51EE-0109-3E65F90DC4A3}"/>
              </a:ext>
            </a:extLst>
          </p:cNvPr>
          <p:cNvSpPr txBox="1"/>
          <p:nvPr/>
        </p:nvSpPr>
        <p:spPr>
          <a:xfrm>
            <a:off x="3790569" y="296699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606040A3-C810-F2CB-D0D1-DC03014151B7}"/>
              </a:ext>
            </a:extLst>
          </p:cNvPr>
          <p:cNvSpPr/>
          <p:nvPr/>
        </p:nvSpPr>
        <p:spPr>
          <a:xfrm>
            <a:off x="2878835" y="4663970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4">
                <a:moveTo>
                  <a:pt x="210312" y="0"/>
                </a:move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2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8EB45593-3547-A55A-64B7-D549FA954A85}"/>
              </a:ext>
            </a:extLst>
          </p:cNvPr>
          <p:cNvSpPr/>
          <p:nvPr/>
        </p:nvSpPr>
        <p:spPr>
          <a:xfrm>
            <a:off x="2878835" y="4663970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4">
                <a:moveTo>
                  <a:pt x="420624" y="210312"/>
                </a:move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2" y="0"/>
                </a:ln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2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>
            <a:extLst>
              <a:ext uri="{FF2B5EF4-FFF2-40B4-BE49-F238E27FC236}">
                <a16:creationId xmlns:a16="http://schemas.microsoft.com/office/drawing/2014/main" id="{39640BF4-6BEC-6462-9A48-9E057D925C44}"/>
              </a:ext>
            </a:extLst>
          </p:cNvPr>
          <p:cNvSpPr/>
          <p:nvPr/>
        </p:nvSpPr>
        <p:spPr>
          <a:xfrm>
            <a:off x="3649979" y="3906541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4">
                <a:moveTo>
                  <a:pt x="210312" y="0"/>
                </a:move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2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009ABD4E-A992-0AE2-E3F5-439EE5F09AB1}"/>
              </a:ext>
            </a:extLst>
          </p:cNvPr>
          <p:cNvSpPr/>
          <p:nvPr/>
        </p:nvSpPr>
        <p:spPr>
          <a:xfrm>
            <a:off x="3649979" y="3906541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4">
                <a:moveTo>
                  <a:pt x="420624" y="210312"/>
                </a:move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2" y="0"/>
                </a:ln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2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F385CCAE-F2AA-C0B3-6872-BCB6504A97DF}"/>
              </a:ext>
            </a:extLst>
          </p:cNvPr>
          <p:cNvSpPr txBox="1"/>
          <p:nvPr/>
        </p:nvSpPr>
        <p:spPr>
          <a:xfrm>
            <a:off x="3790569" y="3951703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55">
            <a:extLst>
              <a:ext uri="{FF2B5EF4-FFF2-40B4-BE49-F238E27FC236}">
                <a16:creationId xmlns:a16="http://schemas.microsoft.com/office/drawing/2014/main" id="{0088C9DF-F9BC-3616-414F-A56BB67D8AF1}"/>
              </a:ext>
            </a:extLst>
          </p:cNvPr>
          <p:cNvSpPr/>
          <p:nvPr/>
        </p:nvSpPr>
        <p:spPr>
          <a:xfrm>
            <a:off x="1763267" y="4663970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5" h="421004">
                <a:moveTo>
                  <a:pt x="210312" y="0"/>
                </a:move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2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6">
            <a:extLst>
              <a:ext uri="{FF2B5EF4-FFF2-40B4-BE49-F238E27FC236}">
                <a16:creationId xmlns:a16="http://schemas.microsoft.com/office/drawing/2014/main" id="{61BFD30B-5FA0-6091-4F20-82D696D0E1F0}"/>
              </a:ext>
            </a:extLst>
          </p:cNvPr>
          <p:cNvSpPr/>
          <p:nvPr/>
        </p:nvSpPr>
        <p:spPr>
          <a:xfrm>
            <a:off x="1763267" y="4663970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5" h="421004">
                <a:moveTo>
                  <a:pt x="420624" y="210312"/>
                </a:moveTo>
                <a:lnTo>
                  <a:pt x="415072" y="162072"/>
                </a:lnTo>
                <a:lnTo>
                  <a:pt x="399256" y="117798"/>
                </a:lnTo>
                <a:lnTo>
                  <a:pt x="374437" y="78750"/>
                </a:lnTo>
                <a:lnTo>
                  <a:pt x="341873" y="46186"/>
                </a:lnTo>
                <a:lnTo>
                  <a:pt x="302825" y="21367"/>
                </a:lnTo>
                <a:lnTo>
                  <a:pt x="258551" y="5551"/>
                </a:lnTo>
                <a:lnTo>
                  <a:pt x="210312" y="0"/>
                </a:lnTo>
                <a:lnTo>
                  <a:pt x="162072" y="5551"/>
                </a:lnTo>
                <a:lnTo>
                  <a:pt x="117798" y="21367"/>
                </a:lnTo>
                <a:lnTo>
                  <a:pt x="78750" y="46186"/>
                </a:lnTo>
                <a:lnTo>
                  <a:pt x="46186" y="78750"/>
                </a:lnTo>
                <a:lnTo>
                  <a:pt x="21367" y="117798"/>
                </a:lnTo>
                <a:lnTo>
                  <a:pt x="5551" y="162072"/>
                </a:lnTo>
                <a:lnTo>
                  <a:pt x="0" y="210312"/>
                </a:lnTo>
                <a:lnTo>
                  <a:pt x="5551" y="258551"/>
                </a:lnTo>
                <a:lnTo>
                  <a:pt x="21367" y="302825"/>
                </a:lnTo>
                <a:lnTo>
                  <a:pt x="46186" y="341873"/>
                </a:lnTo>
                <a:lnTo>
                  <a:pt x="78750" y="374437"/>
                </a:lnTo>
                <a:lnTo>
                  <a:pt x="117798" y="399256"/>
                </a:lnTo>
                <a:lnTo>
                  <a:pt x="162072" y="415072"/>
                </a:lnTo>
                <a:lnTo>
                  <a:pt x="210312" y="420624"/>
                </a:lnTo>
                <a:lnTo>
                  <a:pt x="258551" y="415072"/>
                </a:lnTo>
                <a:lnTo>
                  <a:pt x="302825" y="399256"/>
                </a:lnTo>
                <a:lnTo>
                  <a:pt x="341873" y="374437"/>
                </a:lnTo>
                <a:lnTo>
                  <a:pt x="374437" y="341873"/>
                </a:lnTo>
                <a:lnTo>
                  <a:pt x="399256" y="302825"/>
                </a:lnTo>
                <a:lnTo>
                  <a:pt x="415072" y="258551"/>
                </a:lnTo>
                <a:lnTo>
                  <a:pt x="420624" y="21031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7">
            <a:extLst>
              <a:ext uri="{FF2B5EF4-FFF2-40B4-BE49-F238E27FC236}">
                <a16:creationId xmlns:a16="http://schemas.microsoft.com/office/drawing/2014/main" id="{D34DDF12-98A3-A99A-9CE3-3628B14C1E77}"/>
              </a:ext>
            </a:extLst>
          </p:cNvPr>
          <p:cNvSpPr txBox="1"/>
          <p:nvPr/>
        </p:nvSpPr>
        <p:spPr>
          <a:xfrm>
            <a:off x="743204" y="4710147"/>
            <a:ext cx="3685540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2845">
              <a:lnSpc>
                <a:spcPct val="100000"/>
              </a:lnSpc>
              <a:spcBef>
                <a:spcPts val="100"/>
              </a:spcBef>
              <a:tabLst>
                <a:tab pos="228790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	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Consider </a:t>
            </a:r>
            <a:r>
              <a:rPr sz="2400" b="1" spc="-10" dirty="0">
                <a:latin typeface="Calibri"/>
                <a:cs typeface="Calibri"/>
              </a:rPr>
              <a:t>edge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spc="-15" dirty="0">
                <a:latin typeface="Calibri"/>
                <a:cs typeface="Calibri"/>
              </a:rPr>
              <a:t>attention  to </a:t>
            </a:r>
            <a:r>
              <a:rPr sz="2400" spc="-10" dirty="0">
                <a:latin typeface="Calibri"/>
                <a:cs typeface="Calibri"/>
              </a:rPr>
              <a:t>connected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58">
            <a:extLst>
              <a:ext uri="{FF2B5EF4-FFF2-40B4-BE49-F238E27FC236}">
                <a16:creationId xmlns:a16="http://schemas.microsoft.com/office/drawing/2014/main" id="{F964339F-1A77-E2DE-E395-B39056ABDED3}"/>
              </a:ext>
            </a:extLst>
          </p:cNvPr>
          <p:cNvSpPr/>
          <p:nvPr/>
        </p:nvSpPr>
        <p:spPr>
          <a:xfrm>
            <a:off x="950975" y="3924829"/>
            <a:ext cx="421005" cy="422275"/>
          </a:xfrm>
          <a:custGeom>
            <a:avLst/>
            <a:gdLst/>
            <a:ahLst/>
            <a:cxnLst/>
            <a:rect l="l" t="t" r="r" b="b"/>
            <a:pathLst>
              <a:path w="421005" h="422275">
                <a:moveTo>
                  <a:pt x="210312" y="0"/>
                </a:moveTo>
                <a:lnTo>
                  <a:pt x="162088" y="5573"/>
                </a:lnTo>
                <a:lnTo>
                  <a:pt x="117821" y="21451"/>
                </a:lnTo>
                <a:lnTo>
                  <a:pt x="78771" y="46366"/>
                </a:lnTo>
                <a:lnTo>
                  <a:pt x="46202" y="79052"/>
                </a:lnTo>
                <a:lnTo>
                  <a:pt x="21375" y="118243"/>
                </a:lnTo>
                <a:lnTo>
                  <a:pt x="5554" y="162672"/>
                </a:lnTo>
                <a:lnTo>
                  <a:pt x="0" y="211074"/>
                </a:lnTo>
                <a:lnTo>
                  <a:pt x="5554" y="259475"/>
                </a:lnTo>
                <a:lnTo>
                  <a:pt x="21375" y="303904"/>
                </a:lnTo>
                <a:lnTo>
                  <a:pt x="46202" y="343095"/>
                </a:lnTo>
                <a:lnTo>
                  <a:pt x="78771" y="375781"/>
                </a:lnTo>
                <a:lnTo>
                  <a:pt x="117821" y="400696"/>
                </a:lnTo>
                <a:lnTo>
                  <a:pt x="162088" y="416574"/>
                </a:lnTo>
                <a:lnTo>
                  <a:pt x="210312" y="422148"/>
                </a:lnTo>
                <a:lnTo>
                  <a:pt x="258551" y="416574"/>
                </a:lnTo>
                <a:lnTo>
                  <a:pt x="302825" y="400696"/>
                </a:lnTo>
                <a:lnTo>
                  <a:pt x="341873" y="375781"/>
                </a:lnTo>
                <a:lnTo>
                  <a:pt x="374437" y="343095"/>
                </a:lnTo>
                <a:lnTo>
                  <a:pt x="399256" y="303904"/>
                </a:lnTo>
                <a:lnTo>
                  <a:pt x="415072" y="259475"/>
                </a:lnTo>
                <a:lnTo>
                  <a:pt x="420624" y="211074"/>
                </a:lnTo>
                <a:lnTo>
                  <a:pt x="415072" y="162672"/>
                </a:lnTo>
                <a:lnTo>
                  <a:pt x="399256" y="118243"/>
                </a:lnTo>
                <a:lnTo>
                  <a:pt x="374437" y="79052"/>
                </a:lnTo>
                <a:lnTo>
                  <a:pt x="341873" y="46366"/>
                </a:lnTo>
                <a:lnTo>
                  <a:pt x="302825" y="21451"/>
                </a:lnTo>
                <a:lnTo>
                  <a:pt x="258551" y="5573"/>
                </a:lnTo>
                <a:lnTo>
                  <a:pt x="210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9">
            <a:extLst>
              <a:ext uri="{FF2B5EF4-FFF2-40B4-BE49-F238E27FC236}">
                <a16:creationId xmlns:a16="http://schemas.microsoft.com/office/drawing/2014/main" id="{AFE7BC1A-B8BD-FA99-B650-1996D57321B7}"/>
              </a:ext>
            </a:extLst>
          </p:cNvPr>
          <p:cNvSpPr/>
          <p:nvPr/>
        </p:nvSpPr>
        <p:spPr>
          <a:xfrm>
            <a:off x="950975" y="3924829"/>
            <a:ext cx="421005" cy="422275"/>
          </a:xfrm>
          <a:custGeom>
            <a:avLst/>
            <a:gdLst/>
            <a:ahLst/>
            <a:cxnLst/>
            <a:rect l="l" t="t" r="r" b="b"/>
            <a:pathLst>
              <a:path w="421005" h="422275">
                <a:moveTo>
                  <a:pt x="420624" y="211074"/>
                </a:moveTo>
                <a:lnTo>
                  <a:pt x="415072" y="162672"/>
                </a:lnTo>
                <a:lnTo>
                  <a:pt x="399256" y="118243"/>
                </a:lnTo>
                <a:lnTo>
                  <a:pt x="374437" y="79052"/>
                </a:lnTo>
                <a:lnTo>
                  <a:pt x="341873" y="46366"/>
                </a:lnTo>
                <a:lnTo>
                  <a:pt x="302825" y="21451"/>
                </a:lnTo>
                <a:lnTo>
                  <a:pt x="258551" y="5573"/>
                </a:lnTo>
                <a:lnTo>
                  <a:pt x="210312" y="0"/>
                </a:lnTo>
                <a:lnTo>
                  <a:pt x="162088" y="5573"/>
                </a:lnTo>
                <a:lnTo>
                  <a:pt x="117821" y="21451"/>
                </a:lnTo>
                <a:lnTo>
                  <a:pt x="78771" y="46366"/>
                </a:lnTo>
                <a:lnTo>
                  <a:pt x="46202" y="79052"/>
                </a:lnTo>
                <a:lnTo>
                  <a:pt x="21375" y="118243"/>
                </a:lnTo>
                <a:lnTo>
                  <a:pt x="5554" y="162672"/>
                </a:lnTo>
                <a:lnTo>
                  <a:pt x="0" y="211074"/>
                </a:lnTo>
                <a:lnTo>
                  <a:pt x="5554" y="259475"/>
                </a:lnTo>
                <a:lnTo>
                  <a:pt x="21375" y="303904"/>
                </a:lnTo>
                <a:lnTo>
                  <a:pt x="46202" y="343095"/>
                </a:lnTo>
                <a:lnTo>
                  <a:pt x="78771" y="375781"/>
                </a:lnTo>
                <a:lnTo>
                  <a:pt x="117821" y="400696"/>
                </a:lnTo>
                <a:lnTo>
                  <a:pt x="162088" y="416574"/>
                </a:lnTo>
                <a:lnTo>
                  <a:pt x="210312" y="422148"/>
                </a:lnTo>
                <a:lnTo>
                  <a:pt x="258551" y="416574"/>
                </a:lnTo>
                <a:lnTo>
                  <a:pt x="302825" y="400696"/>
                </a:lnTo>
                <a:lnTo>
                  <a:pt x="341873" y="375781"/>
                </a:lnTo>
                <a:lnTo>
                  <a:pt x="374437" y="343095"/>
                </a:lnTo>
                <a:lnTo>
                  <a:pt x="399256" y="303904"/>
                </a:lnTo>
                <a:lnTo>
                  <a:pt x="415072" y="259475"/>
                </a:lnTo>
                <a:lnTo>
                  <a:pt x="420624" y="21107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0">
            <a:extLst>
              <a:ext uri="{FF2B5EF4-FFF2-40B4-BE49-F238E27FC236}">
                <a16:creationId xmlns:a16="http://schemas.microsoft.com/office/drawing/2014/main" id="{D6E5862C-C45D-121F-B924-8CBC7BD1A8CA}"/>
              </a:ext>
            </a:extLst>
          </p:cNvPr>
          <p:cNvSpPr txBox="1"/>
          <p:nvPr/>
        </p:nvSpPr>
        <p:spPr>
          <a:xfrm>
            <a:off x="1090675" y="39715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1">
            <a:extLst>
              <a:ext uri="{FF2B5EF4-FFF2-40B4-BE49-F238E27FC236}">
                <a16:creationId xmlns:a16="http://schemas.microsoft.com/office/drawing/2014/main" id="{2BDE2653-872D-972A-3E93-F99139071438}"/>
              </a:ext>
            </a:extLst>
          </p:cNvPr>
          <p:cNvSpPr/>
          <p:nvPr/>
        </p:nvSpPr>
        <p:spPr>
          <a:xfrm>
            <a:off x="1966722" y="2461028"/>
            <a:ext cx="1122680" cy="2203450"/>
          </a:xfrm>
          <a:custGeom>
            <a:avLst/>
            <a:gdLst/>
            <a:ahLst/>
            <a:cxnLst/>
            <a:rect l="l" t="t" r="r" b="b"/>
            <a:pathLst>
              <a:path w="1122680" h="2203450">
                <a:moveTo>
                  <a:pt x="0" y="0"/>
                </a:moveTo>
                <a:lnTo>
                  <a:pt x="1122298" y="220306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2">
            <a:extLst>
              <a:ext uri="{FF2B5EF4-FFF2-40B4-BE49-F238E27FC236}">
                <a16:creationId xmlns:a16="http://schemas.microsoft.com/office/drawing/2014/main" id="{A64A7A44-01B0-5248-A47F-69A416994E61}"/>
              </a:ext>
            </a:extLst>
          </p:cNvPr>
          <p:cNvSpPr/>
          <p:nvPr/>
        </p:nvSpPr>
        <p:spPr>
          <a:xfrm>
            <a:off x="1966722" y="2461028"/>
            <a:ext cx="7620" cy="2203450"/>
          </a:xfrm>
          <a:custGeom>
            <a:avLst/>
            <a:gdLst/>
            <a:ahLst/>
            <a:cxnLst/>
            <a:rect l="l" t="t" r="r" b="b"/>
            <a:pathLst>
              <a:path w="7619" h="2203450">
                <a:moveTo>
                  <a:pt x="0" y="0"/>
                </a:moveTo>
                <a:lnTo>
                  <a:pt x="7238" y="22030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3">
            <a:extLst>
              <a:ext uri="{FF2B5EF4-FFF2-40B4-BE49-F238E27FC236}">
                <a16:creationId xmlns:a16="http://schemas.microsoft.com/office/drawing/2014/main" id="{5DBAE582-9B0F-2BB8-9072-9199B035A806}"/>
              </a:ext>
            </a:extLst>
          </p:cNvPr>
          <p:cNvSpPr/>
          <p:nvPr/>
        </p:nvSpPr>
        <p:spPr>
          <a:xfrm>
            <a:off x="1372361" y="3210835"/>
            <a:ext cx="2279015" cy="842010"/>
          </a:xfrm>
          <a:custGeom>
            <a:avLst/>
            <a:gdLst/>
            <a:ahLst/>
            <a:cxnLst/>
            <a:rect l="l" t="t" r="r" b="b"/>
            <a:pathLst>
              <a:path w="2279015" h="842010">
                <a:moveTo>
                  <a:pt x="0" y="841502"/>
                </a:moveTo>
                <a:lnTo>
                  <a:pt x="227863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4">
            <a:extLst>
              <a:ext uri="{FF2B5EF4-FFF2-40B4-BE49-F238E27FC236}">
                <a16:creationId xmlns:a16="http://schemas.microsoft.com/office/drawing/2014/main" id="{59885D82-D3FA-C3FB-2A8B-43CC7EE2E2C3}"/>
              </a:ext>
            </a:extLst>
          </p:cNvPr>
          <p:cNvSpPr/>
          <p:nvPr/>
        </p:nvSpPr>
        <p:spPr>
          <a:xfrm>
            <a:off x="1290066" y="2461028"/>
            <a:ext cx="677545" cy="421005"/>
          </a:xfrm>
          <a:custGeom>
            <a:avLst/>
            <a:gdLst/>
            <a:ahLst/>
            <a:cxnLst/>
            <a:rect l="l" t="t" r="r" b="b"/>
            <a:pathLst>
              <a:path w="677544" h="421005">
                <a:moveTo>
                  <a:pt x="0" y="420624"/>
                </a:moveTo>
                <a:lnTo>
                  <a:pt x="67729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5">
            <a:extLst>
              <a:ext uri="{FF2B5EF4-FFF2-40B4-BE49-F238E27FC236}">
                <a16:creationId xmlns:a16="http://schemas.microsoft.com/office/drawing/2014/main" id="{17D0FEC1-550D-232C-A216-DFDC9EE61D52}"/>
              </a:ext>
            </a:extLst>
          </p:cNvPr>
          <p:cNvSpPr/>
          <p:nvPr/>
        </p:nvSpPr>
        <p:spPr>
          <a:xfrm>
            <a:off x="3213354" y="2401591"/>
            <a:ext cx="499109" cy="581025"/>
          </a:xfrm>
          <a:custGeom>
            <a:avLst/>
            <a:gdLst/>
            <a:ahLst/>
            <a:cxnLst/>
            <a:rect l="l" t="t" r="r" b="b"/>
            <a:pathLst>
              <a:path w="499110" h="581025">
                <a:moveTo>
                  <a:pt x="0" y="0"/>
                </a:moveTo>
                <a:lnTo>
                  <a:pt x="498982" y="58102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6">
            <a:extLst>
              <a:ext uri="{FF2B5EF4-FFF2-40B4-BE49-F238E27FC236}">
                <a16:creationId xmlns:a16="http://schemas.microsoft.com/office/drawing/2014/main" id="{A06BCC6F-1B1C-F898-06B0-11D64D53014E}"/>
              </a:ext>
            </a:extLst>
          </p:cNvPr>
          <p:cNvSpPr/>
          <p:nvPr/>
        </p:nvSpPr>
        <p:spPr>
          <a:xfrm>
            <a:off x="3089910" y="3219979"/>
            <a:ext cx="561340" cy="1444625"/>
          </a:xfrm>
          <a:custGeom>
            <a:avLst/>
            <a:gdLst/>
            <a:ahLst/>
            <a:cxnLst/>
            <a:rect l="l" t="t" r="r" b="b"/>
            <a:pathLst>
              <a:path w="561339" h="1444625">
                <a:moveTo>
                  <a:pt x="561213" y="0"/>
                </a:moveTo>
                <a:lnTo>
                  <a:pt x="0" y="144462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7">
            <a:extLst>
              <a:ext uri="{FF2B5EF4-FFF2-40B4-BE49-F238E27FC236}">
                <a16:creationId xmlns:a16="http://schemas.microsoft.com/office/drawing/2014/main" id="{66C30849-2B28-0D84-B8CC-0464727BA2FA}"/>
              </a:ext>
            </a:extLst>
          </p:cNvPr>
          <p:cNvSpPr/>
          <p:nvPr/>
        </p:nvSpPr>
        <p:spPr>
          <a:xfrm>
            <a:off x="3089910" y="4265444"/>
            <a:ext cx="622935" cy="399415"/>
          </a:xfrm>
          <a:custGeom>
            <a:avLst/>
            <a:gdLst/>
            <a:ahLst/>
            <a:cxnLst/>
            <a:rect l="l" t="t" r="r" b="b"/>
            <a:pathLst>
              <a:path w="622935" h="399414">
                <a:moveTo>
                  <a:pt x="622807" y="0"/>
                </a:moveTo>
                <a:lnTo>
                  <a:pt x="0" y="39890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8">
            <a:extLst>
              <a:ext uri="{FF2B5EF4-FFF2-40B4-BE49-F238E27FC236}">
                <a16:creationId xmlns:a16="http://schemas.microsoft.com/office/drawing/2014/main" id="{B6CFC1B6-647A-F782-BB0F-5D3F62C14820}"/>
              </a:ext>
            </a:extLst>
          </p:cNvPr>
          <p:cNvSpPr txBox="1"/>
          <p:nvPr/>
        </p:nvSpPr>
        <p:spPr>
          <a:xfrm>
            <a:off x="4830571" y="243867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69">
            <a:extLst>
              <a:ext uri="{FF2B5EF4-FFF2-40B4-BE49-F238E27FC236}">
                <a16:creationId xmlns:a16="http://schemas.microsoft.com/office/drawing/2014/main" id="{2003F6E3-78DC-7ADD-DF79-9A7B767A5483}"/>
              </a:ext>
            </a:extLst>
          </p:cNvPr>
          <p:cNvSpPr txBox="1"/>
          <p:nvPr/>
        </p:nvSpPr>
        <p:spPr>
          <a:xfrm>
            <a:off x="4830571" y="2895571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0">
            <a:extLst>
              <a:ext uri="{FF2B5EF4-FFF2-40B4-BE49-F238E27FC236}">
                <a16:creationId xmlns:a16="http://schemas.microsoft.com/office/drawing/2014/main" id="{F87171E3-D531-6D11-9C29-F4AC24A60C1C}"/>
              </a:ext>
            </a:extLst>
          </p:cNvPr>
          <p:cNvSpPr txBox="1"/>
          <p:nvPr/>
        </p:nvSpPr>
        <p:spPr>
          <a:xfrm>
            <a:off x="4830571" y="332754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1">
            <a:extLst>
              <a:ext uri="{FF2B5EF4-FFF2-40B4-BE49-F238E27FC236}">
                <a16:creationId xmlns:a16="http://schemas.microsoft.com/office/drawing/2014/main" id="{6CF41A6F-41E5-0439-F953-D72425C3DA75}"/>
              </a:ext>
            </a:extLst>
          </p:cNvPr>
          <p:cNvSpPr txBox="1"/>
          <p:nvPr/>
        </p:nvSpPr>
        <p:spPr>
          <a:xfrm>
            <a:off x="4830571" y="377827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2">
            <a:extLst>
              <a:ext uri="{FF2B5EF4-FFF2-40B4-BE49-F238E27FC236}">
                <a16:creationId xmlns:a16="http://schemas.microsoft.com/office/drawing/2014/main" id="{6F56D6EC-5720-18C1-6EF7-52246240A301}"/>
              </a:ext>
            </a:extLst>
          </p:cNvPr>
          <p:cNvSpPr txBox="1"/>
          <p:nvPr/>
        </p:nvSpPr>
        <p:spPr>
          <a:xfrm>
            <a:off x="4830571" y="421629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73">
            <a:extLst>
              <a:ext uri="{FF2B5EF4-FFF2-40B4-BE49-F238E27FC236}">
                <a16:creationId xmlns:a16="http://schemas.microsoft.com/office/drawing/2014/main" id="{FF76B882-589E-C86F-0D72-D8030A1A1513}"/>
              </a:ext>
            </a:extLst>
          </p:cNvPr>
          <p:cNvSpPr txBox="1"/>
          <p:nvPr/>
        </p:nvSpPr>
        <p:spPr>
          <a:xfrm>
            <a:off x="4830571" y="469673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74">
            <a:extLst>
              <a:ext uri="{FF2B5EF4-FFF2-40B4-BE49-F238E27FC236}">
                <a16:creationId xmlns:a16="http://schemas.microsoft.com/office/drawing/2014/main" id="{E9DBC9C9-25DC-6B82-4CA6-79D91CDB4C18}"/>
              </a:ext>
            </a:extLst>
          </p:cNvPr>
          <p:cNvSpPr txBox="1"/>
          <p:nvPr/>
        </p:nvSpPr>
        <p:spPr>
          <a:xfrm>
            <a:off x="4830571" y="515634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75">
            <a:extLst>
              <a:ext uri="{FF2B5EF4-FFF2-40B4-BE49-F238E27FC236}">
                <a16:creationId xmlns:a16="http://schemas.microsoft.com/office/drawing/2014/main" id="{3B445E35-6492-D42E-D086-5D1AA8629ABD}"/>
              </a:ext>
            </a:extLst>
          </p:cNvPr>
          <p:cNvSpPr txBox="1"/>
          <p:nvPr/>
        </p:nvSpPr>
        <p:spPr>
          <a:xfrm>
            <a:off x="4830571" y="557849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76">
            <a:extLst>
              <a:ext uri="{FF2B5EF4-FFF2-40B4-BE49-F238E27FC236}">
                <a16:creationId xmlns:a16="http://schemas.microsoft.com/office/drawing/2014/main" id="{F70F527B-9D83-CAF5-49A9-A5A9DFE52930}"/>
              </a:ext>
            </a:extLst>
          </p:cNvPr>
          <p:cNvSpPr txBox="1"/>
          <p:nvPr/>
        </p:nvSpPr>
        <p:spPr>
          <a:xfrm>
            <a:off x="5254497" y="2064152"/>
            <a:ext cx="3296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915" algn="l"/>
                <a:tab pos="913765" algn="l"/>
                <a:tab pos="1364615" algn="l"/>
                <a:tab pos="1814830" algn="l"/>
                <a:tab pos="2265680" algn="l"/>
                <a:tab pos="2716530" algn="l"/>
                <a:tab pos="3166745" algn="l"/>
              </a:tabLst>
            </a:pPr>
            <a:r>
              <a:rPr sz="1800" dirty="0">
                <a:latin typeface="Calibri"/>
                <a:cs typeface="Calibri"/>
              </a:rPr>
              <a:t>1	2	3	4	5	6	7	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3" name="object 77">
            <a:extLst>
              <a:ext uri="{FF2B5EF4-FFF2-40B4-BE49-F238E27FC236}">
                <a16:creationId xmlns:a16="http://schemas.microsoft.com/office/drawing/2014/main" id="{D83B22A1-968E-0CE3-54A0-B04A84BA6879}"/>
              </a:ext>
            </a:extLst>
          </p:cNvPr>
          <p:cNvSpPr txBox="1"/>
          <p:nvPr/>
        </p:nvSpPr>
        <p:spPr>
          <a:xfrm>
            <a:off x="1075131" y="6323097"/>
            <a:ext cx="7146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5" dirty="0">
                <a:latin typeface="Calibri"/>
                <a:cs typeface="Calibri"/>
              </a:rPr>
              <a:t>is one </a:t>
            </a:r>
            <a:r>
              <a:rPr sz="2800" spc="-10" dirty="0">
                <a:latin typeface="Calibri"/>
                <a:cs typeface="Calibri"/>
              </a:rPr>
              <a:t>type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b="1" spc="-20" dirty="0">
                <a:latin typeface="Calibri"/>
                <a:cs typeface="Calibri"/>
              </a:rPr>
              <a:t>Graph </a:t>
            </a:r>
            <a:r>
              <a:rPr sz="2800" b="1" spc="-15" dirty="0">
                <a:latin typeface="Calibri"/>
                <a:cs typeface="Calibri"/>
              </a:rPr>
              <a:t>Neural </a:t>
            </a:r>
            <a:r>
              <a:rPr sz="2800" b="1" spc="-10" dirty="0">
                <a:latin typeface="Calibri"/>
                <a:cs typeface="Calibri"/>
              </a:rPr>
              <a:t>Network</a:t>
            </a:r>
            <a:r>
              <a:rPr sz="2800" b="1" spc="2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(GNN)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78">
            <a:extLst>
              <a:ext uri="{FF2B5EF4-FFF2-40B4-BE49-F238E27FC236}">
                <a16:creationId xmlns:a16="http://schemas.microsoft.com/office/drawing/2014/main" id="{28AF8D9D-6112-970D-B953-8F51D0177091}"/>
              </a:ext>
            </a:extLst>
          </p:cNvPr>
          <p:cNvSpPr/>
          <p:nvPr/>
        </p:nvSpPr>
        <p:spPr>
          <a:xfrm>
            <a:off x="1311402" y="4285256"/>
            <a:ext cx="515620" cy="441325"/>
          </a:xfrm>
          <a:custGeom>
            <a:avLst/>
            <a:gdLst/>
            <a:ahLst/>
            <a:cxnLst/>
            <a:rect l="l" t="t" r="r" b="b"/>
            <a:pathLst>
              <a:path w="515619" h="441325">
                <a:moveTo>
                  <a:pt x="0" y="0"/>
                </a:moveTo>
                <a:lnTo>
                  <a:pt x="515111" y="44107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79">
            <a:extLst>
              <a:ext uri="{FF2B5EF4-FFF2-40B4-BE49-F238E27FC236}">
                <a16:creationId xmlns:a16="http://schemas.microsoft.com/office/drawing/2014/main" id="{BE11645B-8E2A-B07A-E818-001D25D57038}"/>
              </a:ext>
            </a:extLst>
          </p:cNvPr>
          <p:cNvSpPr txBox="1"/>
          <p:nvPr/>
        </p:nvSpPr>
        <p:spPr>
          <a:xfrm>
            <a:off x="7918450" y="5568413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0">
            <a:extLst>
              <a:ext uri="{FF2B5EF4-FFF2-40B4-BE49-F238E27FC236}">
                <a16:creationId xmlns:a16="http://schemas.microsoft.com/office/drawing/2014/main" id="{6A15721A-4807-36A0-2457-894AB6429D34}"/>
              </a:ext>
            </a:extLst>
          </p:cNvPr>
          <p:cNvSpPr/>
          <p:nvPr/>
        </p:nvSpPr>
        <p:spPr>
          <a:xfrm>
            <a:off x="1442466" y="2587520"/>
            <a:ext cx="251459" cy="251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1">
            <a:extLst>
              <a:ext uri="{FF2B5EF4-FFF2-40B4-BE49-F238E27FC236}">
                <a16:creationId xmlns:a16="http://schemas.microsoft.com/office/drawing/2014/main" id="{D80DADFF-8791-DE5C-65A3-58D5E608D404}"/>
              </a:ext>
            </a:extLst>
          </p:cNvPr>
          <p:cNvSpPr/>
          <p:nvPr/>
        </p:nvSpPr>
        <p:spPr>
          <a:xfrm>
            <a:off x="7424166" y="2505223"/>
            <a:ext cx="251459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2">
            <a:extLst>
              <a:ext uri="{FF2B5EF4-FFF2-40B4-BE49-F238E27FC236}">
                <a16:creationId xmlns:a16="http://schemas.microsoft.com/office/drawing/2014/main" id="{937E73B0-AB43-284C-883F-BB8148D05423}"/>
              </a:ext>
            </a:extLst>
          </p:cNvPr>
          <p:cNvSpPr/>
          <p:nvPr/>
        </p:nvSpPr>
        <p:spPr>
          <a:xfrm>
            <a:off x="7424166" y="250522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125730"/>
                </a:move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3">
            <a:extLst>
              <a:ext uri="{FF2B5EF4-FFF2-40B4-BE49-F238E27FC236}">
                <a16:creationId xmlns:a16="http://schemas.microsoft.com/office/drawing/2014/main" id="{FF539176-8EC1-DDA7-4795-7ABFB416C4A7}"/>
              </a:ext>
            </a:extLst>
          </p:cNvPr>
          <p:cNvSpPr/>
          <p:nvPr/>
        </p:nvSpPr>
        <p:spPr>
          <a:xfrm>
            <a:off x="6985254" y="2482363"/>
            <a:ext cx="251460" cy="2514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4">
            <a:extLst>
              <a:ext uri="{FF2B5EF4-FFF2-40B4-BE49-F238E27FC236}">
                <a16:creationId xmlns:a16="http://schemas.microsoft.com/office/drawing/2014/main" id="{A72DCEEE-F71F-E56E-8D17-2ACBF64CE858}"/>
              </a:ext>
            </a:extLst>
          </p:cNvPr>
          <p:cNvSpPr/>
          <p:nvPr/>
        </p:nvSpPr>
        <p:spPr>
          <a:xfrm>
            <a:off x="6985254" y="248236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125729"/>
                </a:move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29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59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29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5">
            <a:extLst>
              <a:ext uri="{FF2B5EF4-FFF2-40B4-BE49-F238E27FC236}">
                <a16:creationId xmlns:a16="http://schemas.microsoft.com/office/drawing/2014/main" id="{0ABA9FB8-619C-0DA4-DFE9-ECEC9265C4BD}"/>
              </a:ext>
            </a:extLst>
          </p:cNvPr>
          <p:cNvSpPr/>
          <p:nvPr/>
        </p:nvSpPr>
        <p:spPr>
          <a:xfrm>
            <a:off x="6052565" y="2938039"/>
            <a:ext cx="251460" cy="249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6">
            <a:extLst>
              <a:ext uri="{FF2B5EF4-FFF2-40B4-BE49-F238E27FC236}">
                <a16:creationId xmlns:a16="http://schemas.microsoft.com/office/drawing/2014/main" id="{81E7B488-4BB4-9950-B563-4A5B6B717E2E}"/>
              </a:ext>
            </a:extLst>
          </p:cNvPr>
          <p:cNvSpPr/>
          <p:nvPr/>
        </p:nvSpPr>
        <p:spPr>
          <a:xfrm>
            <a:off x="6052565" y="2938039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0" y="124967"/>
                </a:move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30" y="0"/>
                </a:ln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30" y="249936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7">
            <a:extLst>
              <a:ext uri="{FF2B5EF4-FFF2-40B4-BE49-F238E27FC236}">
                <a16:creationId xmlns:a16="http://schemas.microsoft.com/office/drawing/2014/main" id="{6F5AC695-2B6C-7B9D-1A0C-19B103C628BE}"/>
              </a:ext>
            </a:extLst>
          </p:cNvPr>
          <p:cNvSpPr/>
          <p:nvPr/>
        </p:nvSpPr>
        <p:spPr>
          <a:xfrm>
            <a:off x="5174741" y="5632471"/>
            <a:ext cx="251460" cy="2514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8">
            <a:extLst>
              <a:ext uri="{FF2B5EF4-FFF2-40B4-BE49-F238E27FC236}">
                <a16:creationId xmlns:a16="http://schemas.microsoft.com/office/drawing/2014/main" id="{C7DC6148-4CA6-4BE0-26B3-C729CF6FCE1B}"/>
              </a:ext>
            </a:extLst>
          </p:cNvPr>
          <p:cNvSpPr/>
          <p:nvPr/>
        </p:nvSpPr>
        <p:spPr>
          <a:xfrm>
            <a:off x="5174741" y="563247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125730"/>
                </a:move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89">
            <a:extLst>
              <a:ext uri="{FF2B5EF4-FFF2-40B4-BE49-F238E27FC236}">
                <a16:creationId xmlns:a16="http://schemas.microsoft.com/office/drawing/2014/main" id="{CD2BCF1A-DE03-E555-71FE-28CE70BA563B}"/>
              </a:ext>
            </a:extLst>
          </p:cNvPr>
          <p:cNvSpPr/>
          <p:nvPr/>
        </p:nvSpPr>
        <p:spPr>
          <a:xfrm>
            <a:off x="5154929" y="4719596"/>
            <a:ext cx="251460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0">
            <a:extLst>
              <a:ext uri="{FF2B5EF4-FFF2-40B4-BE49-F238E27FC236}">
                <a16:creationId xmlns:a16="http://schemas.microsoft.com/office/drawing/2014/main" id="{E769C0F3-8696-D22B-3B57-DAAC3EB25B14}"/>
              </a:ext>
            </a:extLst>
          </p:cNvPr>
          <p:cNvSpPr/>
          <p:nvPr/>
        </p:nvSpPr>
        <p:spPr>
          <a:xfrm>
            <a:off x="5154929" y="471959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125730"/>
                </a:move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1">
            <a:extLst>
              <a:ext uri="{FF2B5EF4-FFF2-40B4-BE49-F238E27FC236}">
                <a16:creationId xmlns:a16="http://schemas.microsoft.com/office/drawing/2014/main" id="{6490778A-00D1-A35E-F147-46186E5557B7}"/>
              </a:ext>
            </a:extLst>
          </p:cNvPr>
          <p:cNvSpPr/>
          <p:nvPr/>
        </p:nvSpPr>
        <p:spPr>
          <a:xfrm>
            <a:off x="5136641" y="4277635"/>
            <a:ext cx="251460" cy="2514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2">
            <a:extLst>
              <a:ext uri="{FF2B5EF4-FFF2-40B4-BE49-F238E27FC236}">
                <a16:creationId xmlns:a16="http://schemas.microsoft.com/office/drawing/2014/main" id="{2E160EB2-946D-6E56-A89B-492FDEED1F77}"/>
              </a:ext>
            </a:extLst>
          </p:cNvPr>
          <p:cNvSpPr/>
          <p:nvPr/>
        </p:nvSpPr>
        <p:spPr>
          <a:xfrm>
            <a:off x="5136641" y="427763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125730"/>
                </a:move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3">
            <a:extLst>
              <a:ext uri="{FF2B5EF4-FFF2-40B4-BE49-F238E27FC236}">
                <a16:creationId xmlns:a16="http://schemas.microsoft.com/office/drawing/2014/main" id="{1EF7D13D-2247-3E57-8794-3BDC0D2F3506}"/>
              </a:ext>
            </a:extLst>
          </p:cNvPr>
          <p:cNvSpPr/>
          <p:nvPr/>
        </p:nvSpPr>
        <p:spPr>
          <a:xfrm>
            <a:off x="5598414" y="3392191"/>
            <a:ext cx="251460" cy="2514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4">
            <a:extLst>
              <a:ext uri="{FF2B5EF4-FFF2-40B4-BE49-F238E27FC236}">
                <a16:creationId xmlns:a16="http://schemas.microsoft.com/office/drawing/2014/main" id="{A5AC9150-E04A-77F6-74E8-0442107CAF75}"/>
              </a:ext>
            </a:extLst>
          </p:cNvPr>
          <p:cNvSpPr/>
          <p:nvPr/>
        </p:nvSpPr>
        <p:spPr>
          <a:xfrm>
            <a:off x="5598414" y="339219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125729"/>
                </a:move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29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29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5">
            <a:extLst>
              <a:ext uri="{FF2B5EF4-FFF2-40B4-BE49-F238E27FC236}">
                <a16:creationId xmlns:a16="http://schemas.microsoft.com/office/drawing/2014/main" id="{9A61D5F2-202F-3B9E-824A-6C9880D434C7}"/>
              </a:ext>
            </a:extLst>
          </p:cNvPr>
          <p:cNvSpPr/>
          <p:nvPr/>
        </p:nvSpPr>
        <p:spPr>
          <a:xfrm>
            <a:off x="8301990" y="2520463"/>
            <a:ext cx="251459" cy="2514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6">
            <a:extLst>
              <a:ext uri="{FF2B5EF4-FFF2-40B4-BE49-F238E27FC236}">
                <a16:creationId xmlns:a16="http://schemas.microsoft.com/office/drawing/2014/main" id="{EA5FEC83-9930-B1D9-373C-7F98B61CB427}"/>
              </a:ext>
            </a:extLst>
          </p:cNvPr>
          <p:cNvSpPr/>
          <p:nvPr/>
        </p:nvSpPr>
        <p:spPr>
          <a:xfrm>
            <a:off x="8301990" y="252046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125729"/>
                </a:move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29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59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29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7">
            <a:extLst>
              <a:ext uri="{FF2B5EF4-FFF2-40B4-BE49-F238E27FC236}">
                <a16:creationId xmlns:a16="http://schemas.microsoft.com/office/drawing/2014/main" id="{9C69C268-9C8C-AE8E-8776-B225007EEE24}"/>
              </a:ext>
            </a:extLst>
          </p:cNvPr>
          <p:cNvSpPr/>
          <p:nvPr/>
        </p:nvSpPr>
        <p:spPr>
          <a:xfrm>
            <a:off x="1843277" y="3242839"/>
            <a:ext cx="251460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8">
            <a:extLst>
              <a:ext uri="{FF2B5EF4-FFF2-40B4-BE49-F238E27FC236}">
                <a16:creationId xmlns:a16="http://schemas.microsoft.com/office/drawing/2014/main" id="{104078D0-D478-3233-D65E-58F5EA96EFC0}"/>
              </a:ext>
            </a:extLst>
          </p:cNvPr>
          <p:cNvSpPr/>
          <p:nvPr/>
        </p:nvSpPr>
        <p:spPr>
          <a:xfrm>
            <a:off x="1843277" y="324283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125729"/>
                </a:move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29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29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99">
            <a:extLst>
              <a:ext uri="{FF2B5EF4-FFF2-40B4-BE49-F238E27FC236}">
                <a16:creationId xmlns:a16="http://schemas.microsoft.com/office/drawing/2014/main" id="{8577288A-CC96-F891-42C2-24140A428EDA}"/>
              </a:ext>
            </a:extLst>
          </p:cNvPr>
          <p:cNvSpPr/>
          <p:nvPr/>
        </p:nvSpPr>
        <p:spPr>
          <a:xfrm>
            <a:off x="2236470" y="3084344"/>
            <a:ext cx="251460" cy="2514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0">
            <a:extLst>
              <a:ext uri="{FF2B5EF4-FFF2-40B4-BE49-F238E27FC236}">
                <a16:creationId xmlns:a16="http://schemas.microsoft.com/office/drawing/2014/main" id="{1ECAECEF-E6D0-464D-BD0E-76D03F59DBDE}"/>
              </a:ext>
            </a:extLst>
          </p:cNvPr>
          <p:cNvSpPr/>
          <p:nvPr/>
        </p:nvSpPr>
        <p:spPr>
          <a:xfrm>
            <a:off x="2236470" y="308434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125729"/>
                </a:move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29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29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1">
            <a:extLst>
              <a:ext uri="{FF2B5EF4-FFF2-40B4-BE49-F238E27FC236}">
                <a16:creationId xmlns:a16="http://schemas.microsoft.com/office/drawing/2014/main" id="{97A7BE92-FEC4-3672-B58E-1449DD7DF8B0}"/>
              </a:ext>
            </a:extLst>
          </p:cNvPr>
          <p:cNvSpPr/>
          <p:nvPr/>
        </p:nvSpPr>
        <p:spPr>
          <a:xfrm>
            <a:off x="3316985" y="2552467"/>
            <a:ext cx="251460" cy="2514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0168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自注意力示例</a:t>
              </a:r>
            </a:p>
          </p:txBody>
        </p:sp>
      </p:grpSp>
      <p:pic>
        <p:nvPicPr>
          <p:cNvPr id="2050" name="Picture 2" descr="Image result for self atten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" y="1429385"/>
            <a:ext cx="7915910" cy="426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6719" y="429"/>
              <a:ext cx="7328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965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大脑中的注意力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7050" y="1467485"/>
            <a:ext cx="7999095" cy="829945"/>
            <a:chOff x="660" y="2006"/>
            <a:chExt cx="12597" cy="1307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人脑每个时刻接收的外界输入信息非常多，包括来源于视觉、听觉、触觉的各种各样的信息。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6260" y="2642235"/>
            <a:ext cx="7999095" cy="829945"/>
            <a:chOff x="660" y="2006"/>
            <a:chExt cx="12597" cy="1307"/>
          </a:xfrm>
        </p:grpSpPr>
        <p:sp>
          <p:nvSpPr>
            <p:cNvPr id="9" name="椭圆 8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0" y="2006"/>
              <a:ext cx="12347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但就视觉来说，眼睛每秒钟都会发送千万比特的信息给视觉神经系统。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56260" y="4005580"/>
            <a:ext cx="7999095" cy="460375"/>
            <a:chOff x="660" y="2006"/>
            <a:chExt cx="12597" cy="725"/>
          </a:xfrm>
        </p:grpSpPr>
        <p:sp>
          <p:nvSpPr>
            <p:cNvPr id="15" name="椭圆 14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人脑通过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注意力</a:t>
              </a:r>
              <a:r>
                <a:rPr lang="zh-CN" altLang="en-US" sz="2400" dirty="0">
                  <a:sym typeface="+mn-ea"/>
                </a:rPr>
                <a:t>来解决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信息超载问题</a:t>
              </a:r>
              <a:r>
                <a:rPr lang="zh-CN" altLang="en-US" sz="2400" dirty="0">
                  <a:sym typeface="+mn-ea"/>
                </a:rPr>
                <a:t>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72415"/>
            <a:ext cx="8925560" cy="706755"/>
            <a:chOff x="-9" y="272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4607" y="429"/>
              <a:ext cx="9440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72"/>
              <a:ext cx="3854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QKV模式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927350" y="395605"/>
            <a:ext cx="20923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Query-Key-Value</a:t>
            </a:r>
            <a:endParaRPr lang="zh-CN" altLang="en-US" sz="4000" b="1" dirty="0">
              <a:solidFill>
                <a:srgbClr val="18478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20" y="1355090"/>
            <a:ext cx="7339330" cy="47161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6260" y="1076325"/>
            <a:ext cx="7999095" cy="460375"/>
            <a:chOff x="660" y="2006"/>
            <a:chExt cx="12597" cy="725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输入序列为</a:t>
              </a:r>
              <a:r>
                <a:rPr lang="en-US" altLang="zh-CN" sz="2400" dirty="0">
                  <a:sym typeface="+mn-ea"/>
                </a:rPr>
                <a:t>X=[x</a:t>
              </a:r>
              <a:r>
                <a:rPr lang="en-US" altLang="zh-CN" sz="2400" baseline="-25000" dirty="0">
                  <a:sym typeface="+mn-ea"/>
                </a:rPr>
                <a:t>1</a:t>
              </a:r>
              <a:r>
                <a:rPr lang="en-US" altLang="zh-CN" sz="2400" dirty="0">
                  <a:sym typeface="+mn-ea"/>
                </a:rPr>
                <a:t>,···,x</a:t>
              </a:r>
              <a:r>
                <a:rPr lang="en-US" altLang="zh-CN" sz="2400" baseline="-25000" dirty="0">
                  <a:sym typeface="+mn-ea"/>
                </a:rPr>
                <a:t>N</a:t>
              </a:r>
              <a:r>
                <a:rPr lang="en-US" altLang="zh-CN" sz="2400" dirty="0">
                  <a:sym typeface="+mn-ea"/>
                </a:rPr>
                <a:t>]∈R</a:t>
              </a:r>
              <a:r>
                <a:rPr lang="en-US" altLang="zh-CN" sz="2400" baseline="30000" dirty="0">
                  <a:sym typeface="+mn-ea"/>
                </a:rPr>
                <a:t>Dx</a:t>
              </a:r>
              <a:r>
                <a:rPr lang="zh-CN" altLang="en-US" sz="2400" baseline="30000" dirty="0">
                  <a:sym typeface="+mn-ea"/>
                </a:rPr>
                <a:t>×</a:t>
              </a:r>
              <a:r>
                <a:rPr lang="en-US" altLang="zh-CN" sz="2400" baseline="30000" dirty="0">
                  <a:sym typeface="+mn-ea"/>
                </a:rPr>
                <a:t>N</a:t>
              </a:r>
              <a:endParaRPr lang="en-US" altLang="zh-CN" sz="2400" baseline="30000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6260" y="1744980"/>
            <a:ext cx="7999095" cy="460375"/>
            <a:chOff x="660" y="2006"/>
            <a:chExt cx="12597" cy="725"/>
          </a:xfrm>
        </p:grpSpPr>
        <p:sp>
          <p:nvSpPr>
            <p:cNvPr id="9" name="椭圆 8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首先生成三个向量序列</a:t>
              </a:r>
              <a:endParaRPr lang="en-US" altLang="zh-CN" sz="2400" baseline="30000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56260" y="3552825"/>
            <a:ext cx="7999095" cy="460375"/>
            <a:chOff x="660" y="2006"/>
            <a:chExt cx="12597" cy="725"/>
          </a:xfrm>
        </p:grpSpPr>
        <p:sp>
          <p:nvSpPr>
            <p:cNvPr id="19" name="椭圆 18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sz="2400" dirty="0">
                  <a:sym typeface="+mn-ea"/>
                </a:rPr>
                <a:t>计算</a:t>
              </a:r>
              <a:r>
                <a:rPr lang="en-US" altLang="zh-CN" sz="2400" dirty="0">
                  <a:sym typeface="+mn-ea"/>
                </a:rPr>
                <a:t>h</a:t>
              </a:r>
              <a:r>
                <a:rPr lang="en-US" altLang="zh-CN" sz="2400" baseline="-25000" dirty="0">
                  <a:sym typeface="+mn-ea"/>
                </a:rPr>
                <a:t>n</a:t>
              </a:r>
              <a:endParaRPr lang="en-US" altLang="zh-CN" sz="2400" baseline="-25000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2287905"/>
            <a:ext cx="2046576" cy="126489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4012905"/>
            <a:ext cx="2046576" cy="48240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5313556"/>
            <a:ext cx="2650741" cy="859994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556260" y="4582160"/>
            <a:ext cx="7999095" cy="748665"/>
            <a:chOff x="660" y="2006"/>
            <a:chExt cx="12597" cy="1179"/>
          </a:xfrm>
        </p:grpSpPr>
        <p:sp>
          <p:nvSpPr>
            <p:cNvPr id="26" name="椭圆 25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10" y="2006"/>
              <a:ext cx="12347" cy="1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 baseline="-25000" dirty="0">
                  <a:latin typeface="+mn-ea"/>
                  <a:sym typeface="+mn-ea"/>
                </a:rPr>
                <a:t>如果使用缩放点积来作为注意力打分函数，输出向量序列可以简写为</a:t>
              </a:r>
              <a:endParaRPr lang="en-US" altLang="zh-CN" sz="3200" baseline="-25000" dirty="0">
                <a:latin typeface="+mn-ea"/>
                <a:sym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16865"/>
            <a:ext cx="8925560" cy="583565"/>
            <a:chOff x="-9" y="342"/>
            <a:chExt cx="14056" cy="919"/>
          </a:xfrm>
        </p:grpSpPr>
        <p:sp>
          <p:nvSpPr>
            <p:cNvPr id="3" name="矩形 2"/>
            <p:cNvSpPr/>
            <p:nvPr/>
          </p:nvSpPr>
          <p:spPr>
            <a:xfrm>
              <a:off x="6229" y="429"/>
              <a:ext cx="7818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42"/>
              <a:ext cx="5474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多头自注意力模型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0" y="2968936"/>
            <a:ext cx="1753342" cy="13605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0" y="1461770"/>
            <a:ext cx="1753342" cy="13605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0" y="4476102"/>
            <a:ext cx="1753342" cy="13605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" y="2840990"/>
            <a:ext cx="930275" cy="161671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2" idx="3"/>
            <a:endCxn id="10" idx="1"/>
          </p:cNvCxnSpPr>
          <p:nvPr/>
        </p:nvCxnSpPr>
        <p:spPr>
          <a:xfrm flipV="1">
            <a:off x="1503307" y="2142340"/>
            <a:ext cx="1350645" cy="150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3"/>
            <a:endCxn id="9" idx="1"/>
          </p:cNvCxnSpPr>
          <p:nvPr/>
        </p:nvCxnSpPr>
        <p:spPr>
          <a:xfrm>
            <a:off x="1503307" y="3649195"/>
            <a:ext cx="1350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3"/>
            <a:endCxn id="11" idx="1"/>
          </p:cNvCxnSpPr>
          <p:nvPr/>
        </p:nvCxnSpPr>
        <p:spPr>
          <a:xfrm>
            <a:off x="1503307" y="3649195"/>
            <a:ext cx="1350645" cy="1507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75" y="2566943"/>
            <a:ext cx="391896" cy="75113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75" y="3273627"/>
            <a:ext cx="391896" cy="75113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75" y="3980946"/>
            <a:ext cx="391896" cy="751134"/>
          </a:xfrm>
          <a:prstGeom prst="rect">
            <a:avLst/>
          </a:prstGeom>
        </p:spPr>
      </p:pic>
      <p:cxnSp>
        <p:nvCxnSpPr>
          <p:cNvPr id="19" name="直接箭头连接符 18"/>
          <p:cNvCxnSpPr>
            <a:stCxn id="10" idx="3"/>
            <a:endCxn id="16" idx="1"/>
          </p:cNvCxnSpPr>
          <p:nvPr/>
        </p:nvCxnSpPr>
        <p:spPr>
          <a:xfrm>
            <a:off x="4607032" y="2142664"/>
            <a:ext cx="1525905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3"/>
            <a:endCxn id="18" idx="1"/>
          </p:cNvCxnSpPr>
          <p:nvPr/>
        </p:nvCxnSpPr>
        <p:spPr>
          <a:xfrm flipV="1">
            <a:off x="4607032" y="4356896"/>
            <a:ext cx="1525905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3"/>
            <a:endCxn id="17" idx="1"/>
          </p:cNvCxnSpPr>
          <p:nvPr/>
        </p:nvCxnSpPr>
        <p:spPr>
          <a:xfrm>
            <a:off x="4607032" y="3649195"/>
            <a:ext cx="1525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444" y="3273627"/>
            <a:ext cx="391896" cy="751134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 flipV="1">
            <a:off x="6524668" y="3649194"/>
            <a:ext cx="13510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998623" y="3317875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623" y="3317875"/>
                <a:ext cx="477438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60" r="43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30835"/>
            <a:ext cx="8925560" cy="583565"/>
            <a:chOff x="-9" y="364"/>
            <a:chExt cx="14056" cy="919"/>
          </a:xfrm>
        </p:grpSpPr>
        <p:sp>
          <p:nvSpPr>
            <p:cNvPr id="3" name="矩形 2"/>
            <p:cNvSpPr/>
            <p:nvPr/>
          </p:nvSpPr>
          <p:spPr>
            <a:xfrm>
              <a:off x="7139" y="429"/>
              <a:ext cx="6908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64"/>
              <a:ext cx="6385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Transformer Encoder</a:t>
              </a:r>
            </a:p>
          </p:txBody>
        </p:sp>
      </p:grpSp>
      <p:pic>
        <p:nvPicPr>
          <p:cNvPr id="5122" name="Picture 2" descr="http://jalammar.github.io/images/t/transformer_resideual_layer_norm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15" y="1361440"/>
            <a:ext cx="5156200" cy="48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556260" y="1019810"/>
            <a:ext cx="7999095" cy="460375"/>
            <a:chOff x="660" y="2006"/>
            <a:chExt cx="12597" cy="725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sz="2400" dirty="0">
                  <a:sym typeface="+mn-ea"/>
                </a:rPr>
                <a:t>仅仅自注意力还不够</a:t>
              </a:r>
              <a:endParaRPr lang="en-US" altLang="zh-CN" sz="2400" baseline="30000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6260" y="1585595"/>
            <a:ext cx="7999095" cy="2861310"/>
            <a:chOff x="660" y="2006"/>
            <a:chExt cx="12597" cy="4506"/>
          </a:xfrm>
        </p:grpSpPr>
        <p:sp>
          <p:nvSpPr>
            <p:cNvPr id="9" name="椭圆 8"/>
            <p:cNvSpPr/>
            <p:nvPr/>
          </p:nvSpPr>
          <p:spPr>
            <a:xfrm>
              <a:off x="660" y="250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0" y="2006"/>
              <a:ext cx="12347" cy="45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50000"/>
                </a:lnSpc>
              </a:pPr>
              <a:r>
                <a:rPr sz="2400" dirty="0">
                  <a:sym typeface="+mn-ea"/>
                </a:rPr>
                <a:t>其它操作</a:t>
              </a:r>
            </a:p>
            <a:p>
              <a:pPr marL="228600" lvl="0" indent="0" fontAlgn="auto">
                <a:lnSpc>
                  <a:spcPct val="150000"/>
                </a:lnSpc>
                <a:extLst>
                  <a:ext uri="{35155182-B16C-46BC-9424-99874614C6A1}">
                    <wpsdc:marlchars xmlns="" xmlns:wpsdc="http://www.wps.cn/officeDocument/2017/drawingmlCustomData" val="100" checksum="1487870873"/>
                  </a:ext>
                </a:extLst>
              </a:pP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位置编码</a:t>
              </a:r>
              <a:endParaRPr lang="en-US" altLang="zh-CN" sz="240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228600" lvl="0" indent="0" fontAlgn="auto">
                <a:lnSpc>
                  <a:spcPct val="150000"/>
                </a:lnSpc>
                <a:extLst>
                  <a:ext uri="{35155182-B16C-46BC-9424-99874614C6A1}">
                    <wpsdc:marlchars xmlns="" xmlns:wpsdc="http://www.wps.cn/officeDocument/2017/drawingmlCustomData" val="100" checksum="1487870873"/>
                  </a:ext>
                </a:extLst>
              </a:pP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层归一化</a:t>
              </a:r>
              <a:endParaRPr lang="en-US" altLang="zh-CN" sz="240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228600" lvl="0" indent="0" fontAlgn="auto">
                <a:lnSpc>
                  <a:spcPct val="150000"/>
                </a:lnSpc>
                <a:extLst>
                  <a:ext uri="{35155182-B16C-46BC-9424-99874614C6A1}">
                    <wpsdc:marlchars xmlns="" xmlns:wpsdc="http://www.wps.cn/officeDocument/2017/drawingmlCustomData" val="100" checksum="1487870873"/>
                  </a:ext>
                </a:extLst>
              </a:pP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直连边</a:t>
              </a:r>
              <a:endParaRPr lang="en-US" altLang="zh-CN" sz="240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228600" lvl="0" indent="0" fontAlgn="auto">
                <a:lnSpc>
                  <a:spcPct val="150000"/>
                </a:lnSpc>
                <a:extLst>
                  <a:ext uri="{35155182-B16C-46BC-9424-99874614C6A1}">
                    <wpsdc:marlchars xmlns="" xmlns:wpsdc="http://www.wps.cn/officeDocument/2017/drawingmlCustomData" val="100" checksum="1487870873"/>
                  </a:ext>
                </a:extLst>
              </a:pP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逐位的</a:t>
              </a:r>
              <a:r>
                <a:rPr lang="en-US" altLang="zh-CN" sz="24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FNN</a:t>
              </a:r>
              <a:endParaRPr lang="en-US" altLang="zh-CN" sz="2400" baseline="30000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14" name="左大括号 13"/>
          <p:cNvSpPr/>
          <p:nvPr/>
        </p:nvSpPr>
        <p:spPr>
          <a:xfrm>
            <a:off x="715010" y="2379980"/>
            <a:ext cx="185420" cy="1924050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540" y="429"/>
              <a:ext cx="850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786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Transformer</a:t>
              </a:r>
            </a:p>
          </p:txBody>
        </p:sp>
      </p:grpSp>
      <p:pic>
        <p:nvPicPr>
          <p:cNvPr id="1026" name="Picture 2" descr="âattention mechanism Transformer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113790"/>
            <a:ext cx="5906135" cy="525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E4BA4-5AF1-0AE0-9D5E-61599A0E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AFFBEC-DD34-37D8-29F8-0B1A147966BB}"/>
              </a:ext>
            </a:extLst>
          </p:cNvPr>
          <p:cNvSpPr txBox="1"/>
          <p:nvPr/>
        </p:nvSpPr>
        <p:spPr>
          <a:xfrm>
            <a:off x="35496" y="2217316"/>
            <a:ext cx="907300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</a:rPr>
              <a:t>以下了解</a:t>
            </a:r>
          </a:p>
        </p:txBody>
      </p:sp>
      <p:pic>
        <p:nvPicPr>
          <p:cNvPr id="6" name="Picture 7" descr="校园-大门1">
            <a:extLst>
              <a:ext uri="{FF2B5EF4-FFF2-40B4-BE49-F238E27FC236}">
                <a16:creationId xmlns:a16="http://schemas.microsoft.com/office/drawing/2014/main" id="{29756DE0-3B8B-35A4-5FF2-91B16C93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>
            <a:extLst>
              <a:ext uri="{FF2B5EF4-FFF2-40B4-BE49-F238E27FC236}">
                <a16:creationId xmlns:a16="http://schemas.microsoft.com/office/drawing/2014/main" id="{F90429D8-C554-220A-4E54-AFADC434A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" y="205740"/>
            <a:ext cx="1228090" cy="12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764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7810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540" y="429"/>
              <a:ext cx="850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786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Transformer</a:t>
              </a: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EE698DE2-BF3C-3827-0391-0917AE4D610C}"/>
              </a:ext>
            </a:extLst>
          </p:cNvPr>
          <p:cNvSpPr/>
          <p:nvPr/>
        </p:nvSpPr>
        <p:spPr>
          <a:xfrm>
            <a:off x="1639823" y="2166068"/>
            <a:ext cx="1356453" cy="81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8710B62-95B3-B1F4-129C-22BB9A4D2CD4}"/>
              </a:ext>
            </a:extLst>
          </p:cNvPr>
          <p:cNvSpPr/>
          <p:nvPr/>
        </p:nvSpPr>
        <p:spPr>
          <a:xfrm>
            <a:off x="562355" y="2166068"/>
            <a:ext cx="1360932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A7BBA70-D5C6-8514-D7E9-76C73E572761}"/>
              </a:ext>
            </a:extLst>
          </p:cNvPr>
          <p:cNvSpPr/>
          <p:nvPr/>
        </p:nvSpPr>
        <p:spPr>
          <a:xfrm>
            <a:off x="3653028" y="2109679"/>
            <a:ext cx="2024380" cy="931544"/>
          </a:xfrm>
          <a:custGeom>
            <a:avLst/>
            <a:gdLst/>
            <a:ahLst/>
            <a:cxnLst/>
            <a:rect l="l" t="t" r="r" b="b"/>
            <a:pathLst>
              <a:path w="2024379" h="931544">
                <a:moveTo>
                  <a:pt x="1868677" y="0"/>
                </a:moveTo>
                <a:lnTo>
                  <a:pt x="155194" y="0"/>
                </a:lnTo>
                <a:lnTo>
                  <a:pt x="106135" y="7910"/>
                </a:lnTo>
                <a:lnTo>
                  <a:pt x="63532" y="29939"/>
                </a:lnTo>
                <a:lnTo>
                  <a:pt x="29939" y="63532"/>
                </a:lnTo>
                <a:lnTo>
                  <a:pt x="7910" y="106135"/>
                </a:lnTo>
                <a:lnTo>
                  <a:pt x="0" y="155193"/>
                </a:lnTo>
                <a:lnTo>
                  <a:pt x="0" y="775970"/>
                </a:lnTo>
                <a:lnTo>
                  <a:pt x="7910" y="825028"/>
                </a:lnTo>
                <a:lnTo>
                  <a:pt x="29939" y="867631"/>
                </a:lnTo>
                <a:lnTo>
                  <a:pt x="63532" y="901224"/>
                </a:lnTo>
                <a:lnTo>
                  <a:pt x="106135" y="923253"/>
                </a:lnTo>
                <a:lnTo>
                  <a:pt x="155194" y="931163"/>
                </a:lnTo>
                <a:lnTo>
                  <a:pt x="1868677" y="931163"/>
                </a:lnTo>
                <a:lnTo>
                  <a:pt x="1917736" y="923253"/>
                </a:lnTo>
                <a:lnTo>
                  <a:pt x="1960339" y="901224"/>
                </a:lnTo>
                <a:lnTo>
                  <a:pt x="1993932" y="867631"/>
                </a:lnTo>
                <a:lnTo>
                  <a:pt x="2015961" y="825028"/>
                </a:lnTo>
                <a:lnTo>
                  <a:pt x="2023872" y="775970"/>
                </a:lnTo>
                <a:lnTo>
                  <a:pt x="2023872" y="155193"/>
                </a:lnTo>
                <a:lnTo>
                  <a:pt x="2015961" y="106135"/>
                </a:lnTo>
                <a:lnTo>
                  <a:pt x="1993932" y="63532"/>
                </a:lnTo>
                <a:lnTo>
                  <a:pt x="1960339" y="29939"/>
                </a:lnTo>
                <a:lnTo>
                  <a:pt x="1917736" y="7910"/>
                </a:lnTo>
                <a:lnTo>
                  <a:pt x="186867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2231FC3-F884-EDC0-FE1F-8DFA067CD8FA}"/>
              </a:ext>
            </a:extLst>
          </p:cNvPr>
          <p:cNvSpPr/>
          <p:nvPr/>
        </p:nvSpPr>
        <p:spPr>
          <a:xfrm>
            <a:off x="3653028" y="2109679"/>
            <a:ext cx="2024380" cy="931544"/>
          </a:xfrm>
          <a:custGeom>
            <a:avLst/>
            <a:gdLst/>
            <a:ahLst/>
            <a:cxnLst/>
            <a:rect l="l" t="t" r="r" b="b"/>
            <a:pathLst>
              <a:path w="2024379" h="931544">
                <a:moveTo>
                  <a:pt x="0" y="155193"/>
                </a:moveTo>
                <a:lnTo>
                  <a:pt x="7910" y="106135"/>
                </a:lnTo>
                <a:lnTo>
                  <a:pt x="29939" y="63532"/>
                </a:lnTo>
                <a:lnTo>
                  <a:pt x="63532" y="29939"/>
                </a:lnTo>
                <a:lnTo>
                  <a:pt x="106135" y="7910"/>
                </a:lnTo>
                <a:lnTo>
                  <a:pt x="155194" y="0"/>
                </a:lnTo>
                <a:lnTo>
                  <a:pt x="1868677" y="0"/>
                </a:lnTo>
                <a:lnTo>
                  <a:pt x="1917736" y="7910"/>
                </a:lnTo>
                <a:lnTo>
                  <a:pt x="1960339" y="29939"/>
                </a:lnTo>
                <a:lnTo>
                  <a:pt x="1993932" y="63532"/>
                </a:lnTo>
                <a:lnTo>
                  <a:pt x="2015961" y="106135"/>
                </a:lnTo>
                <a:lnTo>
                  <a:pt x="2023872" y="155193"/>
                </a:lnTo>
                <a:lnTo>
                  <a:pt x="2023872" y="775970"/>
                </a:lnTo>
                <a:lnTo>
                  <a:pt x="2015961" y="825028"/>
                </a:lnTo>
                <a:lnTo>
                  <a:pt x="1993932" y="867631"/>
                </a:lnTo>
                <a:lnTo>
                  <a:pt x="1960339" y="901224"/>
                </a:lnTo>
                <a:lnTo>
                  <a:pt x="1917736" y="923253"/>
                </a:lnTo>
                <a:lnTo>
                  <a:pt x="1868677" y="931163"/>
                </a:lnTo>
                <a:lnTo>
                  <a:pt x="155194" y="931163"/>
                </a:lnTo>
                <a:lnTo>
                  <a:pt x="106135" y="923253"/>
                </a:lnTo>
                <a:lnTo>
                  <a:pt x="63532" y="901224"/>
                </a:lnTo>
                <a:lnTo>
                  <a:pt x="29939" y="867631"/>
                </a:lnTo>
                <a:lnTo>
                  <a:pt x="7910" y="825028"/>
                </a:lnTo>
                <a:lnTo>
                  <a:pt x="0" y="775970"/>
                </a:lnTo>
                <a:lnTo>
                  <a:pt x="0" y="155193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DDEC2238-D75C-9399-B97F-AD4EFBBDA5FD}"/>
              </a:ext>
            </a:extLst>
          </p:cNvPr>
          <p:cNvSpPr txBox="1"/>
          <p:nvPr/>
        </p:nvSpPr>
        <p:spPr>
          <a:xfrm>
            <a:off x="3919473" y="2177752"/>
            <a:ext cx="1491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44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Speech 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275D2029-FF68-E848-77C7-FEC1E08D9FFE}"/>
              </a:ext>
            </a:extLst>
          </p:cNvPr>
          <p:cNvSpPr/>
          <p:nvPr/>
        </p:nvSpPr>
        <p:spPr>
          <a:xfrm>
            <a:off x="3105911" y="2529922"/>
            <a:ext cx="535940" cy="171450"/>
          </a:xfrm>
          <a:custGeom>
            <a:avLst/>
            <a:gdLst/>
            <a:ahLst/>
            <a:cxnLst/>
            <a:rect l="l" t="t" r="r" b="b"/>
            <a:pathLst>
              <a:path w="535939" h="171450">
                <a:moveTo>
                  <a:pt x="363982" y="0"/>
                </a:moveTo>
                <a:lnTo>
                  <a:pt x="363982" y="171450"/>
                </a:lnTo>
                <a:lnTo>
                  <a:pt x="478282" y="114300"/>
                </a:lnTo>
                <a:lnTo>
                  <a:pt x="392557" y="114300"/>
                </a:lnTo>
                <a:lnTo>
                  <a:pt x="392557" y="57150"/>
                </a:lnTo>
                <a:lnTo>
                  <a:pt x="478282" y="57150"/>
                </a:lnTo>
                <a:lnTo>
                  <a:pt x="363982" y="0"/>
                </a:lnTo>
                <a:close/>
              </a:path>
              <a:path w="535939" h="171450">
                <a:moveTo>
                  <a:pt x="363982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363982" y="114300"/>
                </a:lnTo>
                <a:lnTo>
                  <a:pt x="363982" y="57150"/>
                </a:lnTo>
                <a:close/>
              </a:path>
              <a:path w="535939" h="171450">
                <a:moveTo>
                  <a:pt x="478282" y="57150"/>
                </a:moveTo>
                <a:lnTo>
                  <a:pt x="392557" y="57150"/>
                </a:lnTo>
                <a:lnTo>
                  <a:pt x="392557" y="114300"/>
                </a:lnTo>
                <a:lnTo>
                  <a:pt x="478282" y="114300"/>
                </a:lnTo>
                <a:lnTo>
                  <a:pt x="535432" y="85725"/>
                </a:lnTo>
                <a:lnTo>
                  <a:pt x="47828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D2010307-E8EA-C64C-FF3D-825480581C99}"/>
              </a:ext>
            </a:extLst>
          </p:cNvPr>
          <p:cNvSpPr/>
          <p:nvPr/>
        </p:nvSpPr>
        <p:spPr>
          <a:xfrm>
            <a:off x="5748528" y="2529922"/>
            <a:ext cx="650240" cy="171450"/>
          </a:xfrm>
          <a:custGeom>
            <a:avLst/>
            <a:gdLst/>
            <a:ahLst/>
            <a:cxnLst/>
            <a:rect l="l" t="t" r="r" b="b"/>
            <a:pathLst>
              <a:path w="650239" h="171450">
                <a:moveTo>
                  <a:pt x="478789" y="0"/>
                </a:moveTo>
                <a:lnTo>
                  <a:pt x="478789" y="171450"/>
                </a:lnTo>
                <a:lnTo>
                  <a:pt x="593089" y="114300"/>
                </a:lnTo>
                <a:lnTo>
                  <a:pt x="507364" y="114300"/>
                </a:lnTo>
                <a:lnTo>
                  <a:pt x="507364" y="57150"/>
                </a:lnTo>
                <a:lnTo>
                  <a:pt x="593089" y="57150"/>
                </a:lnTo>
                <a:lnTo>
                  <a:pt x="478789" y="0"/>
                </a:lnTo>
                <a:close/>
              </a:path>
              <a:path w="650239" h="171450">
                <a:moveTo>
                  <a:pt x="478789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78789" y="114300"/>
                </a:lnTo>
                <a:lnTo>
                  <a:pt x="478789" y="57150"/>
                </a:lnTo>
                <a:close/>
              </a:path>
              <a:path w="650239" h="171450">
                <a:moveTo>
                  <a:pt x="593089" y="57150"/>
                </a:moveTo>
                <a:lnTo>
                  <a:pt x="507364" y="57150"/>
                </a:lnTo>
                <a:lnTo>
                  <a:pt x="507364" y="114300"/>
                </a:lnTo>
                <a:lnTo>
                  <a:pt x="593089" y="114300"/>
                </a:lnTo>
                <a:lnTo>
                  <a:pt x="650239" y="85725"/>
                </a:lnTo>
                <a:lnTo>
                  <a:pt x="593089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17E0EE0-B146-5921-DA49-345162806B86}"/>
              </a:ext>
            </a:extLst>
          </p:cNvPr>
          <p:cNvSpPr/>
          <p:nvPr/>
        </p:nvSpPr>
        <p:spPr>
          <a:xfrm>
            <a:off x="6595871" y="2472391"/>
            <a:ext cx="269748" cy="269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B666F0E1-AF92-7CBE-0D59-C65F0FDAB62E}"/>
              </a:ext>
            </a:extLst>
          </p:cNvPr>
          <p:cNvSpPr/>
          <p:nvPr/>
        </p:nvSpPr>
        <p:spPr>
          <a:xfrm>
            <a:off x="6595871" y="2472391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20"/>
                </a:lnTo>
                <a:lnTo>
                  <a:pt x="26005" y="55193"/>
                </a:lnTo>
                <a:lnTo>
                  <a:pt x="55193" y="26005"/>
                </a:lnTo>
                <a:lnTo>
                  <a:pt x="92220" y="6870"/>
                </a:lnTo>
                <a:lnTo>
                  <a:pt x="134874" y="0"/>
                </a:lnTo>
                <a:lnTo>
                  <a:pt x="177527" y="6870"/>
                </a:lnTo>
                <a:lnTo>
                  <a:pt x="214554" y="26005"/>
                </a:lnTo>
                <a:lnTo>
                  <a:pt x="243742" y="55193"/>
                </a:lnTo>
                <a:lnTo>
                  <a:pt x="262877" y="92220"/>
                </a:lnTo>
                <a:lnTo>
                  <a:pt x="269748" y="134874"/>
                </a:lnTo>
                <a:lnTo>
                  <a:pt x="262877" y="177527"/>
                </a:lnTo>
                <a:lnTo>
                  <a:pt x="243742" y="214554"/>
                </a:lnTo>
                <a:lnTo>
                  <a:pt x="214554" y="243742"/>
                </a:lnTo>
                <a:lnTo>
                  <a:pt x="177527" y="262877"/>
                </a:lnTo>
                <a:lnTo>
                  <a:pt x="134874" y="269748"/>
                </a:lnTo>
                <a:lnTo>
                  <a:pt x="92220" y="262877"/>
                </a:lnTo>
                <a:lnTo>
                  <a:pt x="55193" y="243742"/>
                </a:lnTo>
                <a:lnTo>
                  <a:pt x="26005" y="214554"/>
                </a:lnTo>
                <a:lnTo>
                  <a:pt x="6870" y="177527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A4AC618-0A0B-E6CC-56FF-A9D3D018EEC3}"/>
              </a:ext>
            </a:extLst>
          </p:cNvPr>
          <p:cNvSpPr/>
          <p:nvPr/>
        </p:nvSpPr>
        <p:spPr>
          <a:xfrm>
            <a:off x="7088123" y="2472391"/>
            <a:ext cx="269748" cy="269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B4D1CF99-06D4-6D8A-505F-3DC42D155748}"/>
              </a:ext>
            </a:extLst>
          </p:cNvPr>
          <p:cNvSpPr/>
          <p:nvPr/>
        </p:nvSpPr>
        <p:spPr>
          <a:xfrm>
            <a:off x="7088123" y="2472391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20"/>
                </a:lnTo>
                <a:lnTo>
                  <a:pt x="26005" y="55193"/>
                </a:lnTo>
                <a:lnTo>
                  <a:pt x="55193" y="26005"/>
                </a:lnTo>
                <a:lnTo>
                  <a:pt x="92220" y="6870"/>
                </a:lnTo>
                <a:lnTo>
                  <a:pt x="134874" y="0"/>
                </a:lnTo>
                <a:lnTo>
                  <a:pt x="177527" y="6870"/>
                </a:lnTo>
                <a:lnTo>
                  <a:pt x="214554" y="26005"/>
                </a:lnTo>
                <a:lnTo>
                  <a:pt x="243742" y="55193"/>
                </a:lnTo>
                <a:lnTo>
                  <a:pt x="262877" y="92220"/>
                </a:lnTo>
                <a:lnTo>
                  <a:pt x="269748" y="134874"/>
                </a:lnTo>
                <a:lnTo>
                  <a:pt x="262877" y="177527"/>
                </a:lnTo>
                <a:lnTo>
                  <a:pt x="243742" y="214554"/>
                </a:lnTo>
                <a:lnTo>
                  <a:pt x="214554" y="243742"/>
                </a:lnTo>
                <a:lnTo>
                  <a:pt x="177527" y="262877"/>
                </a:lnTo>
                <a:lnTo>
                  <a:pt x="134874" y="269748"/>
                </a:lnTo>
                <a:lnTo>
                  <a:pt x="92220" y="262877"/>
                </a:lnTo>
                <a:lnTo>
                  <a:pt x="55193" y="243742"/>
                </a:lnTo>
                <a:lnTo>
                  <a:pt x="26005" y="214554"/>
                </a:lnTo>
                <a:lnTo>
                  <a:pt x="6870" y="177527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472E03FE-39B4-CDCD-9BAC-FA3875396363}"/>
              </a:ext>
            </a:extLst>
          </p:cNvPr>
          <p:cNvSpPr/>
          <p:nvPr/>
        </p:nvSpPr>
        <p:spPr>
          <a:xfrm>
            <a:off x="7580376" y="2472391"/>
            <a:ext cx="269748" cy="269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895C1F0-2163-3DA9-B13C-B55A5F9570EF}"/>
              </a:ext>
            </a:extLst>
          </p:cNvPr>
          <p:cNvSpPr/>
          <p:nvPr/>
        </p:nvSpPr>
        <p:spPr>
          <a:xfrm>
            <a:off x="7580376" y="2472391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20"/>
                </a:lnTo>
                <a:lnTo>
                  <a:pt x="26005" y="55193"/>
                </a:lnTo>
                <a:lnTo>
                  <a:pt x="55193" y="26005"/>
                </a:lnTo>
                <a:lnTo>
                  <a:pt x="92220" y="6870"/>
                </a:lnTo>
                <a:lnTo>
                  <a:pt x="134874" y="0"/>
                </a:lnTo>
                <a:lnTo>
                  <a:pt x="177527" y="6870"/>
                </a:lnTo>
                <a:lnTo>
                  <a:pt x="214554" y="26005"/>
                </a:lnTo>
                <a:lnTo>
                  <a:pt x="243742" y="55193"/>
                </a:lnTo>
                <a:lnTo>
                  <a:pt x="262877" y="92220"/>
                </a:lnTo>
                <a:lnTo>
                  <a:pt x="269748" y="134874"/>
                </a:lnTo>
                <a:lnTo>
                  <a:pt x="262877" y="177527"/>
                </a:lnTo>
                <a:lnTo>
                  <a:pt x="243742" y="214554"/>
                </a:lnTo>
                <a:lnTo>
                  <a:pt x="214554" y="243742"/>
                </a:lnTo>
                <a:lnTo>
                  <a:pt x="177527" y="262877"/>
                </a:lnTo>
                <a:lnTo>
                  <a:pt x="134874" y="269748"/>
                </a:lnTo>
                <a:lnTo>
                  <a:pt x="92220" y="262877"/>
                </a:lnTo>
                <a:lnTo>
                  <a:pt x="55193" y="243742"/>
                </a:lnTo>
                <a:lnTo>
                  <a:pt x="26005" y="214554"/>
                </a:lnTo>
                <a:lnTo>
                  <a:pt x="6870" y="177527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A624C6A7-E5C7-1445-8860-8BB468C7C5F8}"/>
              </a:ext>
            </a:extLst>
          </p:cNvPr>
          <p:cNvSpPr txBox="1"/>
          <p:nvPr/>
        </p:nvSpPr>
        <p:spPr>
          <a:xfrm>
            <a:off x="7123303" y="3008966"/>
            <a:ext cx="222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CAAF31B7-4877-A75A-3B22-F42C84E3670E}"/>
              </a:ext>
            </a:extLst>
          </p:cNvPr>
          <p:cNvSpPr/>
          <p:nvPr/>
        </p:nvSpPr>
        <p:spPr>
          <a:xfrm>
            <a:off x="6601206" y="2803862"/>
            <a:ext cx="1249680" cy="125095"/>
          </a:xfrm>
          <a:custGeom>
            <a:avLst/>
            <a:gdLst/>
            <a:ahLst/>
            <a:cxnLst/>
            <a:rect l="l" t="t" r="r" b="b"/>
            <a:pathLst>
              <a:path w="1249679" h="125094">
                <a:moveTo>
                  <a:pt x="1249679" y="0"/>
                </a:moveTo>
                <a:lnTo>
                  <a:pt x="1238912" y="24336"/>
                </a:lnTo>
                <a:lnTo>
                  <a:pt x="1209548" y="44195"/>
                </a:lnTo>
                <a:lnTo>
                  <a:pt x="1165990" y="57578"/>
                </a:lnTo>
                <a:lnTo>
                  <a:pt x="1112647" y="62483"/>
                </a:lnTo>
                <a:lnTo>
                  <a:pt x="761873" y="62483"/>
                </a:lnTo>
                <a:lnTo>
                  <a:pt x="708529" y="67389"/>
                </a:lnTo>
                <a:lnTo>
                  <a:pt x="664972" y="80771"/>
                </a:lnTo>
                <a:lnTo>
                  <a:pt x="635607" y="100631"/>
                </a:lnTo>
                <a:lnTo>
                  <a:pt x="624840" y="124967"/>
                </a:lnTo>
                <a:lnTo>
                  <a:pt x="614072" y="100631"/>
                </a:lnTo>
                <a:lnTo>
                  <a:pt x="584707" y="80771"/>
                </a:lnTo>
                <a:lnTo>
                  <a:pt x="541150" y="67389"/>
                </a:lnTo>
                <a:lnTo>
                  <a:pt x="487807" y="62483"/>
                </a:lnTo>
                <a:lnTo>
                  <a:pt x="137033" y="62483"/>
                </a:lnTo>
                <a:lnTo>
                  <a:pt x="83689" y="57578"/>
                </a:lnTo>
                <a:lnTo>
                  <a:pt x="40132" y="44195"/>
                </a:lnTo>
                <a:lnTo>
                  <a:pt x="10767" y="24336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03BE6C7F-DDC1-42A8-6FC6-C286BAC2BFC1}"/>
              </a:ext>
            </a:extLst>
          </p:cNvPr>
          <p:cNvSpPr/>
          <p:nvPr/>
        </p:nvSpPr>
        <p:spPr>
          <a:xfrm>
            <a:off x="723900" y="2326088"/>
            <a:ext cx="153924" cy="525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17397F96-CB09-2232-F035-AB953A261417}"/>
              </a:ext>
            </a:extLst>
          </p:cNvPr>
          <p:cNvSpPr/>
          <p:nvPr/>
        </p:nvSpPr>
        <p:spPr>
          <a:xfrm>
            <a:off x="723900" y="23260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80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9C5C055A-6B34-8125-B4D6-04BF00762F83}"/>
              </a:ext>
            </a:extLst>
          </p:cNvPr>
          <p:cNvSpPr/>
          <p:nvPr/>
        </p:nvSpPr>
        <p:spPr>
          <a:xfrm>
            <a:off x="970788" y="2326088"/>
            <a:ext cx="155447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9792C5E7-1F45-F75C-001B-D4E0A118E599}"/>
              </a:ext>
            </a:extLst>
          </p:cNvPr>
          <p:cNvSpPr/>
          <p:nvPr/>
        </p:nvSpPr>
        <p:spPr>
          <a:xfrm>
            <a:off x="970788" y="23260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80">
                <a:moveTo>
                  <a:pt x="0" y="525779"/>
                </a:moveTo>
                <a:lnTo>
                  <a:pt x="155447" y="525779"/>
                </a:lnTo>
                <a:lnTo>
                  <a:pt x="155447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05D893BC-9E8C-49ED-C7E4-9EE163063D23}"/>
              </a:ext>
            </a:extLst>
          </p:cNvPr>
          <p:cNvSpPr/>
          <p:nvPr/>
        </p:nvSpPr>
        <p:spPr>
          <a:xfrm>
            <a:off x="1219200" y="2326088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32F7A712-4909-57D7-7CEB-DA4C617C9D59}"/>
              </a:ext>
            </a:extLst>
          </p:cNvPr>
          <p:cNvSpPr/>
          <p:nvPr/>
        </p:nvSpPr>
        <p:spPr>
          <a:xfrm>
            <a:off x="1219200" y="23260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80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16B436A6-1C26-72A5-B91E-978410121E54}"/>
              </a:ext>
            </a:extLst>
          </p:cNvPr>
          <p:cNvSpPr/>
          <p:nvPr/>
        </p:nvSpPr>
        <p:spPr>
          <a:xfrm>
            <a:off x="1467611" y="2326088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D60F4A8F-3D72-AB1A-9403-7F4F620652DB}"/>
              </a:ext>
            </a:extLst>
          </p:cNvPr>
          <p:cNvSpPr/>
          <p:nvPr/>
        </p:nvSpPr>
        <p:spPr>
          <a:xfrm>
            <a:off x="1467611" y="23260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80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387FCA4C-F9BC-FB59-86FE-B0E46E922FA2}"/>
              </a:ext>
            </a:extLst>
          </p:cNvPr>
          <p:cNvSpPr/>
          <p:nvPr/>
        </p:nvSpPr>
        <p:spPr>
          <a:xfrm>
            <a:off x="1714500" y="2326088"/>
            <a:ext cx="155448" cy="5257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04DEF771-8BF8-C58C-EA2E-84F2D9CCD0C2}"/>
              </a:ext>
            </a:extLst>
          </p:cNvPr>
          <p:cNvSpPr/>
          <p:nvPr/>
        </p:nvSpPr>
        <p:spPr>
          <a:xfrm>
            <a:off x="1714500" y="23260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80">
                <a:moveTo>
                  <a:pt x="0" y="525779"/>
                </a:moveTo>
                <a:lnTo>
                  <a:pt x="155448" y="525779"/>
                </a:lnTo>
                <a:lnTo>
                  <a:pt x="155448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CBB5AB53-6968-7490-0F0F-6734CE686B4C}"/>
              </a:ext>
            </a:extLst>
          </p:cNvPr>
          <p:cNvSpPr/>
          <p:nvPr/>
        </p:nvSpPr>
        <p:spPr>
          <a:xfrm>
            <a:off x="1962911" y="2326088"/>
            <a:ext cx="153924" cy="525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44FFD31F-3896-E00F-941B-B5290947B733}"/>
              </a:ext>
            </a:extLst>
          </p:cNvPr>
          <p:cNvSpPr/>
          <p:nvPr/>
        </p:nvSpPr>
        <p:spPr>
          <a:xfrm>
            <a:off x="1962911" y="23260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80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A18B3CE3-C3EC-45F3-F163-9CA5E0705345}"/>
              </a:ext>
            </a:extLst>
          </p:cNvPr>
          <p:cNvSpPr/>
          <p:nvPr/>
        </p:nvSpPr>
        <p:spPr>
          <a:xfrm>
            <a:off x="2220467" y="2326088"/>
            <a:ext cx="153924" cy="5257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12286987-7911-6C75-A138-798D5EBD2357}"/>
              </a:ext>
            </a:extLst>
          </p:cNvPr>
          <p:cNvSpPr/>
          <p:nvPr/>
        </p:nvSpPr>
        <p:spPr>
          <a:xfrm>
            <a:off x="2220467" y="23260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80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>
            <a:extLst>
              <a:ext uri="{FF2B5EF4-FFF2-40B4-BE49-F238E27FC236}">
                <a16:creationId xmlns:a16="http://schemas.microsoft.com/office/drawing/2014/main" id="{8D3588C8-D4D0-1CCB-9EDF-B77DFF30354E}"/>
              </a:ext>
            </a:extLst>
          </p:cNvPr>
          <p:cNvSpPr/>
          <p:nvPr/>
        </p:nvSpPr>
        <p:spPr>
          <a:xfrm>
            <a:off x="2467355" y="2326088"/>
            <a:ext cx="155448" cy="5257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B3FB00F2-9FED-2680-7C1E-596A08FA27F8}"/>
              </a:ext>
            </a:extLst>
          </p:cNvPr>
          <p:cNvSpPr/>
          <p:nvPr/>
        </p:nvSpPr>
        <p:spPr>
          <a:xfrm>
            <a:off x="2467355" y="23260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80">
                <a:moveTo>
                  <a:pt x="0" y="525779"/>
                </a:moveTo>
                <a:lnTo>
                  <a:pt x="155448" y="525779"/>
                </a:lnTo>
                <a:lnTo>
                  <a:pt x="155448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03CA3970-6850-3539-E574-298B6FAFC4B6}"/>
              </a:ext>
            </a:extLst>
          </p:cNvPr>
          <p:cNvSpPr/>
          <p:nvPr/>
        </p:nvSpPr>
        <p:spPr>
          <a:xfrm>
            <a:off x="2715767" y="2326088"/>
            <a:ext cx="153924" cy="5257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>
            <a:extLst>
              <a:ext uri="{FF2B5EF4-FFF2-40B4-BE49-F238E27FC236}">
                <a16:creationId xmlns:a16="http://schemas.microsoft.com/office/drawing/2014/main" id="{129BB66C-4E34-7660-B065-25F514166FA5}"/>
              </a:ext>
            </a:extLst>
          </p:cNvPr>
          <p:cNvSpPr/>
          <p:nvPr/>
        </p:nvSpPr>
        <p:spPr>
          <a:xfrm>
            <a:off x="2715767" y="23260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80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DF120DAF-CB40-D33A-564A-7CDB7F62D563}"/>
              </a:ext>
            </a:extLst>
          </p:cNvPr>
          <p:cNvSpPr/>
          <p:nvPr/>
        </p:nvSpPr>
        <p:spPr>
          <a:xfrm>
            <a:off x="707898" y="2928829"/>
            <a:ext cx="2162810" cy="143510"/>
          </a:xfrm>
          <a:custGeom>
            <a:avLst/>
            <a:gdLst/>
            <a:ahLst/>
            <a:cxnLst/>
            <a:rect l="l" t="t" r="r" b="b"/>
            <a:pathLst>
              <a:path w="2162810" h="143510">
                <a:moveTo>
                  <a:pt x="2162556" y="0"/>
                </a:moveTo>
                <a:lnTo>
                  <a:pt x="2150207" y="27854"/>
                </a:lnTo>
                <a:lnTo>
                  <a:pt x="2116534" y="50625"/>
                </a:lnTo>
                <a:lnTo>
                  <a:pt x="2066597" y="65990"/>
                </a:lnTo>
                <a:lnTo>
                  <a:pt x="2005457" y="71627"/>
                </a:lnTo>
                <a:lnTo>
                  <a:pt x="1238377" y="71627"/>
                </a:lnTo>
                <a:lnTo>
                  <a:pt x="1177236" y="77265"/>
                </a:lnTo>
                <a:lnTo>
                  <a:pt x="1127299" y="92630"/>
                </a:lnTo>
                <a:lnTo>
                  <a:pt x="1093626" y="115401"/>
                </a:lnTo>
                <a:lnTo>
                  <a:pt x="1081277" y="143255"/>
                </a:lnTo>
                <a:lnTo>
                  <a:pt x="1068929" y="115401"/>
                </a:lnTo>
                <a:lnTo>
                  <a:pt x="1035256" y="92630"/>
                </a:lnTo>
                <a:lnTo>
                  <a:pt x="985319" y="77265"/>
                </a:lnTo>
                <a:lnTo>
                  <a:pt x="924178" y="71627"/>
                </a:lnTo>
                <a:lnTo>
                  <a:pt x="157086" y="71627"/>
                </a:lnTo>
                <a:lnTo>
                  <a:pt x="95942" y="65990"/>
                </a:lnTo>
                <a:lnTo>
                  <a:pt x="46010" y="50625"/>
                </a:lnTo>
                <a:lnTo>
                  <a:pt x="12344" y="27854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C046DD91-DFEB-FE7D-ACB8-0DC953FFAC9E}"/>
              </a:ext>
            </a:extLst>
          </p:cNvPr>
          <p:cNvSpPr txBox="1"/>
          <p:nvPr/>
        </p:nvSpPr>
        <p:spPr>
          <a:xfrm>
            <a:off x="266801" y="1065963"/>
            <a:ext cx="8107680" cy="85026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2400" dirty="0">
                <a:latin typeface="Calibri"/>
                <a:cs typeface="Calibri"/>
              </a:rPr>
              <a:t>Input a </a:t>
            </a:r>
            <a:r>
              <a:rPr sz="2400" spc="-5" dirty="0">
                <a:latin typeface="Calibri"/>
                <a:cs typeface="Calibri"/>
              </a:rPr>
              <a:t>sequence, output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  <a:p>
            <a:pPr marL="2789555">
              <a:lnSpc>
                <a:spcPct val="100000"/>
              </a:lnSpc>
              <a:spcBef>
                <a:spcPts val="365"/>
              </a:spcBef>
            </a:pPr>
            <a:r>
              <a:rPr sz="2400" spc="-5" dirty="0">
                <a:latin typeface="Calibri"/>
                <a:cs typeface="Calibri"/>
              </a:rPr>
              <a:t>The output </a:t>
            </a:r>
            <a:r>
              <a:rPr sz="2400" spc="-10" dirty="0">
                <a:latin typeface="Calibri"/>
                <a:cs typeface="Calibri"/>
              </a:rPr>
              <a:t>length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determined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30E797A1-5074-C2CA-962D-66EFB61F73F7}"/>
              </a:ext>
            </a:extLst>
          </p:cNvPr>
          <p:cNvSpPr/>
          <p:nvPr/>
        </p:nvSpPr>
        <p:spPr>
          <a:xfrm>
            <a:off x="3653028" y="3840944"/>
            <a:ext cx="2024380" cy="931544"/>
          </a:xfrm>
          <a:custGeom>
            <a:avLst/>
            <a:gdLst/>
            <a:ahLst/>
            <a:cxnLst/>
            <a:rect l="l" t="t" r="r" b="b"/>
            <a:pathLst>
              <a:path w="2024379" h="931545">
                <a:moveTo>
                  <a:pt x="1868677" y="0"/>
                </a:moveTo>
                <a:lnTo>
                  <a:pt x="155194" y="0"/>
                </a:lnTo>
                <a:lnTo>
                  <a:pt x="106135" y="7910"/>
                </a:lnTo>
                <a:lnTo>
                  <a:pt x="63532" y="29939"/>
                </a:lnTo>
                <a:lnTo>
                  <a:pt x="29939" y="63532"/>
                </a:lnTo>
                <a:lnTo>
                  <a:pt x="7910" y="106135"/>
                </a:lnTo>
                <a:lnTo>
                  <a:pt x="0" y="155194"/>
                </a:lnTo>
                <a:lnTo>
                  <a:pt x="0" y="775969"/>
                </a:lnTo>
                <a:lnTo>
                  <a:pt x="7910" y="825028"/>
                </a:lnTo>
                <a:lnTo>
                  <a:pt x="29939" y="867631"/>
                </a:lnTo>
                <a:lnTo>
                  <a:pt x="63532" y="901224"/>
                </a:lnTo>
                <a:lnTo>
                  <a:pt x="106135" y="923253"/>
                </a:lnTo>
                <a:lnTo>
                  <a:pt x="155194" y="931163"/>
                </a:lnTo>
                <a:lnTo>
                  <a:pt x="1868677" y="931163"/>
                </a:lnTo>
                <a:lnTo>
                  <a:pt x="1917736" y="923253"/>
                </a:lnTo>
                <a:lnTo>
                  <a:pt x="1960339" y="901224"/>
                </a:lnTo>
                <a:lnTo>
                  <a:pt x="1993932" y="867631"/>
                </a:lnTo>
                <a:lnTo>
                  <a:pt x="2015961" y="825028"/>
                </a:lnTo>
                <a:lnTo>
                  <a:pt x="2023872" y="775969"/>
                </a:lnTo>
                <a:lnTo>
                  <a:pt x="2023872" y="155194"/>
                </a:lnTo>
                <a:lnTo>
                  <a:pt x="2015961" y="106135"/>
                </a:lnTo>
                <a:lnTo>
                  <a:pt x="1993932" y="63532"/>
                </a:lnTo>
                <a:lnTo>
                  <a:pt x="1960339" y="29939"/>
                </a:lnTo>
                <a:lnTo>
                  <a:pt x="1917736" y="7910"/>
                </a:lnTo>
                <a:lnTo>
                  <a:pt x="186867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8">
            <a:extLst>
              <a:ext uri="{FF2B5EF4-FFF2-40B4-BE49-F238E27FC236}">
                <a16:creationId xmlns:a16="http://schemas.microsoft.com/office/drawing/2014/main" id="{AF1B684F-E636-9179-C8CB-93E8CB41D7C8}"/>
              </a:ext>
            </a:extLst>
          </p:cNvPr>
          <p:cNvSpPr/>
          <p:nvPr/>
        </p:nvSpPr>
        <p:spPr>
          <a:xfrm>
            <a:off x="3653028" y="3840944"/>
            <a:ext cx="2024380" cy="931544"/>
          </a:xfrm>
          <a:custGeom>
            <a:avLst/>
            <a:gdLst/>
            <a:ahLst/>
            <a:cxnLst/>
            <a:rect l="l" t="t" r="r" b="b"/>
            <a:pathLst>
              <a:path w="2024379" h="931545">
                <a:moveTo>
                  <a:pt x="0" y="155194"/>
                </a:moveTo>
                <a:lnTo>
                  <a:pt x="7910" y="106135"/>
                </a:lnTo>
                <a:lnTo>
                  <a:pt x="29939" y="63532"/>
                </a:lnTo>
                <a:lnTo>
                  <a:pt x="63532" y="29939"/>
                </a:lnTo>
                <a:lnTo>
                  <a:pt x="106135" y="7910"/>
                </a:lnTo>
                <a:lnTo>
                  <a:pt x="155194" y="0"/>
                </a:lnTo>
                <a:lnTo>
                  <a:pt x="1868677" y="0"/>
                </a:lnTo>
                <a:lnTo>
                  <a:pt x="1917736" y="7910"/>
                </a:lnTo>
                <a:lnTo>
                  <a:pt x="1960339" y="29939"/>
                </a:lnTo>
                <a:lnTo>
                  <a:pt x="1993932" y="63532"/>
                </a:lnTo>
                <a:lnTo>
                  <a:pt x="2015961" y="106135"/>
                </a:lnTo>
                <a:lnTo>
                  <a:pt x="2023872" y="155194"/>
                </a:lnTo>
                <a:lnTo>
                  <a:pt x="2023872" y="775969"/>
                </a:lnTo>
                <a:lnTo>
                  <a:pt x="2015961" y="825028"/>
                </a:lnTo>
                <a:lnTo>
                  <a:pt x="1993932" y="867631"/>
                </a:lnTo>
                <a:lnTo>
                  <a:pt x="1960339" y="901224"/>
                </a:lnTo>
                <a:lnTo>
                  <a:pt x="1917736" y="923253"/>
                </a:lnTo>
                <a:lnTo>
                  <a:pt x="1868677" y="931163"/>
                </a:lnTo>
                <a:lnTo>
                  <a:pt x="155194" y="931163"/>
                </a:lnTo>
                <a:lnTo>
                  <a:pt x="106135" y="923253"/>
                </a:lnTo>
                <a:lnTo>
                  <a:pt x="63532" y="901224"/>
                </a:lnTo>
                <a:lnTo>
                  <a:pt x="29939" y="867631"/>
                </a:lnTo>
                <a:lnTo>
                  <a:pt x="7910" y="825028"/>
                </a:lnTo>
                <a:lnTo>
                  <a:pt x="0" y="775969"/>
                </a:lnTo>
                <a:lnTo>
                  <a:pt x="0" y="155194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>
            <a:extLst>
              <a:ext uri="{FF2B5EF4-FFF2-40B4-BE49-F238E27FC236}">
                <a16:creationId xmlns:a16="http://schemas.microsoft.com/office/drawing/2014/main" id="{A2C1F1CD-67AD-1710-06A5-A0372D0C1841}"/>
              </a:ext>
            </a:extLst>
          </p:cNvPr>
          <p:cNvSpPr txBox="1"/>
          <p:nvPr/>
        </p:nvSpPr>
        <p:spPr>
          <a:xfrm>
            <a:off x="3971290" y="3908457"/>
            <a:ext cx="13874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ansl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54E9CC4C-7D57-DEB5-5D7C-77C348AEB404}"/>
              </a:ext>
            </a:extLst>
          </p:cNvPr>
          <p:cNvSpPr/>
          <p:nvPr/>
        </p:nvSpPr>
        <p:spPr>
          <a:xfrm>
            <a:off x="3105911" y="4261187"/>
            <a:ext cx="535940" cy="171450"/>
          </a:xfrm>
          <a:custGeom>
            <a:avLst/>
            <a:gdLst/>
            <a:ahLst/>
            <a:cxnLst/>
            <a:rect l="l" t="t" r="r" b="b"/>
            <a:pathLst>
              <a:path w="535939" h="171450">
                <a:moveTo>
                  <a:pt x="363982" y="0"/>
                </a:moveTo>
                <a:lnTo>
                  <a:pt x="363982" y="171449"/>
                </a:lnTo>
                <a:lnTo>
                  <a:pt x="478282" y="114299"/>
                </a:lnTo>
                <a:lnTo>
                  <a:pt x="392557" y="114299"/>
                </a:lnTo>
                <a:lnTo>
                  <a:pt x="392557" y="57149"/>
                </a:lnTo>
                <a:lnTo>
                  <a:pt x="478282" y="57149"/>
                </a:lnTo>
                <a:lnTo>
                  <a:pt x="363982" y="0"/>
                </a:lnTo>
                <a:close/>
              </a:path>
              <a:path w="535939" h="171450">
                <a:moveTo>
                  <a:pt x="363982" y="57149"/>
                </a:moveTo>
                <a:lnTo>
                  <a:pt x="0" y="57149"/>
                </a:lnTo>
                <a:lnTo>
                  <a:pt x="0" y="114299"/>
                </a:lnTo>
                <a:lnTo>
                  <a:pt x="363982" y="114299"/>
                </a:lnTo>
                <a:lnTo>
                  <a:pt x="363982" y="57149"/>
                </a:lnTo>
                <a:close/>
              </a:path>
              <a:path w="535939" h="171450">
                <a:moveTo>
                  <a:pt x="478282" y="57149"/>
                </a:moveTo>
                <a:lnTo>
                  <a:pt x="392557" y="57149"/>
                </a:lnTo>
                <a:lnTo>
                  <a:pt x="392557" y="114299"/>
                </a:lnTo>
                <a:lnTo>
                  <a:pt x="478282" y="114299"/>
                </a:lnTo>
                <a:lnTo>
                  <a:pt x="535432" y="85724"/>
                </a:lnTo>
                <a:lnTo>
                  <a:pt x="478282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FE092732-AE3B-2A9C-F04F-BA59CFD239BD}"/>
              </a:ext>
            </a:extLst>
          </p:cNvPr>
          <p:cNvSpPr/>
          <p:nvPr/>
        </p:nvSpPr>
        <p:spPr>
          <a:xfrm>
            <a:off x="5748528" y="4261187"/>
            <a:ext cx="650240" cy="171450"/>
          </a:xfrm>
          <a:custGeom>
            <a:avLst/>
            <a:gdLst/>
            <a:ahLst/>
            <a:cxnLst/>
            <a:rect l="l" t="t" r="r" b="b"/>
            <a:pathLst>
              <a:path w="650239" h="171450">
                <a:moveTo>
                  <a:pt x="478789" y="0"/>
                </a:moveTo>
                <a:lnTo>
                  <a:pt x="478789" y="171449"/>
                </a:lnTo>
                <a:lnTo>
                  <a:pt x="593089" y="114299"/>
                </a:lnTo>
                <a:lnTo>
                  <a:pt x="507364" y="114299"/>
                </a:lnTo>
                <a:lnTo>
                  <a:pt x="507364" y="57149"/>
                </a:lnTo>
                <a:lnTo>
                  <a:pt x="593089" y="57149"/>
                </a:lnTo>
                <a:lnTo>
                  <a:pt x="478789" y="0"/>
                </a:lnTo>
                <a:close/>
              </a:path>
              <a:path w="650239" h="171450">
                <a:moveTo>
                  <a:pt x="478789" y="57149"/>
                </a:moveTo>
                <a:lnTo>
                  <a:pt x="0" y="57149"/>
                </a:lnTo>
                <a:lnTo>
                  <a:pt x="0" y="114299"/>
                </a:lnTo>
                <a:lnTo>
                  <a:pt x="478789" y="114299"/>
                </a:lnTo>
                <a:lnTo>
                  <a:pt x="478789" y="57149"/>
                </a:lnTo>
                <a:close/>
              </a:path>
              <a:path w="650239" h="171450">
                <a:moveTo>
                  <a:pt x="593089" y="57149"/>
                </a:moveTo>
                <a:lnTo>
                  <a:pt x="507364" y="57149"/>
                </a:lnTo>
                <a:lnTo>
                  <a:pt x="507364" y="114299"/>
                </a:lnTo>
                <a:lnTo>
                  <a:pt x="593089" y="114299"/>
                </a:lnTo>
                <a:lnTo>
                  <a:pt x="650239" y="85724"/>
                </a:lnTo>
                <a:lnTo>
                  <a:pt x="593089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3CD50E94-E4CF-3F0F-2D35-7D4ECC9284E1}"/>
              </a:ext>
            </a:extLst>
          </p:cNvPr>
          <p:cNvSpPr/>
          <p:nvPr/>
        </p:nvSpPr>
        <p:spPr>
          <a:xfrm>
            <a:off x="6818376" y="4202132"/>
            <a:ext cx="269748" cy="269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29B27042-A5D1-2ECA-4F79-DBCA7A7F18F9}"/>
              </a:ext>
            </a:extLst>
          </p:cNvPr>
          <p:cNvSpPr/>
          <p:nvPr/>
        </p:nvSpPr>
        <p:spPr>
          <a:xfrm>
            <a:off x="6818376" y="4202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20"/>
                </a:lnTo>
                <a:lnTo>
                  <a:pt x="26005" y="55193"/>
                </a:lnTo>
                <a:lnTo>
                  <a:pt x="55193" y="26005"/>
                </a:lnTo>
                <a:lnTo>
                  <a:pt x="92220" y="6870"/>
                </a:lnTo>
                <a:lnTo>
                  <a:pt x="134874" y="0"/>
                </a:lnTo>
                <a:lnTo>
                  <a:pt x="177527" y="6870"/>
                </a:lnTo>
                <a:lnTo>
                  <a:pt x="214554" y="26005"/>
                </a:lnTo>
                <a:lnTo>
                  <a:pt x="243742" y="55193"/>
                </a:lnTo>
                <a:lnTo>
                  <a:pt x="262877" y="92220"/>
                </a:lnTo>
                <a:lnTo>
                  <a:pt x="269748" y="134874"/>
                </a:lnTo>
                <a:lnTo>
                  <a:pt x="262877" y="177527"/>
                </a:lnTo>
                <a:lnTo>
                  <a:pt x="243742" y="214554"/>
                </a:lnTo>
                <a:lnTo>
                  <a:pt x="214554" y="243742"/>
                </a:lnTo>
                <a:lnTo>
                  <a:pt x="177527" y="262877"/>
                </a:lnTo>
                <a:lnTo>
                  <a:pt x="134874" y="269748"/>
                </a:lnTo>
                <a:lnTo>
                  <a:pt x="92220" y="262877"/>
                </a:lnTo>
                <a:lnTo>
                  <a:pt x="55193" y="243742"/>
                </a:lnTo>
                <a:lnTo>
                  <a:pt x="26005" y="214554"/>
                </a:lnTo>
                <a:lnTo>
                  <a:pt x="6870" y="177527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88CF42D2-6FA3-8504-A5CC-28D64845A1B6}"/>
              </a:ext>
            </a:extLst>
          </p:cNvPr>
          <p:cNvSpPr/>
          <p:nvPr/>
        </p:nvSpPr>
        <p:spPr>
          <a:xfrm>
            <a:off x="7886700" y="4214323"/>
            <a:ext cx="271272" cy="2697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1766627C-7DB7-8D2F-8A96-EDC5F8EE99E3}"/>
              </a:ext>
            </a:extLst>
          </p:cNvPr>
          <p:cNvSpPr/>
          <p:nvPr/>
        </p:nvSpPr>
        <p:spPr>
          <a:xfrm>
            <a:off x="7886700" y="4214323"/>
            <a:ext cx="271780" cy="269875"/>
          </a:xfrm>
          <a:custGeom>
            <a:avLst/>
            <a:gdLst/>
            <a:ahLst/>
            <a:cxnLst/>
            <a:rect l="l" t="t" r="r" b="b"/>
            <a:pathLst>
              <a:path w="271779" h="269875">
                <a:moveTo>
                  <a:pt x="0" y="134874"/>
                </a:moveTo>
                <a:lnTo>
                  <a:pt x="6912" y="92220"/>
                </a:lnTo>
                <a:lnTo>
                  <a:pt x="26164" y="55193"/>
                </a:lnTo>
                <a:lnTo>
                  <a:pt x="55522" y="26005"/>
                </a:lnTo>
                <a:lnTo>
                  <a:pt x="92756" y="6870"/>
                </a:lnTo>
                <a:lnTo>
                  <a:pt x="135635" y="0"/>
                </a:lnTo>
                <a:lnTo>
                  <a:pt x="178515" y="6870"/>
                </a:lnTo>
                <a:lnTo>
                  <a:pt x="215749" y="26005"/>
                </a:lnTo>
                <a:lnTo>
                  <a:pt x="245107" y="55193"/>
                </a:lnTo>
                <a:lnTo>
                  <a:pt x="264359" y="92220"/>
                </a:lnTo>
                <a:lnTo>
                  <a:pt x="271272" y="134874"/>
                </a:lnTo>
                <a:lnTo>
                  <a:pt x="264359" y="177527"/>
                </a:lnTo>
                <a:lnTo>
                  <a:pt x="245107" y="214554"/>
                </a:lnTo>
                <a:lnTo>
                  <a:pt x="215749" y="243742"/>
                </a:lnTo>
                <a:lnTo>
                  <a:pt x="178515" y="262877"/>
                </a:lnTo>
                <a:lnTo>
                  <a:pt x="135635" y="269748"/>
                </a:lnTo>
                <a:lnTo>
                  <a:pt x="92756" y="262877"/>
                </a:lnTo>
                <a:lnTo>
                  <a:pt x="55522" y="243742"/>
                </a:lnTo>
                <a:lnTo>
                  <a:pt x="26164" y="214554"/>
                </a:lnTo>
                <a:lnTo>
                  <a:pt x="6912" y="177527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1C18189D-368F-5588-D82B-24ABB102155A}"/>
              </a:ext>
            </a:extLst>
          </p:cNvPr>
          <p:cNvSpPr txBox="1"/>
          <p:nvPr/>
        </p:nvSpPr>
        <p:spPr>
          <a:xfrm>
            <a:off x="7354061" y="4723162"/>
            <a:ext cx="2978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144865DF-34F5-F913-3C95-066968CEDECE}"/>
              </a:ext>
            </a:extLst>
          </p:cNvPr>
          <p:cNvSpPr/>
          <p:nvPr/>
        </p:nvSpPr>
        <p:spPr>
          <a:xfrm>
            <a:off x="1464563" y="4202132"/>
            <a:ext cx="269748" cy="269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BA0D0EB7-4D9B-8416-26FD-168AA68041C6}"/>
              </a:ext>
            </a:extLst>
          </p:cNvPr>
          <p:cNvSpPr/>
          <p:nvPr/>
        </p:nvSpPr>
        <p:spPr>
          <a:xfrm>
            <a:off x="1464563" y="4202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20"/>
                </a:lnTo>
                <a:lnTo>
                  <a:pt x="26005" y="55193"/>
                </a:lnTo>
                <a:lnTo>
                  <a:pt x="55193" y="26005"/>
                </a:lnTo>
                <a:lnTo>
                  <a:pt x="92220" y="6870"/>
                </a:lnTo>
                <a:lnTo>
                  <a:pt x="134874" y="0"/>
                </a:lnTo>
                <a:lnTo>
                  <a:pt x="177527" y="6870"/>
                </a:lnTo>
                <a:lnTo>
                  <a:pt x="214554" y="26005"/>
                </a:lnTo>
                <a:lnTo>
                  <a:pt x="243742" y="55193"/>
                </a:lnTo>
                <a:lnTo>
                  <a:pt x="262877" y="92220"/>
                </a:lnTo>
                <a:lnTo>
                  <a:pt x="269748" y="134874"/>
                </a:lnTo>
                <a:lnTo>
                  <a:pt x="262877" y="177527"/>
                </a:lnTo>
                <a:lnTo>
                  <a:pt x="243742" y="214554"/>
                </a:lnTo>
                <a:lnTo>
                  <a:pt x="214554" y="243742"/>
                </a:lnTo>
                <a:lnTo>
                  <a:pt x="177527" y="262877"/>
                </a:lnTo>
                <a:lnTo>
                  <a:pt x="134874" y="269748"/>
                </a:lnTo>
                <a:lnTo>
                  <a:pt x="92220" y="262877"/>
                </a:lnTo>
                <a:lnTo>
                  <a:pt x="55193" y="243742"/>
                </a:lnTo>
                <a:lnTo>
                  <a:pt x="26005" y="214554"/>
                </a:lnTo>
                <a:lnTo>
                  <a:pt x="6870" y="177527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>
            <a:extLst>
              <a:ext uri="{FF2B5EF4-FFF2-40B4-BE49-F238E27FC236}">
                <a16:creationId xmlns:a16="http://schemas.microsoft.com/office/drawing/2014/main" id="{CD1DA120-9EBC-C20E-3251-115B158EF202}"/>
              </a:ext>
            </a:extLst>
          </p:cNvPr>
          <p:cNvSpPr/>
          <p:nvPr/>
        </p:nvSpPr>
        <p:spPr>
          <a:xfrm>
            <a:off x="1956816" y="4202132"/>
            <a:ext cx="269747" cy="2697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0DFCDC4F-2341-0726-8508-2D970AC97470}"/>
              </a:ext>
            </a:extLst>
          </p:cNvPr>
          <p:cNvSpPr/>
          <p:nvPr/>
        </p:nvSpPr>
        <p:spPr>
          <a:xfrm>
            <a:off x="1956816" y="4202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20"/>
                </a:lnTo>
                <a:lnTo>
                  <a:pt x="26005" y="55193"/>
                </a:lnTo>
                <a:lnTo>
                  <a:pt x="55193" y="26005"/>
                </a:lnTo>
                <a:lnTo>
                  <a:pt x="92220" y="6870"/>
                </a:lnTo>
                <a:lnTo>
                  <a:pt x="134873" y="0"/>
                </a:lnTo>
                <a:lnTo>
                  <a:pt x="177527" y="6870"/>
                </a:lnTo>
                <a:lnTo>
                  <a:pt x="214554" y="26005"/>
                </a:lnTo>
                <a:lnTo>
                  <a:pt x="243742" y="55193"/>
                </a:lnTo>
                <a:lnTo>
                  <a:pt x="262877" y="92220"/>
                </a:lnTo>
                <a:lnTo>
                  <a:pt x="269747" y="134874"/>
                </a:lnTo>
                <a:lnTo>
                  <a:pt x="262877" y="177527"/>
                </a:lnTo>
                <a:lnTo>
                  <a:pt x="243742" y="214554"/>
                </a:lnTo>
                <a:lnTo>
                  <a:pt x="214554" y="243742"/>
                </a:lnTo>
                <a:lnTo>
                  <a:pt x="177527" y="262877"/>
                </a:lnTo>
                <a:lnTo>
                  <a:pt x="134873" y="269748"/>
                </a:lnTo>
                <a:lnTo>
                  <a:pt x="92220" y="262877"/>
                </a:lnTo>
                <a:lnTo>
                  <a:pt x="55193" y="243742"/>
                </a:lnTo>
                <a:lnTo>
                  <a:pt x="26005" y="214554"/>
                </a:lnTo>
                <a:lnTo>
                  <a:pt x="6870" y="177527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8BF8F99C-6D1B-7B60-3024-5CD756F2AB27}"/>
              </a:ext>
            </a:extLst>
          </p:cNvPr>
          <p:cNvSpPr/>
          <p:nvPr/>
        </p:nvSpPr>
        <p:spPr>
          <a:xfrm>
            <a:off x="2447544" y="4202132"/>
            <a:ext cx="269748" cy="2697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>
            <a:extLst>
              <a:ext uri="{FF2B5EF4-FFF2-40B4-BE49-F238E27FC236}">
                <a16:creationId xmlns:a16="http://schemas.microsoft.com/office/drawing/2014/main" id="{453F7074-EC9E-34A1-F2F6-34DCB373E377}"/>
              </a:ext>
            </a:extLst>
          </p:cNvPr>
          <p:cNvSpPr/>
          <p:nvPr/>
        </p:nvSpPr>
        <p:spPr>
          <a:xfrm>
            <a:off x="2447544" y="4202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20"/>
                </a:lnTo>
                <a:lnTo>
                  <a:pt x="26005" y="55193"/>
                </a:lnTo>
                <a:lnTo>
                  <a:pt x="55193" y="26005"/>
                </a:lnTo>
                <a:lnTo>
                  <a:pt x="92220" y="6870"/>
                </a:lnTo>
                <a:lnTo>
                  <a:pt x="134874" y="0"/>
                </a:lnTo>
                <a:lnTo>
                  <a:pt x="177527" y="6870"/>
                </a:lnTo>
                <a:lnTo>
                  <a:pt x="214554" y="26005"/>
                </a:lnTo>
                <a:lnTo>
                  <a:pt x="243742" y="55193"/>
                </a:lnTo>
                <a:lnTo>
                  <a:pt x="262877" y="92220"/>
                </a:lnTo>
                <a:lnTo>
                  <a:pt x="269748" y="134874"/>
                </a:lnTo>
                <a:lnTo>
                  <a:pt x="262877" y="177527"/>
                </a:lnTo>
                <a:lnTo>
                  <a:pt x="243742" y="214554"/>
                </a:lnTo>
                <a:lnTo>
                  <a:pt x="214554" y="243742"/>
                </a:lnTo>
                <a:lnTo>
                  <a:pt x="177527" y="262877"/>
                </a:lnTo>
                <a:lnTo>
                  <a:pt x="134874" y="269748"/>
                </a:lnTo>
                <a:lnTo>
                  <a:pt x="92220" y="262877"/>
                </a:lnTo>
                <a:lnTo>
                  <a:pt x="55193" y="243742"/>
                </a:lnTo>
                <a:lnTo>
                  <a:pt x="26005" y="214554"/>
                </a:lnTo>
                <a:lnTo>
                  <a:pt x="6870" y="177527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CE0E1D2E-E0BE-11CA-16A8-DE7DC581AFFF}"/>
              </a:ext>
            </a:extLst>
          </p:cNvPr>
          <p:cNvSpPr/>
          <p:nvPr/>
        </p:nvSpPr>
        <p:spPr>
          <a:xfrm>
            <a:off x="945641" y="4522933"/>
            <a:ext cx="1783080" cy="135890"/>
          </a:xfrm>
          <a:custGeom>
            <a:avLst/>
            <a:gdLst/>
            <a:ahLst/>
            <a:cxnLst/>
            <a:rect l="l" t="t" r="r" b="b"/>
            <a:pathLst>
              <a:path w="1783080" h="135889">
                <a:moveTo>
                  <a:pt x="1783080" y="0"/>
                </a:moveTo>
                <a:lnTo>
                  <a:pt x="1771397" y="26402"/>
                </a:lnTo>
                <a:lnTo>
                  <a:pt x="1739534" y="47958"/>
                </a:lnTo>
                <a:lnTo>
                  <a:pt x="1692265" y="62489"/>
                </a:lnTo>
                <a:lnTo>
                  <a:pt x="1634363" y="67817"/>
                </a:lnTo>
                <a:lnTo>
                  <a:pt x="1040257" y="67817"/>
                </a:lnTo>
                <a:lnTo>
                  <a:pt x="982354" y="73146"/>
                </a:lnTo>
                <a:lnTo>
                  <a:pt x="935085" y="87677"/>
                </a:lnTo>
                <a:lnTo>
                  <a:pt x="903222" y="109233"/>
                </a:lnTo>
                <a:lnTo>
                  <a:pt x="891540" y="135635"/>
                </a:lnTo>
                <a:lnTo>
                  <a:pt x="879857" y="109233"/>
                </a:lnTo>
                <a:lnTo>
                  <a:pt x="847994" y="87677"/>
                </a:lnTo>
                <a:lnTo>
                  <a:pt x="800725" y="73146"/>
                </a:lnTo>
                <a:lnTo>
                  <a:pt x="742822" y="67817"/>
                </a:lnTo>
                <a:lnTo>
                  <a:pt x="148729" y="67817"/>
                </a:lnTo>
                <a:lnTo>
                  <a:pt x="90836" y="62489"/>
                </a:lnTo>
                <a:lnTo>
                  <a:pt x="43561" y="47958"/>
                </a:lnTo>
                <a:lnTo>
                  <a:pt x="11687" y="26402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6605A344-3C5D-71D8-4EF8-6FA41D0869D5}"/>
              </a:ext>
            </a:extLst>
          </p:cNvPr>
          <p:cNvSpPr/>
          <p:nvPr/>
        </p:nvSpPr>
        <p:spPr>
          <a:xfrm>
            <a:off x="993647" y="4214323"/>
            <a:ext cx="269748" cy="2697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5">
            <a:extLst>
              <a:ext uri="{FF2B5EF4-FFF2-40B4-BE49-F238E27FC236}">
                <a16:creationId xmlns:a16="http://schemas.microsoft.com/office/drawing/2014/main" id="{E1F4BE13-FFC3-0FD1-BB99-4E20E31FC660}"/>
              </a:ext>
            </a:extLst>
          </p:cNvPr>
          <p:cNvSpPr/>
          <p:nvPr/>
        </p:nvSpPr>
        <p:spPr>
          <a:xfrm>
            <a:off x="993647" y="421432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6" y="92220"/>
                </a:lnTo>
                <a:lnTo>
                  <a:pt x="26023" y="55193"/>
                </a:lnTo>
                <a:lnTo>
                  <a:pt x="55220" y="26005"/>
                </a:lnTo>
                <a:lnTo>
                  <a:pt x="92244" y="6870"/>
                </a:lnTo>
                <a:lnTo>
                  <a:pt x="134874" y="0"/>
                </a:lnTo>
                <a:lnTo>
                  <a:pt x="177503" y="6870"/>
                </a:lnTo>
                <a:lnTo>
                  <a:pt x="214527" y="26005"/>
                </a:lnTo>
                <a:lnTo>
                  <a:pt x="243724" y="55193"/>
                </a:lnTo>
                <a:lnTo>
                  <a:pt x="262871" y="92220"/>
                </a:lnTo>
                <a:lnTo>
                  <a:pt x="269748" y="134874"/>
                </a:lnTo>
                <a:lnTo>
                  <a:pt x="262871" y="177527"/>
                </a:lnTo>
                <a:lnTo>
                  <a:pt x="243724" y="214554"/>
                </a:lnTo>
                <a:lnTo>
                  <a:pt x="214527" y="243742"/>
                </a:lnTo>
                <a:lnTo>
                  <a:pt x="177503" y="262877"/>
                </a:lnTo>
                <a:lnTo>
                  <a:pt x="134874" y="269748"/>
                </a:lnTo>
                <a:lnTo>
                  <a:pt x="92244" y="262877"/>
                </a:lnTo>
                <a:lnTo>
                  <a:pt x="55220" y="243742"/>
                </a:lnTo>
                <a:lnTo>
                  <a:pt x="26023" y="214554"/>
                </a:lnTo>
                <a:lnTo>
                  <a:pt x="6876" y="177527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6">
            <a:extLst>
              <a:ext uri="{FF2B5EF4-FFF2-40B4-BE49-F238E27FC236}">
                <a16:creationId xmlns:a16="http://schemas.microsoft.com/office/drawing/2014/main" id="{2DE4C396-9C1D-16BA-87C0-2C286B0F8AAC}"/>
              </a:ext>
            </a:extLst>
          </p:cNvPr>
          <p:cNvSpPr txBox="1"/>
          <p:nvPr/>
        </p:nvSpPr>
        <p:spPr>
          <a:xfrm>
            <a:off x="988567" y="3201245"/>
            <a:ext cx="1725295" cy="84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49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</a:t>
            </a: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502920" algn="l"/>
                <a:tab pos="993140" algn="l"/>
                <a:tab pos="1483360" algn="l"/>
              </a:tabLst>
            </a:pPr>
            <a:r>
              <a:rPr lang="zh-CN" altLang="en-US" sz="1800" dirty="0">
                <a:latin typeface="宋体"/>
                <a:cs typeface="宋体"/>
              </a:rPr>
              <a:t>机</a:t>
            </a:r>
            <a:r>
              <a:rPr sz="1800" dirty="0">
                <a:latin typeface="宋体"/>
                <a:cs typeface="宋体"/>
              </a:rPr>
              <a:t>	器	</a:t>
            </a:r>
            <a:r>
              <a:rPr lang="zh-CN" altLang="en-US" sz="1800" dirty="0">
                <a:latin typeface="宋体"/>
                <a:cs typeface="宋体"/>
              </a:rPr>
              <a:t>学</a:t>
            </a:r>
            <a:r>
              <a:rPr sz="1800" dirty="0">
                <a:latin typeface="宋体"/>
                <a:cs typeface="宋体"/>
              </a:rPr>
              <a:t>	</a:t>
            </a:r>
            <a:r>
              <a:rPr lang="zh-CN" altLang="en-US" sz="1800" dirty="0">
                <a:latin typeface="宋体"/>
                <a:cs typeface="宋体"/>
              </a:rPr>
              <a:t>习</a:t>
            </a:r>
            <a:endParaRPr sz="1800" dirty="0">
              <a:latin typeface="宋体"/>
              <a:cs typeface="宋体"/>
            </a:endParaRPr>
          </a:p>
        </p:txBody>
      </p:sp>
      <p:sp>
        <p:nvSpPr>
          <p:cNvPr id="63" name="object 57">
            <a:extLst>
              <a:ext uri="{FF2B5EF4-FFF2-40B4-BE49-F238E27FC236}">
                <a16:creationId xmlns:a16="http://schemas.microsoft.com/office/drawing/2014/main" id="{401CA787-FBCE-1534-B6A0-1DB1608F5143}"/>
              </a:ext>
            </a:extLst>
          </p:cNvPr>
          <p:cNvSpPr txBox="1"/>
          <p:nvPr/>
        </p:nvSpPr>
        <p:spPr>
          <a:xfrm>
            <a:off x="6510655" y="3737769"/>
            <a:ext cx="8204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24" name="object 58">
            <a:extLst>
              <a:ext uri="{FF2B5EF4-FFF2-40B4-BE49-F238E27FC236}">
                <a16:creationId xmlns:a16="http://schemas.microsoft.com/office/drawing/2014/main" id="{8727BFF8-0979-19B1-261C-BD4D9C658085}"/>
              </a:ext>
            </a:extLst>
          </p:cNvPr>
          <p:cNvSpPr txBox="1"/>
          <p:nvPr/>
        </p:nvSpPr>
        <p:spPr>
          <a:xfrm>
            <a:off x="7569200" y="3763346"/>
            <a:ext cx="781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25" name="object 59">
            <a:extLst>
              <a:ext uri="{FF2B5EF4-FFF2-40B4-BE49-F238E27FC236}">
                <a16:creationId xmlns:a16="http://schemas.microsoft.com/office/drawing/2014/main" id="{B4514634-DA22-E74E-9FC5-C37624470241}"/>
              </a:ext>
            </a:extLst>
          </p:cNvPr>
          <p:cNvSpPr/>
          <p:nvPr/>
        </p:nvSpPr>
        <p:spPr>
          <a:xfrm>
            <a:off x="6570726" y="4515314"/>
            <a:ext cx="1784985" cy="137160"/>
          </a:xfrm>
          <a:custGeom>
            <a:avLst/>
            <a:gdLst/>
            <a:ahLst/>
            <a:cxnLst/>
            <a:rect l="l" t="t" r="r" b="b"/>
            <a:pathLst>
              <a:path w="1784984" h="137160">
                <a:moveTo>
                  <a:pt x="1784603" y="0"/>
                </a:moveTo>
                <a:lnTo>
                  <a:pt x="1772789" y="26681"/>
                </a:lnTo>
                <a:lnTo>
                  <a:pt x="1740566" y="48482"/>
                </a:lnTo>
                <a:lnTo>
                  <a:pt x="1692771" y="63186"/>
                </a:lnTo>
                <a:lnTo>
                  <a:pt x="1634235" y="68579"/>
                </a:lnTo>
                <a:lnTo>
                  <a:pt x="1042670" y="68579"/>
                </a:lnTo>
                <a:lnTo>
                  <a:pt x="984134" y="73973"/>
                </a:lnTo>
                <a:lnTo>
                  <a:pt x="936339" y="88677"/>
                </a:lnTo>
                <a:lnTo>
                  <a:pt x="904116" y="110478"/>
                </a:lnTo>
                <a:lnTo>
                  <a:pt x="892301" y="137159"/>
                </a:lnTo>
                <a:lnTo>
                  <a:pt x="880487" y="110478"/>
                </a:lnTo>
                <a:lnTo>
                  <a:pt x="848264" y="88677"/>
                </a:lnTo>
                <a:lnTo>
                  <a:pt x="800469" y="73973"/>
                </a:lnTo>
                <a:lnTo>
                  <a:pt x="741933" y="68579"/>
                </a:lnTo>
                <a:lnTo>
                  <a:pt x="150368" y="68579"/>
                </a:lnTo>
                <a:lnTo>
                  <a:pt x="91832" y="63186"/>
                </a:lnTo>
                <a:lnTo>
                  <a:pt x="44037" y="48482"/>
                </a:lnTo>
                <a:lnTo>
                  <a:pt x="11814" y="26681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60">
            <a:extLst>
              <a:ext uri="{FF2B5EF4-FFF2-40B4-BE49-F238E27FC236}">
                <a16:creationId xmlns:a16="http://schemas.microsoft.com/office/drawing/2014/main" id="{6E8FC604-A02A-CF44-0109-CB00AD8CA26D}"/>
              </a:ext>
            </a:extLst>
          </p:cNvPr>
          <p:cNvSpPr txBox="1">
            <a:spLocks/>
          </p:cNvSpPr>
          <p:nvPr/>
        </p:nvSpPr>
        <p:spPr>
          <a:xfrm>
            <a:off x="222885" y="674307"/>
            <a:ext cx="5518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Sequence-to-sequence</a:t>
            </a:r>
            <a:r>
              <a:rPr lang="en-US" sz="3200" b="1" i="1" u="sng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(Seq2seq)</a:t>
            </a:r>
            <a:endParaRPr lang="en-US" sz="3200">
              <a:latin typeface="Calibri"/>
              <a:cs typeface="Calibri"/>
            </a:endParaRPr>
          </a:p>
        </p:txBody>
      </p:sp>
      <p:sp>
        <p:nvSpPr>
          <p:cNvPr id="1028" name="object 61">
            <a:extLst>
              <a:ext uri="{FF2B5EF4-FFF2-40B4-BE49-F238E27FC236}">
                <a16:creationId xmlns:a16="http://schemas.microsoft.com/office/drawing/2014/main" id="{2BA14F57-CE42-C93B-0EC4-7F77C24D4330}"/>
              </a:ext>
            </a:extLst>
          </p:cNvPr>
          <p:cNvSpPr/>
          <p:nvPr/>
        </p:nvSpPr>
        <p:spPr>
          <a:xfrm>
            <a:off x="3656076" y="5524964"/>
            <a:ext cx="2022475" cy="931544"/>
          </a:xfrm>
          <a:custGeom>
            <a:avLst/>
            <a:gdLst/>
            <a:ahLst/>
            <a:cxnLst/>
            <a:rect l="l" t="t" r="r" b="b"/>
            <a:pathLst>
              <a:path w="2022475" h="931545">
                <a:moveTo>
                  <a:pt x="1867153" y="0"/>
                </a:moveTo>
                <a:lnTo>
                  <a:pt x="155194" y="0"/>
                </a:lnTo>
                <a:lnTo>
                  <a:pt x="106135" y="7910"/>
                </a:lnTo>
                <a:lnTo>
                  <a:pt x="63532" y="29939"/>
                </a:lnTo>
                <a:lnTo>
                  <a:pt x="29939" y="63532"/>
                </a:lnTo>
                <a:lnTo>
                  <a:pt x="7910" y="106135"/>
                </a:lnTo>
                <a:lnTo>
                  <a:pt x="0" y="155194"/>
                </a:lnTo>
                <a:lnTo>
                  <a:pt x="0" y="775970"/>
                </a:lnTo>
                <a:lnTo>
                  <a:pt x="7910" y="825023"/>
                </a:lnTo>
                <a:lnTo>
                  <a:pt x="29939" y="867626"/>
                </a:lnTo>
                <a:lnTo>
                  <a:pt x="63532" y="901220"/>
                </a:lnTo>
                <a:lnTo>
                  <a:pt x="106135" y="923252"/>
                </a:lnTo>
                <a:lnTo>
                  <a:pt x="155194" y="931164"/>
                </a:lnTo>
                <a:lnTo>
                  <a:pt x="1867153" y="931164"/>
                </a:lnTo>
                <a:lnTo>
                  <a:pt x="1916212" y="923252"/>
                </a:lnTo>
                <a:lnTo>
                  <a:pt x="1958815" y="901220"/>
                </a:lnTo>
                <a:lnTo>
                  <a:pt x="1992408" y="867626"/>
                </a:lnTo>
                <a:lnTo>
                  <a:pt x="2014437" y="825023"/>
                </a:lnTo>
                <a:lnTo>
                  <a:pt x="2022348" y="775970"/>
                </a:lnTo>
                <a:lnTo>
                  <a:pt x="2022348" y="155194"/>
                </a:lnTo>
                <a:lnTo>
                  <a:pt x="2014437" y="106135"/>
                </a:lnTo>
                <a:lnTo>
                  <a:pt x="1992408" y="63532"/>
                </a:lnTo>
                <a:lnTo>
                  <a:pt x="1958815" y="29939"/>
                </a:lnTo>
                <a:lnTo>
                  <a:pt x="1916212" y="7910"/>
                </a:lnTo>
                <a:lnTo>
                  <a:pt x="186715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62">
            <a:extLst>
              <a:ext uri="{FF2B5EF4-FFF2-40B4-BE49-F238E27FC236}">
                <a16:creationId xmlns:a16="http://schemas.microsoft.com/office/drawing/2014/main" id="{0C648187-17EE-83F1-8DCC-ED7164906829}"/>
              </a:ext>
            </a:extLst>
          </p:cNvPr>
          <p:cNvSpPr/>
          <p:nvPr/>
        </p:nvSpPr>
        <p:spPr>
          <a:xfrm>
            <a:off x="3656076" y="5524964"/>
            <a:ext cx="2022475" cy="931544"/>
          </a:xfrm>
          <a:custGeom>
            <a:avLst/>
            <a:gdLst/>
            <a:ahLst/>
            <a:cxnLst/>
            <a:rect l="l" t="t" r="r" b="b"/>
            <a:pathLst>
              <a:path w="2022475" h="931545">
                <a:moveTo>
                  <a:pt x="0" y="155194"/>
                </a:moveTo>
                <a:lnTo>
                  <a:pt x="7910" y="106135"/>
                </a:lnTo>
                <a:lnTo>
                  <a:pt x="29939" y="63532"/>
                </a:lnTo>
                <a:lnTo>
                  <a:pt x="63532" y="29939"/>
                </a:lnTo>
                <a:lnTo>
                  <a:pt x="106135" y="7910"/>
                </a:lnTo>
                <a:lnTo>
                  <a:pt x="155194" y="0"/>
                </a:lnTo>
                <a:lnTo>
                  <a:pt x="1867153" y="0"/>
                </a:lnTo>
                <a:lnTo>
                  <a:pt x="1916212" y="7910"/>
                </a:lnTo>
                <a:lnTo>
                  <a:pt x="1958815" y="29939"/>
                </a:lnTo>
                <a:lnTo>
                  <a:pt x="1992408" y="63532"/>
                </a:lnTo>
                <a:lnTo>
                  <a:pt x="2014437" y="106135"/>
                </a:lnTo>
                <a:lnTo>
                  <a:pt x="2022348" y="155194"/>
                </a:lnTo>
                <a:lnTo>
                  <a:pt x="2022348" y="775970"/>
                </a:lnTo>
                <a:lnTo>
                  <a:pt x="2014437" y="825023"/>
                </a:lnTo>
                <a:lnTo>
                  <a:pt x="1992408" y="867626"/>
                </a:lnTo>
                <a:lnTo>
                  <a:pt x="1958815" y="901220"/>
                </a:lnTo>
                <a:lnTo>
                  <a:pt x="1916212" y="923252"/>
                </a:lnTo>
                <a:lnTo>
                  <a:pt x="1867153" y="931164"/>
                </a:lnTo>
                <a:lnTo>
                  <a:pt x="155194" y="931164"/>
                </a:lnTo>
                <a:lnTo>
                  <a:pt x="106135" y="923252"/>
                </a:lnTo>
                <a:lnTo>
                  <a:pt x="63532" y="901220"/>
                </a:lnTo>
                <a:lnTo>
                  <a:pt x="29939" y="867626"/>
                </a:lnTo>
                <a:lnTo>
                  <a:pt x="7910" y="825023"/>
                </a:lnTo>
                <a:lnTo>
                  <a:pt x="0" y="775970"/>
                </a:lnTo>
                <a:lnTo>
                  <a:pt x="0" y="155194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63">
            <a:extLst>
              <a:ext uri="{FF2B5EF4-FFF2-40B4-BE49-F238E27FC236}">
                <a16:creationId xmlns:a16="http://schemas.microsoft.com/office/drawing/2014/main" id="{DF9B80EB-8CB9-5D05-C3D9-8D75AF233D4C}"/>
              </a:ext>
            </a:extLst>
          </p:cNvPr>
          <p:cNvSpPr txBox="1"/>
          <p:nvPr/>
        </p:nvSpPr>
        <p:spPr>
          <a:xfrm>
            <a:off x="3974084" y="5593645"/>
            <a:ext cx="1387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30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Speech  </a:t>
            </a:r>
            <a:r>
              <a:rPr sz="2400" spc="-1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ansl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1" name="object 64">
            <a:extLst>
              <a:ext uri="{FF2B5EF4-FFF2-40B4-BE49-F238E27FC236}">
                <a16:creationId xmlns:a16="http://schemas.microsoft.com/office/drawing/2014/main" id="{CD76D69A-1FDC-1077-25A9-9F940905FED2}"/>
              </a:ext>
            </a:extLst>
          </p:cNvPr>
          <p:cNvSpPr/>
          <p:nvPr/>
        </p:nvSpPr>
        <p:spPr>
          <a:xfrm>
            <a:off x="1723644" y="5500579"/>
            <a:ext cx="1092446" cy="81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65">
            <a:extLst>
              <a:ext uri="{FF2B5EF4-FFF2-40B4-BE49-F238E27FC236}">
                <a16:creationId xmlns:a16="http://schemas.microsoft.com/office/drawing/2014/main" id="{B2498DB4-0C22-C5B6-A07E-EF885DE4B3CD}"/>
              </a:ext>
            </a:extLst>
          </p:cNvPr>
          <p:cNvSpPr/>
          <p:nvPr/>
        </p:nvSpPr>
        <p:spPr>
          <a:xfrm>
            <a:off x="853439" y="5500579"/>
            <a:ext cx="1097280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66">
            <a:extLst>
              <a:ext uri="{FF2B5EF4-FFF2-40B4-BE49-F238E27FC236}">
                <a16:creationId xmlns:a16="http://schemas.microsoft.com/office/drawing/2014/main" id="{8BD24527-CA56-A161-0847-18960B35BD8C}"/>
              </a:ext>
            </a:extLst>
          </p:cNvPr>
          <p:cNvSpPr/>
          <p:nvPr/>
        </p:nvSpPr>
        <p:spPr>
          <a:xfrm>
            <a:off x="918972" y="5646884"/>
            <a:ext cx="155447" cy="5257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67">
            <a:extLst>
              <a:ext uri="{FF2B5EF4-FFF2-40B4-BE49-F238E27FC236}">
                <a16:creationId xmlns:a16="http://schemas.microsoft.com/office/drawing/2014/main" id="{B84DC7D6-2F2D-C704-E0F8-CB1F37C5AE24}"/>
              </a:ext>
            </a:extLst>
          </p:cNvPr>
          <p:cNvSpPr/>
          <p:nvPr/>
        </p:nvSpPr>
        <p:spPr>
          <a:xfrm>
            <a:off x="918972" y="5646884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79"/>
                </a:moveTo>
                <a:lnTo>
                  <a:pt x="155447" y="525779"/>
                </a:lnTo>
                <a:lnTo>
                  <a:pt x="155447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68">
            <a:extLst>
              <a:ext uri="{FF2B5EF4-FFF2-40B4-BE49-F238E27FC236}">
                <a16:creationId xmlns:a16="http://schemas.microsoft.com/office/drawing/2014/main" id="{85AB343E-E401-453B-55BD-7D92DBDAB06F}"/>
              </a:ext>
            </a:extLst>
          </p:cNvPr>
          <p:cNvSpPr/>
          <p:nvPr/>
        </p:nvSpPr>
        <p:spPr>
          <a:xfrm>
            <a:off x="1167383" y="5646884"/>
            <a:ext cx="155447" cy="5257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69">
            <a:extLst>
              <a:ext uri="{FF2B5EF4-FFF2-40B4-BE49-F238E27FC236}">
                <a16:creationId xmlns:a16="http://schemas.microsoft.com/office/drawing/2014/main" id="{EFDC6D58-3196-27C0-D473-166CC1DF7978}"/>
              </a:ext>
            </a:extLst>
          </p:cNvPr>
          <p:cNvSpPr/>
          <p:nvPr/>
        </p:nvSpPr>
        <p:spPr>
          <a:xfrm>
            <a:off x="1167383" y="5646884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79"/>
                </a:moveTo>
                <a:lnTo>
                  <a:pt x="155447" y="525779"/>
                </a:lnTo>
                <a:lnTo>
                  <a:pt x="155447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70">
            <a:extLst>
              <a:ext uri="{FF2B5EF4-FFF2-40B4-BE49-F238E27FC236}">
                <a16:creationId xmlns:a16="http://schemas.microsoft.com/office/drawing/2014/main" id="{3E8DB070-90A8-2FD1-D24A-0AC9D26E3082}"/>
              </a:ext>
            </a:extLst>
          </p:cNvPr>
          <p:cNvSpPr/>
          <p:nvPr/>
        </p:nvSpPr>
        <p:spPr>
          <a:xfrm>
            <a:off x="1415796" y="5646884"/>
            <a:ext cx="153924" cy="5257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71">
            <a:extLst>
              <a:ext uri="{FF2B5EF4-FFF2-40B4-BE49-F238E27FC236}">
                <a16:creationId xmlns:a16="http://schemas.microsoft.com/office/drawing/2014/main" id="{CF958393-E69D-2DFE-4A0C-A7571ED0326F}"/>
              </a:ext>
            </a:extLst>
          </p:cNvPr>
          <p:cNvSpPr/>
          <p:nvPr/>
        </p:nvSpPr>
        <p:spPr>
          <a:xfrm>
            <a:off x="1415796" y="5646884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72">
            <a:extLst>
              <a:ext uri="{FF2B5EF4-FFF2-40B4-BE49-F238E27FC236}">
                <a16:creationId xmlns:a16="http://schemas.microsoft.com/office/drawing/2014/main" id="{658FA96E-2FF9-094D-F3DC-89D8857F0657}"/>
              </a:ext>
            </a:extLst>
          </p:cNvPr>
          <p:cNvSpPr/>
          <p:nvPr/>
        </p:nvSpPr>
        <p:spPr>
          <a:xfrm>
            <a:off x="1664207" y="5646884"/>
            <a:ext cx="153924" cy="5257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73">
            <a:extLst>
              <a:ext uri="{FF2B5EF4-FFF2-40B4-BE49-F238E27FC236}">
                <a16:creationId xmlns:a16="http://schemas.microsoft.com/office/drawing/2014/main" id="{F831FB2D-ACAF-5EBF-1E26-603C209BBA99}"/>
              </a:ext>
            </a:extLst>
          </p:cNvPr>
          <p:cNvSpPr/>
          <p:nvPr/>
        </p:nvSpPr>
        <p:spPr>
          <a:xfrm>
            <a:off x="1664207" y="5646884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74">
            <a:extLst>
              <a:ext uri="{FF2B5EF4-FFF2-40B4-BE49-F238E27FC236}">
                <a16:creationId xmlns:a16="http://schemas.microsoft.com/office/drawing/2014/main" id="{8DDD23FE-F4FC-8146-A407-5EB260B56A68}"/>
              </a:ext>
            </a:extLst>
          </p:cNvPr>
          <p:cNvSpPr/>
          <p:nvPr/>
        </p:nvSpPr>
        <p:spPr>
          <a:xfrm>
            <a:off x="1911095" y="5646884"/>
            <a:ext cx="155448" cy="5257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75">
            <a:extLst>
              <a:ext uri="{FF2B5EF4-FFF2-40B4-BE49-F238E27FC236}">
                <a16:creationId xmlns:a16="http://schemas.microsoft.com/office/drawing/2014/main" id="{9BD5A72B-6FBB-97A4-B617-05970BE16AD2}"/>
              </a:ext>
            </a:extLst>
          </p:cNvPr>
          <p:cNvSpPr/>
          <p:nvPr/>
        </p:nvSpPr>
        <p:spPr>
          <a:xfrm>
            <a:off x="1911095" y="5646884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79"/>
                </a:moveTo>
                <a:lnTo>
                  <a:pt x="155448" y="525779"/>
                </a:lnTo>
                <a:lnTo>
                  <a:pt x="155448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76">
            <a:extLst>
              <a:ext uri="{FF2B5EF4-FFF2-40B4-BE49-F238E27FC236}">
                <a16:creationId xmlns:a16="http://schemas.microsoft.com/office/drawing/2014/main" id="{B5BD3B12-8C5E-7A17-D9C4-44164F8CB92A}"/>
              </a:ext>
            </a:extLst>
          </p:cNvPr>
          <p:cNvSpPr/>
          <p:nvPr/>
        </p:nvSpPr>
        <p:spPr>
          <a:xfrm>
            <a:off x="2159507" y="5646884"/>
            <a:ext cx="153924" cy="5257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77">
            <a:extLst>
              <a:ext uri="{FF2B5EF4-FFF2-40B4-BE49-F238E27FC236}">
                <a16:creationId xmlns:a16="http://schemas.microsoft.com/office/drawing/2014/main" id="{8C818797-6163-01FC-1CE3-0A010FB3DEE4}"/>
              </a:ext>
            </a:extLst>
          </p:cNvPr>
          <p:cNvSpPr/>
          <p:nvPr/>
        </p:nvSpPr>
        <p:spPr>
          <a:xfrm>
            <a:off x="2159507" y="5646884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78">
            <a:extLst>
              <a:ext uri="{FF2B5EF4-FFF2-40B4-BE49-F238E27FC236}">
                <a16:creationId xmlns:a16="http://schemas.microsoft.com/office/drawing/2014/main" id="{3569636F-3A7D-9443-2BF1-9812316F7982}"/>
              </a:ext>
            </a:extLst>
          </p:cNvPr>
          <p:cNvSpPr/>
          <p:nvPr/>
        </p:nvSpPr>
        <p:spPr>
          <a:xfrm>
            <a:off x="2417064" y="5646884"/>
            <a:ext cx="153924" cy="5257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79">
            <a:extLst>
              <a:ext uri="{FF2B5EF4-FFF2-40B4-BE49-F238E27FC236}">
                <a16:creationId xmlns:a16="http://schemas.microsoft.com/office/drawing/2014/main" id="{A0237A79-32BF-D7CD-310F-88B7FCF98223}"/>
              </a:ext>
            </a:extLst>
          </p:cNvPr>
          <p:cNvSpPr/>
          <p:nvPr/>
        </p:nvSpPr>
        <p:spPr>
          <a:xfrm>
            <a:off x="2417064" y="5646884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80">
            <a:extLst>
              <a:ext uri="{FF2B5EF4-FFF2-40B4-BE49-F238E27FC236}">
                <a16:creationId xmlns:a16="http://schemas.microsoft.com/office/drawing/2014/main" id="{D923F863-B1AE-2DEA-E0C8-99572149EA84}"/>
              </a:ext>
            </a:extLst>
          </p:cNvPr>
          <p:cNvSpPr/>
          <p:nvPr/>
        </p:nvSpPr>
        <p:spPr>
          <a:xfrm>
            <a:off x="2663951" y="5646884"/>
            <a:ext cx="155448" cy="5257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81">
            <a:extLst>
              <a:ext uri="{FF2B5EF4-FFF2-40B4-BE49-F238E27FC236}">
                <a16:creationId xmlns:a16="http://schemas.microsoft.com/office/drawing/2014/main" id="{C6031CF7-9202-3CAA-5CDD-6A93EABB579C}"/>
              </a:ext>
            </a:extLst>
          </p:cNvPr>
          <p:cNvSpPr/>
          <p:nvPr/>
        </p:nvSpPr>
        <p:spPr>
          <a:xfrm>
            <a:off x="2663951" y="5646884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79"/>
                </a:moveTo>
                <a:lnTo>
                  <a:pt x="155448" y="525779"/>
                </a:lnTo>
                <a:lnTo>
                  <a:pt x="155448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82">
            <a:extLst>
              <a:ext uri="{FF2B5EF4-FFF2-40B4-BE49-F238E27FC236}">
                <a16:creationId xmlns:a16="http://schemas.microsoft.com/office/drawing/2014/main" id="{1DC566A8-A641-C52F-D407-C55B2126456E}"/>
              </a:ext>
            </a:extLst>
          </p:cNvPr>
          <p:cNvSpPr/>
          <p:nvPr/>
        </p:nvSpPr>
        <p:spPr>
          <a:xfrm>
            <a:off x="3105911" y="5905583"/>
            <a:ext cx="535940" cy="171450"/>
          </a:xfrm>
          <a:custGeom>
            <a:avLst/>
            <a:gdLst/>
            <a:ahLst/>
            <a:cxnLst/>
            <a:rect l="l" t="t" r="r" b="b"/>
            <a:pathLst>
              <a:path w="535939" h="171450">
                <a:moveTo>
                  <a:pt x="363982" y="0"/>
                </a:moveTo>
                <a:lnTo>
                  <a:pt x="363982" y="171449"/>
                </a:lnTo>
                <a:lnTo>
                  <a:pt x="478282" y="114299"/>
                </a:lnTo>
                <a:lnTo>
                  <a:pt x="392557" y="114299"/>
                </a:lnTo>
                <a:lnTo>
                  <a:pt x="392557" y="57149"/>
                </a:lnTo>
                <a:lnTo>
                  <a:pt x="478282" y="57149"/>
                </a:lnTo>
                <a:lnTo>
                  <a:pt x="363982" y="0"/>
                </a:lnTo>
                <a:close/>
              </a:path>
              <a:path w="535939" h="171450">
                <a:moveTo>
                  <a:pt x="363982" y="57149"/>
                </a:moveTo>
                <a:lnTo>
                  <a:pt x="0" y="57149"/>
                </a:lnTo>
                <a:lnTo>
                  <a:pt x="0" y="114299"/>
                </a:lnTo>
                <a:lnTo>
                  <a:pt x="363982" y="114299"/>
                </a:lnTo>
                <a:lnTo>
                  <a:pt x="363982" y="57149"/>
                </a:lnTo>
                <a:close/>
              </a:path>
              <a:path w="535939" h="171450">
                <a:moveTo>
                  <a:pt x="478282" y="57149"/>
                </a:moveTo>
                <a:lnTo>
                  <a:pt x="392557" y="57149"/>
                </a:lnTo>
                <a:lnTo>
                  <a:pt x="392557" y="114299"/>
                </a:lnTo>
                <a:lnTo>
                  <a:pt x="478282" y="114299"/>
                </a:lnTo>
                <a:lnTo>
                  <a:pt x="535432" y="85724"/>
                </a:lnTo>
                <a:lnTo>
                  <a:pt x="478282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83">
            <a:extLst>
              <a:ext uri="{FF2B5EF4-FFF2-40B4-BE49-F238E27FC236}">
                <a16:creationId xmlns:a16="http://schemas.microsoft.com/office/drawing/2014/main" id="{FD3C04D6-4E35-3339-62C5-17E262AF7150}"/>
              </a:ext>
            </a:extLst>
          </p:cNvPr>
          <p:cNvSpPr/>
          <p:nvPr/>
        </p:nvSpPr>
        <p:spPr>
          <a:xfrm>
            <a:off x="5751576" y="5876627"/>
            <a:ext cx="650240" cy="171450"/>
          </a:xfrm>
          <a:custGeom>
            <a:avLst/>
            <a:gdLst/>
            <a:ahLst/>
            <a:cxnLst/>
            <a:rect l="l" t="t" r="r" b="b"/>
            <a:pathLst>
              <a:path w="650239" h="171450">
                <a:moveTo>
                  <a:pt x="478789" y="0"/>
                </a:moveTo>
                <a:lnTo>
                  <a:pt x="478789" y="171450"/>
                </a:lnTo>
                <a:lnTo>
                  <a:pt x="593089" y="114300"/>
                </a:lnTo>
                <a:lnTo>
                  <a:pt x="507364" y="114300"/>
                </a:lnTo>
                <a:lnTo>
                  <a:pt x="507364" y="57150"/>
                </a:lnTo>
                <a:lnTo>
                  <a:pt x="593089" y="57150"/>
                </a:lnTo>
                <a:lnTo>
                  <a:pt x="478789" y="0"/>
                </a:lnTo>
                <a:close/>
              </a:path>
              <a:path w="650239" h="171450">
                <a:moveTo>
                  <a:pt x="478789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478789" y="114300"/>
                </a:lnTo>
                <a:lnTo>
                  <a:pt x="478789" y="57150"/>
                </a:lnTo>
                <a:close/>
              </a:path>
              <a:path w="650239" h="171450">
                <a:moveTo>
                  <a:pt x="593089" y="57150"/>
                </a:moveTo>
                <a:lnTo>
                  <a:pt x="507364" y="57150"/>
                </a:lnTo>
                <a:lnTo>
                  <a:pt x="507364" y="114300"/>
                </a:lnTo>
                <a:lnTo>
                  <a:pt x="593089" y="114300"/>
                </a:lnTo>
                <a:lnTo>
                  <a:pt x="650239" y="85725"/>
                </a:lnTo>
                <a:lnTo>
                  <a:pt x="593089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84">
            <a:extLst>
              <a:ext uri="{FF2B5EF4-FFF2-40B4-BE49-F238E27FC236}">
                <a16:creationId xmlns:a16="http://schemas.microsoft.com/office/drawing/2014/main" id="{2592585D-A89A-C36B-D888-52835944327D}"/>
              </a:ext>
            </a:extLst>
          </p:cNvPr>
          <p:cNvSpPr/>
          <p:nvPr/>
        </p:nvSpPr>
        <p:spPr>
          <a:xfrm>
            <a:off x="7141464" y="5790140"/>
            <a:ext cx="269747" cy="2697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85">
            <a:extLst>
              <a:ext uri="{FF2B5EF4-FFF2-40B4-BE49-F238E27FC236}">
                <a16:creationId xmlns:a16="http://schemas.microsoft.com/office/drawing/2014/main" id="{625DB610-7C5A-3B76-6176-6A57A39FDA6F}"/>
              </a:ext>
            </a:extLst>
          </p:cNvPr>
          <p:cNvSpPr/>
          <p:nvPr/>
        </p:nvSpPr>
        <p:spPr>
          <a:xfrm>
            <a:off x="7141464" y="5790140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44"/>
                </a:lnTo>
                <a:lnTo>
                  <a:pt x="26005" y="55220"/>
                </a:lnTo>
                <a:lnTo>
                  <a:pt x="55193" y="26023"/>
                </a:lnTo>
                <a:lnTo>
                  <a:pt x="92220" y="6876"/>
                </a:lnTo>
                <a:lnTo>
                  <a:pt x="134874" y="0"/>
                </a:lnTo>
                <a:lnTo>
                  <a:pt x="177527" y="6876"/>
                </a:lnTo>
                <a:lnTo>
                  <a:pt x="214554" y="26023"/>
                </a:lnTo>
                <a:lnTo>
                  <a:pt x="243742" y="55220"/>
                </a:lnTo>
                <a:lnTo>
                  <a:pt x="262877" y="92244"/>
                </a:lnTo>
                <a:lnTo>
                  <a:pt x="269747" y="134874"/>
                </a:lnTo>
                <a:lnTo>
                  <a:pt x="262877" y="177503"/>
                </a:lnTo>
                <a:lnTo>
                  <a:pt x="243742" y="214527"/>
                </a:lnTo>
                <a:lnTo>
                  <a:pt x="214554" y="243724"/>
                </a:lnTo>
                <a:lnTo>
                  <a:pt x="177527" y="262871"/>
                </a:lnTo>
                <a:lnTo>
                  <a:pt x="134874" y="269748"/>
                </a:lnTo>
                <a:lnTo>
                  <a:pt x="92220" y="262871"/>
                </a:lnTo>
                <a:lnTo>
                  <a:pt x="55193" y="243724"/>
                </a:lnTo>
                <a:lnTo>
                  <a:pt x="26005" y="214527"/>
                </a:lnTo>
                <a:lnTo>
                  <a:pt x="6870" y="177503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86">
            <a:extLst>
              <a:ext uri="{FF2B5EF4-FFF2-40B4-BE49-F238E27FC236}">
                <a16:creationId xmlns:a16="http://schemas.microsoft.com/office/drawing/2014/main" id="{8516D624-5228-969C-5CF8-07F502E92DE5}"/>
              </a:ext>
            </a:extLst>
          </p:cNvPr>
          <p:cNvSpPr/>
          <p:nvPr/>
        </p:nvSpPr>
        <p:spPr>
          <a:xfrm>
            <a:off x="7633716" y="5790140"/>
            <a:ext cx="269748" cy="2697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87">
            <a:extLst>
              <a:ext uri="{FF2B5EF4-FFF2-40B4-BE49-F238E27FC236}">
                <a16:creationId xmlns:a16="http://schemas.microsoft.com/office/drawing/2014/main" id="{7A2B5B24-4399-95D8-4AB8-8856ED16E355}"/>
              </a:ext>
            </a:extLst>
          </p:cNvPr>
          <p:cNvSpPr/>
          <p:nvPr/>
        </p:nvSpPr>
        <p:spPr>
          <a:xfrm>
            <a:off x="7633716" y="5790140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44"/>
                </a:lnTo>
                <a:lnTo>
                  <a:pt x="26005" y="55220"/>
                </a:lnTo>
                <a:lnTo>
                  <a:pt x="55193" y="26023"/>
                </a:lnTo>
                <a:lnTo>
                  <a:pt x="92220" y="6876"/>
                </a:lnTo>
                <a:lnTo>
                  <a:pt x="134874" y="0"/>
                </a:lnTo>
                <a:lnTo>
                  <a:pt x="177527" y="6876"/>
                </a:lnTo>
                <a:lnTo>
                  <a:pt x="214554" y="26023"/>
                </a:lnTo>
                <a:lnTo>
                  <a:pt x="243742" y="55220"/>
                </a:lnTo>
                <a:lnTo>
                  <a:pt x="262877" y="92244"/>
                </a:lnTo>
                <a:lnTo>
                  <a:pt x="269748" y="134874"/>
                </a:lnTo>
                <a:lnTo>
                  <a:pt x="262877" y="177503"/>
                </a:lnTo>
                <a:lnTo>
                  <a:pt x="243742" y="214527"/>
                </a:lnTo>
                <a:lnTo>
                  <a:pt x="214554" y="243724"/>
                </a:lnTo>
                <a:lnTo>
                  <a:pt x="177527" y="262871"/>
                </a:lnTo>
                <a:lnTo>
                  <a:pt x="134874" y="269748"/>
                </a:lnTo>
                <a:lnTo>
                  <a:pt x="92220" y="262871"/>
                </a:lnTo>
                <a:lnTo>
                  <a:pt x="55193" y="243724"/>
                </a:lnTo>
                <a:lnTo>
                  <a:pt x="26005" y="214527"/>
                </a:lnTo>
                <a:lnTo>
                  <a:pt x="6870" y="177503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88">
            <a:extLst>
              <a:ext uri="{FF2B5EF4-FFF2-40B4-BE49-F238E27FC236}">
                <a16:creationId xmlns:a16="http://schemas.microsoft.com/office/drawing/2014/main" id="{248FF94B-E3AB-01D8-EA67-463C9F3EA6F5}"/>
              </a:ext>
            </a:extLst>
          </p:cNvPr>
          <p:cNvSpPr/>
          <p:nvPr/>
        </p:nvSpPr>
        <p:spPr>
          <a:xfrm>
            <a:off x="8125968" y="5790140"/>
            <a:ext cx="269748" cy="2697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89">
            <a:extLst>
              <a:ext uri="{FF2B5EF4-FFF2-40B4-BE49-F238E27FC236}">
                <a16:creationId xmlns:a16="http://schemas.microsoft.com/office/drawing/2014/main" id="{373F6A5C-06E6-2F9B-25BF-1EDCEEC47C65}"/>
              </a:ext>
            </a:extLst>
          </p:cNvPr>
          <p:cNvSpPr/>
          <p:nvPr/>
        </p:nvSpPr>
        <p:spPr>
          <a:xfrm>
            <a:off x="8125968" y="5790140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74"/>
                </a:moveTo>
                <a:lnTo>
                  <a:pt x="6870" y="92244"/>
                </a:lnTo>
                <a:lnTo>
                  <a:pt x="26005" y="55220"/>
                </a:lnTo>
                <a:lnTo>
                  <a:pt x="55193" y="26023"/>
                </a:lnTo>
                <a:lnTo>
                  <a:pt x="92220" y="6876"/>
                </a:lnTo>
                <a:lnTo>
                  <a:pt x="134874" y="0"/>
                </a:lnTo>
                <a:lnTo>
                  <a:pt x="177527" y="6876"/>
                </a:lnTo>
                <a:lnTo>
                  <a:pt x="214554" y="26023"/>
                </a:lnTo>
                <a:lnTo>
                  <a:pt x="243742" y="55220"/>
                </a:lnTo>
                <a:lnTo>
                  <a:pt x="262877" y="92244"/>
                </a:lnTo>
                <a:lnTo>
                  <a:pt x="269748" y="134874"/>
                </a:lnTo>
                <a:lnTo>
                  <a:pt x="262877" y="177503"/>
                </a:lnTo>
                <a:lnTo>
                  <a:pt x="243742" y="214527"/>
                </a:lnTo>
                <a:lnTo>
                  <a:pt x="214554" y="243724"/>
                </a:lnTo>
                <a:lnTo>
                  <a:pt x="177527" y="262871"/>
                </a:lnTo>
                <a:lnTo>
                  <a:pt x="134874" y="269748"/>
                </a:lnTo>
                <a:lnTo>
                  <a:pt x="92220" y="262871"/>
                </a:lnTo>
                <a:lnTo>
                  <a:pt x="55193" y="243724"/>
                </a:lnTo>
                <a:lnTo>
                  <a:pt x="26005" y="214527"/>
                </a:lnTo>
                <a:lnTo>
                  <a:pt x="6870" y="177503"/>
                </a:lnTo>
                <a:lnTo>
                  <a:pt x="0" y="134874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90">
            <a:extLst>
              <a:ext uri="{FF2B5EF4-FFF2-40B4-BE49-F238E27FC236}">
                <a16:creationId xmlns:a16="http://schemas.microsoft.com/office/drawing/2014/main" id="{61F7D020-06DE-BB5F-03F3-F4CB6F57C6BC}"/>
              </a:ext>
            </a:extLst>
          </p:cNvPr>
          <p:cNvSpPr/>
          <p:nvPr/>
        </p:nvSpPr>
        <p:spPr>
          <a:xfrm>
            <a:off x="6670547" y="5800808"/>
            <a:ext cx="269748" cy="2712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91">
            <a:extLst>
              <a:ext uri="{FF2B5EF4-FFF2-40B4-BE49-F238E27FC236}">
                <a16:creationId xmlns:a16="http://schemas.microsoft.com/office/drawing/2014/main" id="{F68E03FD-CC5A-3676-FE03-4800D23133C5}"/>
              </a:ext>
            </a:extLst>
          </p:cNvPr>
          <p:cNvSpPr/>
          <p:nvPr/>
        </p:nvSpPr>
        <p:spPr>
          <a:xfrm>
            <a:off x="6670547" y="5800808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79">
                <a:moveTo>
                  <a:pt x="0" y="135635"/>
                </a:moveTo>
                <a:lnTo>
                  <a:pt x="6870" y="92766"/>
                </a:lnTo>
                <a:lnTo>
                  <a:pt x="26005" y="55533"/>
                </a:lnTo>
                <a:lnTo>
                  <a:pt x="55193" y="26171"/>
                </a:lnTo>
                <a:lnTo>
                  <a:pt x="92220" y="6915"/>
                </a:lnTo>
                <a:lnTo>
                  <a:pt x="134874" y="0"/>
                </a:lnTo>
                <a:lnTo>
                  <a:pt x="177527" y="6915"/>
                </a:lnTo>
                <a:lnTo>
                  <a:pt x="214554" y="26171"/>
                </a:lnTo>
                <a:lnTo>
                  <a:pt x="243742" y="55533"/>
                </a:lnTo>
                <a:lnTo>
                  <a:pt x="262877" y="92766"/>
                </a:lnTo>
                <a:lnTo>
                  <a:pt x="269748" y="135635"/>
                </a:lnTo>
                <a:lnTo>
                  <a:pt x="262877" y="178505"/>
                </a:lnTo>
                <a:lnTo>
                  <a:pt x="243742" y="215738"/>
                </a:lnTo>
                <a:lnTo>
                  <a:pt x="214554" y="245100"/>
                </a:lnTo>
                <a:lnTo>
                  <a:pt x="177527" y="264356"/>
                </a:lnTo>
                <a:lnTo>
                  <a:pt x="134874" y="271271"/>
                </a:lnTo>
                <a:lnTo>
                  <a:pt x="92220" y="264356"/>
                </a:lnTo>
                <a:lnTo>
                  <a:pt x="55193" y="245100"/>
                </a:lnTo>
                <a:lnTo>
                  <a:pt x="26005" y="215738"/>
                </a:lnTo>
                <a:lnTo>
                  <a:pt x="6870" y="178505"/>
                </a:lnTo>
                <a:lnTo>
                  <a:pt x="0" y="13563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92">
            <a:extLst>
              <a:ext uri="{FF2B5EF4-FFF2-40B4-BE49-F238E27FC236}">
                <a16:creationId xmlns:a16="http://schemas.microsoft.com/office/drawing/2014/main" id="{BE310BD9-1703-ECD3-5EF1-5BDD774CC23B}"/>
              </a:ext>
            </a:extLst>
          </p:cNvPr>
          <p:cNvSpPr txBox="1"/>
          <p:nvPr/>
        </p:nvSpPr>
        <p:spPr>
          <a:xfrm>
            <a:off x="6666992" y="5336115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2284" algn="l"/>
                <a:tab pos="993140" algn="l"/>
                <a:tab pos="1483360" algn="l"/>
              </a:tabLst>
            </a:pPr>
            <a:r>
              <a:rPr lang="zh-CN" altLang="en-US" sz="1800" dirty="0">
                <a:latin typeface="宋体"/>
                <a:cs typeface="宋体"/>
              </a:rPr>
              <a:t>机</a:t>
            </a:r>
            <a:r>
              <a:rPr sz="1800" dirty="0">
                <a:latin typeface="宋体"/>
                <a:cs typeface="宋体"/>
              </a:rPr>
              <a:t>	器	</a:t>
            </a:r>
            <a:r>
              <a:rPr lang="zh-CN" altLang="en-US" sz="1800" dirty="0">
                <a:latin typeface="宋体"/>
                <a:cs typeface="宋体"/>
              </a:rPr>
              <a:t>学</a:t>
            </a:r>
            <a:r>
              <a:rPr sz="1800" dirty="0">
                <a:latin typeface="宋体"/>
                <a:cs typeface="宋体"/>
              </a:rPr>
              <a:t>	</a:t>
            </a:r>
            <a:r>
              <a:rPr lang="zh-CN" altLang="en-US" sz="1800" dirty="0">
                <a:latin typeface="宋体"/>
                <a:cs typeface="宋体"/>
              </a:rPr>
              <a:t>习</a:t>
            </a:r>
            <a:endParaRPr sz="1800" dirty="0">
              <a:latin typeface="宋体"/>
              <a:cs typeface="宋体"/>
            </a:endParaRPr>
          </a:p>
        </p:txBody>
      </p:sp>
      <p:sp>
        <p:nvSpPr>
          <p:cNvPr id="1060" name="object 93">
            <a:extLst>
              <a:ext uri="{FF2B5EF4-FFF2-40B4-BE49-F238E27FC236}">
                <a16:creationId xmlns:a16="http://schemas.microsoft.com/office/drawing/2014/main" id="{0C3EF979-2315-3072-6816-4EB045A3400B}"/>
              </a:ext>
            </a:extLst>
          </p:cNvPr>
          <p:cNvSpPr txBox="1"/>
          <p:nvPr/>
        </p:nvSpPr>
        <p:spPr>
          <a:xfrm>
            <a:off x="985215" y="4642960"/>
            <a:ext cx="1856105" cy="88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414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</a:p>
          <a:p>
            <a:pPr marL="12700">
              <a:lnSpc>
                <a:spcPct val="100000"/>
              </a:lnSpc>
              <a:spcBef>
                <a:spcPts val="1730"/>
              </a:spcBef>
              <a:tabLst>
                <a:tab pos="1087120" algn="l"/>
              </a:tabLst>
            </a:pPr>
            <a:r>
              <a:rPr sz="1800" spc="-5" dirty="0">
                <a:latin typeface="Calibri"/>
                <a:cs typeface="Calibri"/>
              </a:rPr>
              <a:t>machine	</a:t>
            </a:r>
            <a:r>
              <a:rPr sz="2700" spc="-7" baseline="1543" dirty="0">
                <a:latin typeface="Calibri"/>
                <a:cs typeface="Calibri"/>
              </a:rPr>
              <a:t>learning</a:t>
            </a:r>
            <a:endParaRPr sz="2700" baseline="1543" dirty="0">
              <a:latin typeface="Calibri"/>
              <a:cs typeface="Calibri"/>
            </a:endParaRPr>
          </a:p>
        </p:txBody>
      </p:sp>
      <p:sp>
        <p:nvSpPr>
          <p:cNvPr id="1061" name="object 94">
            <a:extLst>
              <a:ext uri="{FF2B5EF4-FFF2-40B4-BE49-F238E27FC236}">
                <a16:creationId xmlns:a16="http://schemas.microsoft.com/office/drawing/2014/main" id="{510DDEB4-B672-A325-4F53-D8A913732BBB}"/>
              </a:ext>
            </a:extLst>
          </p:cNvPr>
          <p:cNvSpPr txBox="1"/>
          <p:nvPr/>
        </p:nvSpPr>
        <p:spPr>
          <a:xfrm>
            <a:off x="6609968" y="2072545"/>
            <a:ext cx="12496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2920" algn="l"/>
                <a:tab pos="1007110" algn="l"/>
              </a:tabLst>
            </a:pPr>
            <a:r>
              <a:rPr sz="1800" dirty="0">
                <a:latin typeface="宋体"/>
                <a:cs typeface="宋体"/>
              </a:rPr>
              <a:t>你	好	</a:t>
            </a:r>
            <a:r>
              <a:rPr lang="zh-CN" altLang="en-US" sz="1800" dirty="0">
                <a:latin typeface="宋体"/>
                <a:cs typeface="宋体"/>
              </a:rPr>
              <a:t>吗</a:t>
            </a:r>
            <a:endParaRPr sz="1800" dirty="0">
              <a:latin typeface="宋体"/>
              <a:cs typeface="宋体"/>
            </a:endParaRPr>
          </a:p>
        </p:txBody>
      </p:sp>
      <p:sp>
        <p:nvSpPr>
          <p:cNvPr id="1062" name="object 95">
            <a:extLst>
              <a:ext uri="{FF2B5EF4-FFF2-40B4-BE49-F238E27FC236}">
                <a16:creationId xmlns:a16="http://schemas.microsoft.com/office/drawing/2014/main" id="{8CD49D22-42F9-B622-4D34-85774EE38222}"/>
              </a:ext>
            </a:extLst>
          </p:cNvPr>
          <p:cNvSpPr txBox="1"/>
          <p:nvPr/>
        </p:nvSpPr>
        <p:spPr>
          <a:xfrm>
            <a:off x="3284601" y="6456229"/>
            <a:ext cx="279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dirty="0">
                <a:latin typeface="Calibri"/>
                <a:cs typeface="Calibri"/>
              </a:rPr>
              <a:t>without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773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36" y="478689"/>
            <a:ext cx="2172056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Seq2s</a:t>
            </a:r>
            <a:r>
              <a:rPr spc="-20" dirty="0"/>
              <a:t>e</a:t>
            </a:r>
            <a:r>
              <a:rPr dirty="0"/>
              <a:t>q</a:t>
            </a:r>
          </a:p>
        </p:txBody>
      </p:sp>
      <p:sp>
        <p:nvSpPr>
          <p:cNvPr id="3" name="object 3"/>
          <p:cNvSpPr/>
          <p:nvPr/>
        </p:nvSpPr>
        <p:spPr>
          <a:xfrm>
            <a:off x="537209" y="2298954"/>
            <a:ext cx="1658112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209" y="2298954"/>
            <a:ext cx="1658620" cy="838200"/>
          </a:xfrm>
          <a:custGeom>
            <a:avLst/>
            <a:gdLst/>
            <a:ahLst/>
            <a:cxnLst/>
            <a:rect l="l" t="t" r="r" b="b"/>
            <a:pathLst>
              <a:path w="1658620" h="838200">
                <a:moveTo>
                  <a:pt x="0" y="139700"/>
                </a:moveTo>
                <a:lnTo>
                  <a:pt x="7122" y="95520"/>
                </a:lnTo>
                <a:lnTo>
                  <a:pt x="26954" y="57168"/>
                </a:lnTo>
                <a:lnTo>
                  <a:pt x="57195" y="26936"/>
                </a:lnTo>
                <a:lnTo>
                  <a:pt x="95544" y="7116"/>
                </a:lnTo>
                <a:lnTo>
                  <a:pt x="139700" y="0"/>
                </a:lnTo>
                <a:lnTo>
                  <a:pt x="1518412" y="0"/>
                </a:lnTo>
                <a:lnTo>
                  <a:pt x="1562591" y="7116"/>
                </a:lnTo>
                <a:lnTo>
                  <a:pt x="1600943" y="26936"/>
                </a:lnTo>
                <a:lnTo>
                  <a:pt x="1631175" y="57168"/>
                </a:lnTo>
                <a:lnTo>
                  <a:pt x="1650995" y="95520"/>
                </a:lnTo>
                <a:lnTo>
                  <a:pt x="1658112" y="139700"/>
                </a:lnTo>
                <a:lnTo>
                  <a:pt x="1658112" y="698500"/>
                </a:lnTo>
                <a:lnTo>
                  <a:pt x="1650995" y="742630"/>
                </a:lnTo>
                <a:lnTo>
                  <a:pt x="1631175" y="780976"/>
                </a:lnTo>
                <a:lnTo>
                  <a:pt x="1600943" y="811227"/>
                </a:lnTo>
                <a:lnTo>
                  <a:pt x="1562591" y="831071"/>
                </a:lnTo>
                <a:lnTo>
                  <a:pt x="1518412" y="838200"/>
                </a:lnTo>
                <a:lnTo>
                  <a:pt x="139700" y="838200"/>
                </a:lnTo>
                <a:lnTo>
                  <a:pt x="95544" y="831071"/>
                </a:lnTo>
                <a:lnTo>
                  <a:pt x="57195" y="811227"/>
                </a:lnTo>
                <a:lnTo>
                  <a:pt x="26954" y="780976"/>
                </a:lnTo>
                <a:lnTo>
                  <a:pt x="7122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1796" y="2469642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0622" y="2309622"/>
            <a:ext cx="1618488" cy="83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90622" y="2309622"/>
            <a:ext cx="1618615" cy="840105"/>
          </a:xfrm>
          <a:custGeom>
            <a:avLst/>
            <a:gdLst/>
            <a:ahLst/>
            <a:cxnLst/>
            <a:rect l="l" t="t" r="r" b="b"/>
            <a:pathLst>
              <a:path w="1618614" h="840105">
                <a:moveTo>
                  <a:pt x="0" y="139953"/>
                </a:moveTo>
                <a:lnTo>
                  <a:pt x="7130" y="95699"/>
                </a:lnTo>
                <a:lnTo>
                  <a:pt x="26989" y="57278"/>
                </a:lnTo>
                <a:lnTo>
                  <a:pt x="57278" y="26989"/>
                </a:lnTo>
                <a:lnTo>
                  <a:pt x="95699" y="7130"/>
                </a:lnTo>
                <a:lnTo>
                  <a:pt x="139953" y="0"/>
                </a:lnTo>
                <a:lnTo>
                  <a:pt x="1478533" y="0"/>
                </a:lnTo>
                <a:lnTo>
                  <a:pt x="1522788" y="7130"/>
                </a:lnTo>
                <a:lnTo>
                  <a:pt x="1561209" y="26989"/>
                </a:lnTo>
                <a:lnTo>
                  <a:pt x="1591498" y="57278"/>
                </a:lnTo>
                <a:lnTo>
                  <a:pt x="1611357" y="95699"/>
                </a:lnTo>
                <a:lnTo>
                  <a:pt x="1618488" y="139953"/>
                </a:lnTo>
                <a:lnTo>
                  <a:pt x="1618488" y="699769"/>
                </a:lnTo>
                <a:lnTo>
                  <a:pt x="1611357" y="744024"/>
                </a:lnTo>
                <a:lnTo>
                  <a:pt x="1591498" y="782445"/>
                </a:lnTo>
                <a:lnTo>
                  <a:pt x="1561209" y="812734"/>
                </a:lnTo>
                <a:lnTo>
                  <a:pt x="1522788" y="832593"/>
                </a:lnTo>
                <a:lnTo>
                  <a:pt x="1478533" y="839724"/>
                </a:lnTo>
                <a:lnTo>
                  <a:pt x="139953" y="839724"/>
                </a:lnTo>
                <a:lnTo>
                  <a:pt x="95699" y="832593"/>
                </a:lnTo>
                <a:lnTo>
                  <a:pt x="57278" y="812734"/>
                </a:lnTo>
                <a:lnTo>
                  <a:pt x="26989" y="782445"/>
                </a:lnTo>
                <a:lnTo>
                  <a:pt x="7130" y="744024"/>
                </a:lnTo>
                <a:lnTo>
                  <a:pt x="0" y="699769"/>
                </a:lnTo>
                <a:lnTo>
                  <a:pt x="0" y="13995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9598" y="2479624"/>
            <a:ext cx="1242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6763" y="3484626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1710" y="2641092"/>
            <a:ext cx="384175" cy="114300"/>
          </a:xfrm>
          <a:custGeom>
            <a:avLst/>
            <a:gdLst/>
            <a:ahLst/>
            <a:cxnLst/>
            <a:rect l="l" t="t" r="r" b="b"/>
            <a:pathLst>
              <a:path w="384175" h="114300">
                <a:moveTo>
                  <a:pt x="269620" y="0"/>
                </a:moveTo>
                <a:lnTo>
                  <a:pt x="269620" y="114300"/>
                </a:lnTo>
                <a:lnTo>
                  <a:pt x="345820" y="76200"/>
                </a:lnTo>
                <a:lnTo>
                  <a:pt x="288670" y="76200"/>
                </a:lnTo>
                <a:lnTo>
                  <a:pt x="288670" y="38100"/>
                </a:lnTo>
                <a:lnTo>
                  <a:pt x="345820" y="38100"/>
                </a:lnTo>
                <a:lnTo>
                  <a:pt x="269620" y="0"/>
                </a:lnTo>
                <a:close/>
              </a:path>
              <a:path w="384175" h="114300">
                <a:moveTo>
                  <a:pt x="26962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69620" y="76200"/>
                </a:lnTo>
                <a:lnTo>
                  <a:pt x="269620" y="38100"/>
                </a:lnTo>
                <a:close/>
              </a:path>
              <a:path w="384175" h="114300">
                <a:moveTo>
                  <a:pt x="345820" y="38100"/>
                </a:moveTo>
                <a:lnTo>
                  <a:pt x="288670" y="38100"/>
                </a:lnTo>
                <a:lnTo>
                  <a:pt x="288670" y="76200"/>
                </a:lnTo>
                <a:lnTo>
                  <a:pt x="345820" y="76200"/>
                </a:lnTo>
                <a:lnTo>
                  <a:pt x="383920" y="57150"/>
                </a:lnTo>
                <a:lnTo>
                  <a:pt x="34582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8927" y="3175254"/>
            <a:ext cx="114300" cy="389255"/>
          </a:xfrm>
          <a:custGeom>
            <a:avLst/>
            <a:gdLst/>
            <a:ahLst/>
            <a:cxnLst/>
            <a:rect l="l" t="t" r="r" b="b"/>
            <a:pathLst>
              <a:path w="114300" h="389254">
                <a:moveTo>
                  <a:pt x="76200" y="95250"/>
                </a:moveTo>
                <a:lnTo>
                  <a:pt x="38100" y="95250"/>
                </a:lnTo>
                <a:lnTo>
                  <a:pt x="38100" y="389255"/>
                </a:lnTo>
                <a:lnTo>
                  <a:pt x="76200" y="389255"/>
                </a:lnTo>
                <a:lnTo>
                  <a:pt x="76200" y="95250"/>
                </a:lnTo>
                <a:close/>
              </a:path>
              <a:path w="114300" h="3892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92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96692" y="1433576"/>
            <a:ext cx="2121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1003" y="1872233"/>
            <a:ext cx="114300" cy="389255"/>
          </a:xfrm>
          <a:custGeom>
            <a:avLst/>
            <a:gdLst/>
            <a:ahLst/>
            <a:cxnLst/>
            <a:rect l="l" t="t" r="r" b="b"/>
            <a:pathLst>
              <a:path w="114300" h="389255">
                <a:moveTo>
                  <a:pt x="76200" y="95250"/>
                </a:moveTo>
                <a:lnTo>
                  <a:pt x="38100" y="95250"/>
                </a:lnTo>
                <a:lnTo>
                  <a:pt x="38100" y="389254"/>
                </a:lnTo>
                <a:lnTo>
                  <a:pt x="76200" y="389254"/>
                </a:lnTo>
                <a:lnTo>
                  <a:pt x="76200" y="95250"/>
                </a:lnTo>
                <a:close/>
              </a:path>
              <a:path w="114300" h="38925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925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0829" y="5740704"/>
            <a:ext cx="3735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Sequence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Sequence Learning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with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1375" y="3989832"/>
            <a:ext cx="7562088" cy="1749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5384" y="4053840"/>
            <a:ext cx="7383780" cy="1571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334" y="4034790"/>
            <a:ext cx="7421880" cy="1609725"/>
          </a:xfrm>
          <a:custGeom>
            <a:avLst/>
            <a:gdLst/>
            <a:ahLst/>
            <a:cxnLst/>
            <a:rect l="l" t="t" r="r" b="b"/>
            <a:pathLst>
              <a:path w="7421880" h="1609725">
                <a:moveTo>
                  <a:pt x="0" y="1609344"/>
                </a:moveTo>
                <a:lnTo>
                  <a:pt x="7421880" y="1609344"/>
                </a:lnTo>
                <a:lnTo>
                  <a:pt x="7421880" y="0"/>
                </a:lnTo>
                <a:lnTo>
                  <a:pt x="0" y="0"/>
                </a:lnTo>
                <a:lnTo>
                  <a:pt x="0" y="160934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3819" y="5997041"/>
            <a:ext cx="3005455" cy="61150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latin typeface="Segoe UI"/>
                <a:cs typeface="Segoe UI"/>
              </a:rPr>
              <a:t>Neural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Networks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spc="-15" dirty="0">
                <a:latin typeface="Calibri"/>
                <a:cs typeface="Calibri"/>
              </a:rPr>
              <a:t>https://arxiv.org/abs/1409.3215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F4A9FE8-AE0D-C058-F3DA-8AC23499BA84}"/>
              </a:ext>
            </a:extLst>
          </p:cNvPr>
          <p:cNvGrpSpPr/>
          <p:nvPr/>
        </p:nvGrpSpPr>
        <p:grpSpPr>
          <a:xfrm>
            <a:off x="4814315" y="70103"/>
            <a:ext cx="4279392" cy="6580556"/>
            <a:chOff x="4814315" y="70103"/>
            <a:chExt cx="4279392" cy="6580556"/>
          </a:xfrm>
        </p:grpSpPr>
        <p:sp>
          <p:nvSpPr>
            <p:cNvPr id="19" name="object 19"/>
            <p:cNvSpPr/>
            <p:nvPr/>
          </p:nvSpPr>
          <p:spPr>
            <a:xfrm>
              <a:off x="4814315" y="70103"/>
              <a:ext cx="4279392" cy="59938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78323" y="134112"/>
              <a:ext cx="4101083" cy="58155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9273" y="115062"/>
              <a:ext cx="4139565" cy="5854065"/>
            </a:xfrm>
            <a:custGeom>
              <a:avLst/>
              <a:gdLst/>
              <a:ahLst/>
              <a:cxnLst/>
              <a:rect l="l" t="t" r="r" b="b"/>
              <a:pathLst>
                <a:path w="4139565" h="5854065">
                  <a:moveTo>
                    <a:pt x="0" y="5853684"/>
                  </a:moveTo>
                  <a:lnTo>
                    <a:pt x="4139183" y="5853684"/>
                  </a:lnTo>
                  <a:lnTo>
                    <a:pt x="4139183" y="0"/>
                  </a:lnTo>
                  <a:lnTo>
                    <a:pt x="0" y="0"/>
                  </a:lnTo>
                  <a:lnTo>
                    <a:pt x="0" y="58536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327141" y="5943904"/>
              <a:ext cx="3109595" cy="706755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878205">
                <a:lnSpc>
                  <a:spcPct val="100000"/>
                </a:lnSpc>
                <a:spcBef>
                  <a:spcPts val="285"/>
                </a:spcBef>
              </a:pPr>
              <a:r>
                <a:rPr sz="2400" spc="-20" dirty="0">
                  <a:latin typeface="Segoe UI"/>
                  <a:cs typeface="Segoe UI"/>
                </a:rPr>
                <a:t>Transformer</a:t>
              </a:r>
              <a:endParaRPr sz="2400">
                <a:latin typeface="Segoe UI"/>
                <a:cs typeface="Segoe UI"/>
              </a:endParaRPr>
            </a:p>
            <a:p>
              <a:pPr marL="12700">
                <a:lnSpc>
                  <a:spcPct val="100000"/>
                </a:lnSpc>
                <a:spcBef>
                  <a:spcPts val="140"/>
                </a:spcBef>
              </a:pPr>
              <a:r>
                <a:rPr sz="2700" spc="-75" baseline="1543" dirty="0">
                  <a:latin typeface="Calibri"/>
                  <a:cs typeface="Calibri"/>
                </a:rPr>
                <a:t>https://arxiv.org/abs/1706.0376</a:t>
              </a:r>
              <a:r>
                <a:rPr sz="1200" spc="-50" dirty="0">
                  <a:solidFill>
                    <a:srgbClr val="888888"/>
                  </a:solidFill>
                  <a:latin typeface="Calibri"/>
                  <a:cs typeface="Calibri"/>
                </a:rPr>
                <a:t>1</a:t>
              </a:r>
              <a:r>
                <a:rPr sz="2700" spc="-75" baseline="1543" dirty="0">
                  <a:latin typeface="Calibri"/>
                  <a:cs typeface="Calibri"/>
                </a:rPr>
                <a:t>2</a:t>
              </a:r>
              <a:r>
                <a:rPr sz="1200" spc="-50" dirty="0">
                  <a:solidFill>
                    <a:srgbClr val="888888"/>
                  </a:solidFill>
                  <a:latin typeface="Calibri"/>
                  <a:cs typeface="Calibri"/>
                </a:rPr>
                <a:t>5</a:t>
              </a:r>
              <a:endParaRPr sz="12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1515" y="0"/>
            <a:ext cx="3872484" cy="3153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5561" y="2091309"/>
            <a:ext cx="22548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5" dirty="0">
                <a:solidFill>
                  <a:srgbClr val="44536A"/>
                </a:solidFill>
              </a:rPr>
              <a:t>Encoder</a:t>
            </a:r>
            <a:endParaRPr sz="5400"/>
          </a:p>
        </p:txBody>
      </p:sp>
      <p:sp>
        <p:nvSpPr>
          <p:cNvPr id="4" name="object 4"/>
          <p:cNvSpPr/>
          <p:nvPr/>
        </p:nvSpPr>
        <p:spPr>
          <a:xfrm>
            <a:off x="0" y="4146803"/>
            <a:ext cx="2356104" cy="2711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3170" y="4191761"/>
            <a:ext cx="2513076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3170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5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6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5060" y="4589526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7617" y="4191761"/>
            <a:ext cx="251307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7617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6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5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4015" y="4589526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0189" y="5886703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59502" y="4791455"/>
            <a:ext cx="850900" cy="114300"/>
          </a:xfrm>
          <a:custGeom>
            <a:avLst/>
            <a:gdLst/>
            <a:ahLst/>
            <a:cxnLst/>
            <a:rect l="l" t="t" r="r" b="b"/>
            <a:pathLst>
              <a:path w="850900" h="114300">
                <a:moveTo>
                  <a:pt x="736346" y="0"/>
                </a:moveTo>
                <a:lnTo>
                  <a:pt x="736346" y="114300"/>
                </a:lnTo>
                <a:lnTo>
                  <a:pt x="812546" y="76200"/>
                </a:lnTo>
                <a:lnTo>
                  <a:pt x="755396" y="76200"/>
                </a:lnTo>
                <a:lnTo>
                  <a:pt x="755396" y="38100"/>
                </a:lnTo>
                <a:lnTo>
                  <a:pt x="812546" y="38100"/>
                </a:lnTo>
                <a:lnTo>
                  <a:pt x="736346" y="0"/>
                </a:lnTo>
                <a:close/>
              </a:path>
              <a:path w="850900" h="114300">
                <a:moveTo>
                  <a:pt x="73634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36346" y="76200"/>
                </a:lnTo>
                <a:lnTo>
                  <a:pt x="736346" y="38100"/>
                </a:lnTo>
                <a:close/>
              </a:path>
              <a:path w="850900" h="114300">
                <a:moveTo>
                  <a:pt x="812546" y="38100"/>
                </a:moveTo>
                <a:lnTo>
                  <a:pt x="755396" y="38100"/>
                </a:lnTo>
                <a:lnTo>
                  <a:pt x="755396" y="76200"/>
                </a:lnTo>
                <a:lnTo>
                  <a:pt x="812546" y="76200"/>
                </a:lnTo>
                <a:lnTo>
                  <a:pt x="850646" y="57150"/>
                </a:lnTo>
                <a:lnTo>
                  <a:pt x="81254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1796" y="5484114"/>
            <a:ext cx="114300" cy="389890"/>
          </a:xfrm>
          <a:custGeom>
            <a:avLst/>
            <a:gdLst/>
            <a:ahLst/>
            <a:cxnLst/>
            <a:rect l="l" t="t" r="r" b="b"/>
            <a:pathLst>
              <a:path w="114300" h="389889">
                <a:moveTo>
                  <a:pt x="76200" y="95250"/>
                </a:moveTo>
                <a:lnTo>
                  <a:pt x="38100" y="95250"/>
                </a:lnTo>
                <a:lnTo>
                  <a:pt x="38100" y="389305"/>
                </a:lnTo>
                <a:lnTo>
                  <a:pt x="76200" y="389305"/>
                </a:lnTo>
                <a:lnTo>
                  <a:pt x="76200" y="95250"/>
                </a:lnTo>
                <a:close/>
              </a:path>
              <a:path w="114300" h="3898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98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82690" y="3321811"/>
            <a:ext cx="2121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87768" y="3803141"/>
            <a:ext cx="114300" cy="389255"/>
          </a:xfrm>
          <a:custGeom>
            <a:avLst/>
            <a:gdLst/>
            <a:ahLst/>
            <a:cxnLst/>
            <a:rect l="l" t="t" r="r" b="b"/>
            <a:pathLst>
              <a:path w="114300" h="389254">
                <a:moveTo>
                  <a:pt x="76200" y="95249"/>
                </a:moveTo>
                <a:lnTo>
                  <a:pt x="38100" y="95249"/>
                </a:lnTo>
                <a:lnTo>
                  <a:pt x="38100" y="389254"/>
                </a:lnTo>
                <a:lnTo>
                  <a:pt x="76200" y="389254"/>
                </a:lnTo>
                <a:lnTo>
                  <a:pt x="76200" y="95249"/>
                </a:lnTo>
                <a:close/>
              </a:path>
              <a:path w="114300" h="38925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925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2189" y="3946397"/>
            <a:ext cx="2893060" cy="2429510"/>
          </a:xfrm>
          <a:custGeom>
            <a:avLst/>
            <a:gdLst/>
            <a:ahLst/>
            <a:cxnLst/>
            <a:rect l="l" t="t" r="r" b="b"/>
            <a:pathLst>
              <a:path w="2893060" h="2429510">
                <a:moveTo>
                  <a:pt x="0" y="404875"/>
                </a:moveTo>
                <a:lnTo>
                  <a:pt x="2723" y="357651"/>
                </a:lnTo>
                <a:lnTo>
                  <a:pt x="10690" y="312029"/>
                </a:lnTo>
                <a:lnTo>
                  <a:pt x="23599" y="268312"/>
                </a:lnTo>
                <a:lnTo>
                  <a:pt x="41145" y="226804"/>
                </a:lnTo>
                <a:lnTo>
                  <a:pt x="63024" y="187808"/>
                </a:lnTo>
                <a:lnTo>
                  <a:pt x="88934" y="151629"/>
                </a:lnTo>
                <a:lnTo>
                  <a:pt x="118570" y="118570"/>
                </a:lnTo>
                <a:lnTo>
                  <a:pt x="151629" y="88934"/>
                </a:lnTo>
                <a:lnTo>
                  <a:pt x="187808" y="63024"/>
                </a:lnTo>
                <a:lnTo>
                  <a:pt x="226804" y="41145"/>
                </a:lnTo>
                <a:lnTo>
                  <a:pt x="268312" y="23599"/>
                </a:lnTo>
                <a:lnTo>
                  <a:pt x="312029" y="10690"/>
                </a:lnTo>
                <a:lnTo>
                  <a:pt x="357651" y="2723"/>
                </a:lnTo>
                <a:lnTo>
                  <a:pt x="404876" y="0"/>
                </a:lnTo>
                <a:lnTo>
                  <a:pt x="2487676" y="0"/>
                </a:lnTo>
                <a:lnTo>
                  <a:pt x="2534900" y="2723"/>
                </a:lnTo>
                <a:lnTo>
                  <a:pt x="2580522" y="10690"/>
                </a:lnTo>
                <a:lnTo>
                  <a:pt x="2624239" y="23599"/>
                </a:lnTo>
                <a:lnTo>
                  <a:pt x="2665747" y="41145"/>
                </a:lnTo>
                <a:lnTo>
                  <a:pt x="2704743" y="63024"/>
                </a:lnTo>
                <a:lnTo>
                  <a:pt x="2740922" y="88934"/>
                </a:lnTo>
                <a:lnTo>
                  <a:pt x="2773981" y="118570"/>
                </a:lnTo>
                <a:lnTo>
                  <a:pt x="2803617" y="151629"/>
                </a:lnTo>
                <a:lnTo>
                  <a:pt x="2829527" y="187808"/>
                </a:lnTo>
                <a:lnTo>
                  <a:pt x="2851406" y="226804"/>
                </a:lnTo>
                <a:lnTo>
                  <a:pt x="2868952" y="268312"/>
                </a:lnTo>
                <a:lnTo>
                  <a:pt x="2881861" y="312029"/>
                </a:lnTo>
                <a:lnTo>
                  <a:pt x="2889828" y="357651"/>
                </a:lnTo>
                <a:lnTo>
                  <a:pt x="2892552" y="404875"/>
                </a:lnTo>
                <a:lnTo>
                  <a:pt x="2892552" y="2024367"/>
                </a:lnTo>
                <a:lnTo>
                  <a:pt x="2889828" y="2071584"/>
                </a:lnTo>
                <a:lnTo>
                  <a:pt x="2881861" y="2117203"/>
                </a:lnTo>
                <a:lnTo>
                  <a:pt x="2868952" y="2160917"/>
                </a:lnTo>
                <a:lnTo>
                  <a:pt x="2851406" y="2202424"/>
                </a:lnTo>
                <a:lnTo>
                  <a:pt x="2829527" y="2241421"/>
                </a:lnTo>
                <a:lnTo>
                  <a:pt x="2803617" y="2277602"/>
                </a:lnTo>
                <a:lnTo>
                  <a:pt x="2773981" y="2310664"/>
                </a:lnTo>
                <a:lnTo>
                  <a:pt x="2740922" y="2340304"/>
                </a:lnTo>
                <a:lnTo>
                  <a:pt x="2704743" y="2366218"/>
                </a:lnTo>
                <a:lnTo>
                  <a:pt x="2665747" y="2388101"/>
                </a:lnTo>
                <a:lnTo>
                  <a:pt x="2624239" y="2405651"/>
                </a:lnTo>
                <a:lnTo>
                  <a:pt x="2580522" y="2418562"/>
                </a:lnTo>
                <a:lnTo>
                  <a:pt x="2534900" y="2426531"/>
                </a:lnTo>
                <a:lnTo>
                  <a:pt x="2487676" y="2429256"/>
                </a:lnTo>
                <a:lnTo>
                  <a:pt x="404876" y="2429256"/>
                </a:lnTo>
                <a:lnTo>
                  <a:pt x="357651" y="2426531"/>
                </a:lnTo>
                <a:lnTo>
                  <a:pt x="312029" y="2418562"/>
                </a:lnTo>
                <a:lnTo>
                  <a:pt x="268312" y="2405651"/>
                </a:lnTo>
                <a:lnTo>
                  <a:pt x="226804" y="2388101"/>
                </a:lnTo>
                <a:lnTo>
                  <a:pt x="187808" y="2366218"/>
                </a:lnTo>
                <a:lnTo>
                  <a:pt x="151629" y="2340304"/>
                </a:lnTo>
                <a:lnTo>
                  <a:pt x="118570" y="2310664"/>
                </a:lnTo>
                <a:lnTo>
                  <a:pt x="88934" y="2277602"/>
                </a:lnTo>
                <a:lnTo>
                  <a:pt x="63024" y="2241421"/>
                </a:lnTo>
                <a:lnTo>
                  <a:pt x="41145" y="2202424"/>
                </a:lnTo>
                <a:lnTo>
                  <a:pt x="23599" y="2160917"/>
                </a:lnTo>
                <a:lnTo>
                  <a:pt x="10690" y="2117203"/>
                </a:lnTo>
                <a:lnTo>
                  <a:pt x="2723" y="2071584"/>
                </a:lnTo>
                <a:lnTo>
                  <a:pt x="0" y="2024367"/>
                </a:lnTo>
                <a:lnTo>
                  <a:pt x="0" y="40487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713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En</a:t>
            </a:r>
            <a:r>
              <a:rPr spc="-55" dirty="0"/>
              <a:t>c</a:t>
            </a:r>
            <a:r>
              <a:rPr spc="-5" dirty="0"/>
              <a:t>oder</a:t>
            </a:r>
          </a:p>
        </p:txBody>
      </p:sp>
      <p:sp>
        <p:nvSpPr>
          <p:cNvPr id="3" name="object 3"/>
          <p:cNvSpPr/>
          <p:nvPr/>
        </p:nvSpPr>
        <p:spPr>
          <a:xfrm>
            <a:off x="5227320" y="2014727"/>
            <a:ext cx="2503931" cy="4604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0231" y="509854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20001"/>
                </a:lnTo>
                <a:lnTo>
                  <a:pt x="57150" y="720001"/>
                </a:lnTo>
                <a:lnTo>
                  <a:pt x="57150" y="71373"/>
                </a:lnTo>
                <a:close/>
              </a:path>
              <a:path w="85725" h="720089">
                <a:moveTo>
                  <a:pt x="42862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49" y="71373"/>
                </a:lnTo>
                <a:lnTo>
                  <a:pt x="42862" y="0"/>
                </a:lnTo>
                <a:close/>
              </a:path>
              <a:path w="85725" h="720089">
                <a:moveTo>
                  <a:pt x="78549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49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0414" y="509854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448" y="720001"/>
                </a:lnTo>
                <a:lnTo>
                  <a:pt x="57023" y="720001"/>
                </a:lnTo>
                <a:lnTo>
                  <a:pt x="57150" y="71373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4"/>
                </a:lnTo>
                <a:lnTo>
                  <a:pt x="28572" y="85724"/>
                </a:lnTo>
                <a:lnTo>
                  <a:pt x="28575" y="71373"/>
                </a:lnTo>
                <a:lnTo>
                  <a:pt x="78538" y="71373"/>
                </a:lnTo>
                <a:lnTo>
                  <a:pt x="42799" y="0"/>
                </a:lnTo>
                <a:close/>
              </a:path>
              <a:path w="85725" h="720089">
                <a:moveTo>
                  <a:pt x="78538" y="71373"/>
                </a:moveTo>
                <a:lnTo>
                  <a:pt x="57150" y="71373"/>
                </a:lnTo>
                <a:lnTo>
                  <a:pt x="57147" y="85724"/>
                </a:lnTo>
                <a:lnTo>
                  <a:pt x="85725" y="85724"/>
                </a:lnTo>
                <a:lnTo>
                  <a:pt x="78538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1076" y="5078729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20001"/>
                </a:lnTo>
                <a:lnTo>
                  <a:pt x="57150" y="720001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1676" y="5078729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20001"/>
                </a:lnTo>
                <a:lnTo>
                  <a:pt x="57150" y="720001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6703" y="322402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720089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8410" y="322402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447" y="719963"/>
                </a:lnTo>
                <a:lnTo>
                  <a:pt x="57022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9" y="0"/>
                </a:lnTo>
                <a:close/>
              </a:path>
              <a:path w="85725" h="720089">
                <a:moveTo>
                  <a:pt x="78538" y="71374"/>
                </a:moveTo>
                <a:lnTo>
                  <a:pt x="57150" y="71374"/>
                </a:lnTo>
                <a:lnTo>
                  <a:pt x="57147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9072" y="320421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8147" y="320421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8972" y="5711952"/>
            <a:ext cx="464820" cy="664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45052" y="5699759"/>
            <a:ext cx="464820" cy="67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6044" y="5699759"/>
            <a:ext cx="464819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39211" y="5699759"/>
            <a:ext cx="464820" cy="676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0173" y="3761994"/>
            <a:ext cx="3749040" cy="1290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0173" y="3761994"/>
            <a:ext cx="3749040" cy="1290955"/>
          </a:xfrm>
          <a:custGeom>
            <a:avLst/>
            <a:gdLst/>
            <a:ahLst/>
            <a:cxnLst/>
            <a:rect l="l" t="t" r="r" b="b"/>
            <a:pathLst>
              <a:path w="3749040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8" y="0"/>
                </a:lnTo>
                <a:lnTo>
                  <a:pt x="3533902" y="0"/>
                </a:lnTo>
                <a:lnTo>
                  <a:pt x="3583248" y="5679"/>
                </a:lnTo>
                <a:lnTo>
                  <a:pt x="3628538" y="21857"/>
                </a:lnTo>
                <a:lnTo>
                  <a:pt x="3668482" y="47246"/>
                </a:lnTo>
                <a:lnTo>
                  <a:pt x="3701793" y="80557"/>
                </a:lnTo>
                <a:lnTo>
                  <a:pt x="3727182" y="120501"/>
                </a:lnTo>
                <a:lnTo>
                  <a:pt x="3743360" y="165791"/>
                </a:lnTo>
                <a:lnTo>
                  <a:pt x="3749040" y="215137"/>
                </a:lnTo>
                <a:lnTo>
                  <a:pt x="3749040" y="1075689"/>
                </a:lnTo>
                <a:lnTo>
                  <a:pt x="3743360" y="1125036"/>
                </a:lnTo>
                <a:lnTo>
                  <a:pt x="3727182" y="1170326"/>
                </a:lnTo>
                <a:lnTo>
                  <a:pt x="3701793" y="1210270"/>
                </a:lnTo>
                <a:lnTo>
                  <a:pt x="3668482" y="1243581"/>
                </a:lnTo>
                <a:lnTo>
                  <a:pt x="3628538" y="1268970"/>
                </a:lnTo>
                <a:lnTo>
                  <a:pt x="3583248" y="1285148"/>
                </a:lnTo>
                <a:lnTo>
                  <a:pt x="3533902" y="1290827"/>
                </a:lnTo>
                <a:lnTo>
                  <a:pt x="215138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00173" y="4158488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2396" y="2581655"/>
            <a:ext cx="460247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0992" y="2581655"/>
            <a:ext cx="464819" cy="606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02635" y="2581655"/>
            <a:ext cx="464820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87140" y="2581655"/>
            <a:ext cx="466343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787140" y="2581655"/>
            <a:ext cx="466725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1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2635" y="2581655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6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0992" y="2581655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3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2396" y="2581655"/>
            <a:ext cx="460375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8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45052" y="5699759"/>
            <a:ext cx="464820" cy="67691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34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39211" y="5699759"/>
            <a:ext cx="464820" cy="67691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4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76044" y="5699759"/>
            <a:ext cx="464820" cy="67691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34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8972" y="5711952"/>
            <a:ext cx="464820" cy="664845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25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30673" y="2015489"/>
            <a:ext cx="922019" cy="4604385"/>
          </a:xfrm>
          <a:custGeom>
            <a:avLst/>
            <a:gdLst/>
            <a:ahLst/>
            <a:cxnLst/>
            <a:rect l="l" t="t" r="r" b="b"/>
            <a:pathLst>
              <a:path w="922020" h="4604384">
                <a:moveTo>
                  <a:pt x="922020" y="4604004"/>
                </a:moveTo>
                <a:lnTo>
                  <a:pt x="847235" y="4602998"/>
                </a:lnTo>
                <a:lnTo>
                  <a:pt x="776295" y="4600086"/>
                </a:lnTo>
                <a:lnTo>
                  <a:pt x="710147" y="4595427"/>
                </a:lnTo>
                <a:lnTo>
                  <a:pt x="649742" y="4589178"/>
                </a:lnTo>
                <a:lnTo>
                  <a:pt x="596026" y="4581498"/>
                </a:lnTo>
                <a:lnTo>
                  <a:pt x="549950" y="4572544"/>
                </a:lnTo>
                <a:lnTo>
                  <a:pt x="512462" y="4562477"/>
                </a:lnTo>
                <a:lnTo>
                  <a:pt x="467043" y="4539631"/>
                </a:lnTo>
                <a:lnTo>
                  <a:pt x="461010" y="4527169"/>
                </a:lnTo>
                <a:lnTo>
                  <a:pt x="461010" y="2556637"/>
                </a:lnTo>
                <a:lnTo>
                  <a:pt x="454976" y="2544178"/>
                </a:lnTo>
                <a:lnTo>
                  <a:pt x="409557" y="2521334"/>
                </a:lnTo>
                <a:lnTo>
                  <a:pt x="372069" y="2511266"/>
                </a:lnTo>
                <a:lnTo>
                  <a:pt x="325993" y="2502312"/>
                </a:lnTo>
                <a:lnTo>
                  <a:pt x="272277" y="2494631"/>
                </a:lnTo>
                <a:lnTo>
                  <a:pt x="211872" y="2488381"/>
                </a:lnTo>
                <a:lnTo>
                  <a:pt x="145724" y="2483720"/>
                </a:lnTo>
                <a:lnTo>
                  <a:pt x="74784" y="2480808"/>
                </a:lnTo>
                <a:lnTo>
                  <a:pt x="0" y="2479802"/>
                </a:lnTo>
                <a:lnTo>
                  <a:pt x="74784" y="2478795"/>
                </a:lnTo>
                <a:lnTo>
                  <a:pt x="145724" y="2475883"/>
                </a:lnTo>
                <a:lnTo>
                  <a:pt x="211872" y="2471222"/>
                </a:lnTo>
                <a:lnTo>
                  <a:pt x="272277" y="2464972"/>
                </a:lnTo>
                <a:lnTo>
                  <a:pt x="325993" y="2457291"/>
                </a:lnTo>
                <a:lnTo>
                  <a:pt x="372069" y="2448337"/>
                </a:lnTo>
                <a:lnTo>
                  <a:pt x="409557" y="2438269"/>
                </a:lnTo>
                <a:lnTo>
                  <a:pt x="454976" y="2415425"/>
                </a:lnTo>
                <a:lnTo>
                  <a:pt x="461010" y="2402967"/>
                </a:lnTo>
                <a:lnTo>
                  <a:pt x="461010" y="76835"/>
                </a:lnTo>
                <a:lnTo>
                  <a:pt x="467043" y="64376"/>
                </a:lnTo>
                <a:lnTo>
                  <a:pt x="512462" y="41532"/>
                </a:lnTo>
                <a:lnTo>
                  <a:pt x="549950" y="31464"/>
                </a:lnTo>
                <a:lnTo>
                  <a:pt x="596026" y="22510"/>
                </a:lnTo>
                <a:lnTo>
                  <a:pt x="649742" y="14829"/>
                </a:lnTo>
                <a:lnTo>
                  <a:pt x="710147" y="8579"/>
                </a:lnTo>
                <a:lnTo>
                  <a:pt x="776295" y="3918"/>
                </a:lnTo>
                <a:lnTo>
                  <a:pt x="847235" y="1006"/>
                </a:lnTo>
                <a:lnTo>
                  <a:pt x="92202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99591" y="1248686"/>
            <a:ext cx="753681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283710">
              <a:lnSpc>
                <a:spcPct val="100000"/>
              </a:lnSpc>
              <a:spcBef>
                <a:spcPts val="770"/>
              </a:spcBef>
            </a:pPr>
            <a:r>
              <a:rPr sz="2800" spc="-35" dirty="0">
                <a:latin typeface="Calibri"/>
                <a:cs typeface="Calibri"/>
              </a:rPr>
              <a:t>Transformer’s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Encoder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70" dirty="0">
                <a:latin typeface="Calibri"/>
                <a:cs typeface="Calibri"/>
              </a:rPr>
              <a:t>You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use </a:t>
            </a:r>
            <a:r>
              <a:rPr sz="2800" b="1" spc="-10" dirty="0">
                <a:latin typeface="Calibri"/>
                <a:cs typeface="Calibri"/>
              </a:rPr>
              <a:t>RNN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CNN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185" y="429"/>
              <a:ext cx="8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43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注意力示例</a:t>
              </a:r>
            </a:p>
          </p:txBody>
        </p:sp>
      </p:grp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61110" y="1496695"/>
            <a:ext cx="6622415" cy="45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071" y="3220973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720089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4779" y="3220973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447" y="719963"/>
                </a:lnTo>
                <a:lnTo>
                  <a:pt x="57022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798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720089">
                <a:moveTo>
                  <a:pt x="78538" y="71374"/>
                </a:moveTo>
                <a:lnTo>
                  <a:pt x="57150" y="71374"/>
                </a:lnTo>
                <a:lnTo>
                  <a:pt x="57147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4042" y="320116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448" y="719963"/>
                </a:lnTo>
                <a:lnTo>
                  <a:pt x="57023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4"/>
                </a:lnTo>
                <a:lnTo>
                  <a:pt x="78433" y="71374"/>
                </a:lnTo>
                <a:lnTo>
                  <a:pt x="42799" y="0"/>
                </a:lnTo>
                <a:close/>
              </a:path>
              <a:path w="85725" h="720089">
                <a:moveTo>
                  <a:pt x="78433" y="71374"/>
                </a:moveTo>
                <a:lnTo>
                  <a:pt x="57150" y="71374"/>
                </a:lnTo>
                <a:lnTo>
                  <a:pt x="57147" y="85725"/>
                </a:lnTo>
                <a:lnTo>
                  <a:pt x="85598" y="85725"/>
                </a:lnTo>
                <a:lnTo>
                  <a:pt x="78433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74515" y="320116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6599" y="529666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500"/>
                </a:moveTo>
                <a:lnTo>
                  <a:pt x="28575" y="71500"/>
                </a:lnTo>
                <a:lnTo>
                  <a:pt x="28575" y="720001"/>
                </a:lnTo>
                <a:lnTo>
                  <a:pt x="57150" y="720001"/>
                </a:lnTo>
                <a:lnTo>
                  <a:pt x="57150" y="71500"/>
                </a:lnTo>
                <a:close/>
              </a:path>
              <a:path w="85725" h="720089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12" y="71500"/>
                </a:lnTo>
                <a:lnTo>
                  <a:pt x="42862" y="0"/>
                </a:lnTo>
                <a:close/>
              </a:path>
              <a:path w="85725" h="720089">
                <a:moveTo>
                  <a:pt x="78612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8307" y="529666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500"/>
                </a:moveTo>
                <a:lnTo>
                  <a:pt x="28575" y="71500"/>
                </a:lnTo>
                <a:lnTo>
                  <a:pt x="28448" y="720001"/>
                </a:lnTo>
                <a:lnTo>
                  <a:pt x="57023" y="720001"/>
                </a:lnTo>
                <a:lnTo>
                  <a:pt x="57150" y="71500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500"/>
                </a:lnTo>
                <a:lnTo>
                  <a:pt x="78602" y="71500"/>
                </a:lnTo>
                <a:lnTo>
                  <a:pt x="42799" y="0"/>
                </a:lnTo>
                <a:close/>
              </a:path>
              <a:path w="85725" h="720089">
                <a:moveTo>
                  <a:pt x="78602" y="71500"/>
                </a:moveTo>
                <a:lnTo>
                  <a:pt x="57150" y="71500"/>
                </a:lnTo>
                <a:lnTo>
                  <a:pt x="57147" y="85725"/>
                </a:lnTo>
                <a:lnTo>
                  <a:pt x="85725" y="85725"/>
                </a:lnTo>
                <a:lnTo>
                  <a:pt x="78602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9095" y="527685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448" y="720001"/>
                </a:lnTo>
                <a:lnTo>
                  <a:pt x="57023" y="720001"/>
                </a:lnTo>
                <a:lnTo>
                  <a:pt x="57150" y="71374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9" y="0"/>
                </a:lnTo>
                <a:close/>
              </a:path>
              <a:path w="85725" h="720089">
                <a:moveTo>
                  <a:pt x="78538" y="71374"/>
                </a:moveTo>
                <a:lnTo>
                  <a:pt x="57150" y="71374"/>
                </a:lnTo>
                <a:lnTo>
                  <a:pt x="57147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08044" y="527685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20001"/>
                </a:lnTo>
                <a:lnTo>
                  <a:pt x="57150" y="720001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3635" y="102946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720089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55342" y="102946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448" y="719963"/>
                </a:lnTo>
                <a:lnTo>
                  <a:pt x="57023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9" y="0"/>
                </a:lnTo>
                <a:close/>
              </a:path>
              <a:path w="85725" h="720089">
                <a:moveTo>
                  <a:pt x="78538" y="71374"/>
                </a:moveTo>
                <a:lnTo>
                  <a:pt x="57150" y="71374"/>
                </a:lnTo>
                <a:lnTo>
                  <a:pt x="57147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26130" y="101117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448" y="719963"/>
                </a:lnTo>
                <a:lnTo>
                  <a:pt x="57023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4"/>
                </a:lnTo>
                <a:lnTo>
                  <a:pt x="78433" y="71374"/>
                </a:lnTo>
                <a:lnTo>
                  <a:pt x="42799" y="0"/>
                </a:lnTo>
                <a:close/>
              </a:path>
              <a:path w="85725" h="720089">
                <a:moveTo>
                  <a:pt x="78433" y="71374"/>
                </a:moveTo>
                <a:lnTo>
                  <a:pt x="57150" y="71374"/>
                </a:lnTo>
                <a:lnTo>
                  <a:pt x="57147" y="85725"/>
                </a:lnTo>
                <a:lnTo>
                  <a:pt x="85598" y="85725"/>
                </a:lnTo>
                <a:lnTo>
                  <a:pt x="78433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5079" y="101117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5339" y="5649467"/>
            <a:ext cx="464820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41420" y="5637276"/>
            <a:ext cx="464820" cy="67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72411" y="5637276"/>
            <a:ext cx="466344" cy="678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5579" y="5637276"/>
            <a:ext cx="464819" cy="67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804" y="387095"/>
            <a:ext cx="461771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7923" y="387095"/>
            <a:ext cx="464819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39567" y="387095"/>
            <a:ext cx="464819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24071" y="387095"/>
            <a:ext cx="466344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24071" y="387095"/>
            <a:ext cx="466725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0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39567" y="387095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6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77923" y="387095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3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7804" y="387095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8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41420" y="5637276"/>
            <a:ext cx="464820" cy="67818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5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35579" y="5637276"/>
            <a:ext cx="464820" cy="67818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5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72411" y="5637276"/>
            <a:ext cx="466725" cy="67818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35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5339" y="5649467"/>
            <a:ext cx="464820" cy="666115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54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3013" y="2480310"/>
            <a:ext cx="3749040" cy="676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013" y="2480310"/>
            <a:ext cx="3749040" cy="676910"/>
          </a:xfrm>
          <a:custGeom>
            <a:avLst/>
            <a:gdLst/>
            <a:ahLst/>
            <a:cxnLst/>
            <a:rect l="l" t="t" r="r" b="b"/>
            <a:pathLst>
              <a:path w="3749040" h="676910">
                <a:moveTo>
                  <a:pt x="0" y="112775"/>
                </a:moveTo>
                <a:lnTo>
                  <a:pt x="8863" y="68901"/>
                </a:lnTo>
                <a:lnTo>
                  <a:pt x="33032" y="33051"/>
                </a:lnTo>
                <a:lnTo>
                  <a:pt x="68880" y="8870"/>
                </a:lnTo>
                <a:lnTo>
                  <a:pt x="112776" y="0"/>
                </a:lnTo>
                <a:lnTo>
                  <a:pt x="3636264" y="0"/>
                </a:lnTo>
                <a:lnTo>
                  <a:pt x="3680138" y="8870"/>
                </a:lnTo>
                <a:lnTo>
                  <a:pt x="3715988" y="33051"/>
                </a:lnTo>
                <a:lnTo>
                  <a:pt x="3740169" y="68901"/>
                </a:lnTo>
                <a:lnTo>
                  <a:pt x="3749040" y="112775"/>
                </a:lnTo>
                <a:lnTo>
                  <a:pt x="3749040" y="563879"/>
                </a:lnTo>
                <a:lnTo>
                  <a:pt x="3740169" y="607754"/>
                </a:lnTo>
                <a:lnTo>
                  <a:pt x="3715988" y="643604"/>
                </a:lnTo>
                <a:lnTo>
                  <a:pt x="3680138" y="667785"/>
                </a:lnTo>
                <a:lnTo>
                  <a:pt x="3636264" y="676655"/>
                </a:lnTo>
                <a:lnTo>
                  <a:pt x="112776" y="676655"/>
                </a:lnTo>
                <a:lnTo>
                  <a:pt x="68880" y="667785"/>
                </a:lnTo>
                <a:lnTo>
                  <a:pt x="33032" y="643604"/>
                </a:lnTo>
                <a:lnTo>
                  <a:pt x="8863" y="607754"/>
                </a:lnTo>
                <a:lnTo>
                  <a:pt x="0" y="563879"/>
                </a:lnTo>
                <a:lnTo>
                  <a:pt x="0" y="11277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967229" y="2568905"/>
            <a:ext cx="800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53071" y="4213097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720089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4779" y="4213097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447" y="719963"/>
                </a:lnTo>
                <a:lnTo>
                  <a:pt x="57022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798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720089">
                <a:moveTo>
                  <a:pt x="78538" y="71374"/>
                </a:moveTo>
                <a:lnTo>
                  <a:pt x="57150" y="71374"/>
                </a:lnTo>
                <a:lnTo>
                  <a:pt x="57147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84042" y="4194809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448" y="719963"/>
                </a:lnTo>
                <a:lnTo>
                  <a:pt x="57023" y="719963"/>
                </a:lnTo>
                <a:lnTo>
                  <a:pt x="57150" y="71373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3"/>
                </a:lnTo>
                <a:lnTo>
                  <a:pt x="78433" y="71373"/>
                </a:lnTo>
                <a:lnTo>
                  <a:pt x="42799" y="0"/>
                </a:lnTo>
                <a:close/>
              </a:path>
              <a:path w="85725" h="720089">
                <a:moveTo>
                  <a:pt x="78433" y="71373"/>
                </a:moveTo>
                <a:lnTo>
                  <a:pt x="57150" y="71373"/>
                </a:lnTo>
                <a:lnTo>
                  <a:pt x="57147" y="85725"/>
                </a:lnTo>
                <a:lnTo>
                  <a:pt x="85598" y="85725"/>
                </a:lnTo>
                <a:lnTo>
                  <a:pt x="78433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74515" y="4194809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095" y="3579876"/>
            <a:ext cx="461772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8095" y="3579876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26692" y="3579876"/>
            <a:ext cx="464819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26692" y="3579876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89860" y="3579876"/>
            <a:ext cx="464819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89860" y="3579876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74364" y="3579876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74364" y="3579876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6541" y="4572761"/>
            <a:ext cx="3749040" cy="6781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541" y="4572761"/>
            <a:ext cx="3749040" cy="678180"/>
          </a:xfrm>
          <a:custGeom>
            <a:avLst/>
            <a:gdLst/>
            <a:ahLst/>
            <a:cxnLst/>
            <a:rect l="l" t="t" r="r" b="b"/>
            <a:pathLst>
              <a:path w="3749040" h="678179">
                <a:moveTo>
                  <a:pt x="0" y="113030"/>
                </a:moveTo>
                <a:lnTo>
                  <a:pt x="8883" y="69008"/>
                </a:lnTo>
                <a:lnTo>
                  <a:pt x="33107" y="33083"/>
                </a:lnTo>
                <a:lnTo>
                  <a:pt x="69035" y="8874"/>
                </a:lnTo>
                <a:lnTo>
                  <a:pt x="113029" y="0"/>
                </a:lnTo>
                <a:lnTo>
                  <a:pt x="3636010" y="0"/>
                </a:lnTo>
                <a:lnTo>
                  <a:pt x="3680031" y="8874"/>
                </a:lnTo>
                <a:lnTo>
                  <a:pt x="3715956" y="33083"/>
                </a:lnTo>
                <a:lnTo>
                  <a:pt x="3740165" y="69008"/>
                </a:lnTo>
                <a:lnTo>
                  <a:pt x="3749040" y="113030"/>
                </a:lnTo>
                <a:lnTo>
                  <a:pt x="3749040" y="565150"/>
                </a:lnTo>
                <a:lnTo>
                  <a:pt x="3740165" y="609171"/>
                </a:lnTo>
                <a:lnTo>
                  <a:pt x="3715956" y="645096"/>
                </a:lnTo>
                <a:lnTo>
                  <a:pt x="3680031" y="669305"/>
                </a:lnTo>
                <a:lnTo>
                  <a:pt x="3636010" y="678179"/>
                </a:lnTo>
                <a:lnTo>
                  <a:pt x="113029" y="678179"/>
                </a:lnTo>
                <a:lnTo>
                  <a:pt x="69035" y="669305"/>
                </a:lnTo>
                <a:lnTo>
                  <a:pt x="33107" y="645096"/>
                </a:lnTo>
                <a:lnTo>
                  <a:pt x="8883" y="609171"/>
                </a:lnTo>
                <a:lnTo>
                  <a:pt x="0" y="565150"/>
                </a:lnTo>
                <a:lnTo>
                  <a:pt x="0" y="11303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01139" y="4663821"/>
            <a:ext cx="799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4537" y="1393697"/>
            <a:ext cx="3749040" cy="6781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4537" y="1393697"/>
            <a:ext cx="3749040" cy="678180"/>
          </a:xfrm>
          <a:custGeom>
            <a:avLst/>
            <a:gdLst/>
            <a:ahLst/>
            <a:cxnLst/>
            <a:rect l="l" t="t" r="r" b="b"/>
            <a:pathLst>
              <a:path w="3749040" h="678180">
                <a:moveTo>
                  <a:pt x="0" y="113029"/>
                </a:moveTo>
                <a:lnTo>
                  <a:pt x="8883" y="69008"/>
                </a:lnTo>
                <a:lnTo>
                  <a:pt x="33107" y="33083"/>
                </a:lnTo>
                <a:lnTo>
                  <a:pt x="69035" y="8874"/>
                </a:lnTo>
                <a:lnTo>
                  <a:pt x="113030" y="0"/>
                </a:lnTo>
                <a:lnTo>
                  <a:pt x="3636010" y="0"/>
                </a:lnTo>
                <a:lnTo>
                  <a:pt x="3680031" y="8874"/>
                </a:lnTo>
                <a:lnTo>
                  <a:pt x="3715956" y="33083"/>
                </a:lnTo>
                <a:lnTo>
                  <a:pt x="3740165" y="69008"/>
                </a:lnTo>
                <a:lnTo>
                  <a:pt x="3749040" y="113029"/>
                </a:lnTo>
                <a:lnTo>
                  <a:pt x="3749040" y="565150"/>
                </a:lnTo>
                <a:lnTo>
                  <a:pt x="3740165" y="609171"/>
                </a:lnTo>
                <a:lnTo>
                  <a:pt x="3715956" y="645096"/>
                </a:lnTo>
                <a:lnTo>
                  <a:pt x="3680031" y="669305"/>
                </a:lnTo>
                <a:lnTo>
                  <a:pt x="3636010" y="678179"/>
                </a:lnTo>
                <a:lnTo>
                  <a:pt x="113030" y="678179"/>
                </a:lnTo>
                <a:lnTo>
                  <a:pt x="69035" y="669305"/>
                </a:lnTo>
                <a:lnTo>
                  <a:pt x="33107" y="645096"/>
                </a:lnTo>
                <a:lnTo>
                  <a:pt x="8883" y="609171"/>
                </a:lnTo>
                <a:lnTo>
                  <a:pt x="0" y="565150"/>
                </a:lnTo>
                <a:lnTo>
                  <a:pt x="0" y="11302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968754" y="1483613"/>
            <a:ext cx="800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Blo</a:t>
            </a:r>
            <a:r>
              <a:rPr sz="2800" spc="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54684" y="2139442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97176" y="2123694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96539" y="2130932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27703" y="2116963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792979" y="2346960"/>
            <a:ext cx="929640" cy="7574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92979" y="2346960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39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2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2" y="757427"/>
                </a:lnTo>
                <a:lnTo>
                  <a:pt x="126237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096002" y="2511044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58255" y="2346960"/>
            <a:ext cx="929640" cy="7574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58255" y="2346960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40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40" y="126237"/>
                </a:lnTo>
                <a:lnTo>
                  <a:pt x="929640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7"/>
                </a:lnTo>
                <a:lnTo>
                  <a:pt x="126238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161659" y="2511044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937247" y="2327148"/>
            <a:ext cx="929640" cy="7559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37247" y="2327148"/>
            <a:ext cx="929640" cy="756285"/>
          </a:xfrm>
          <a:custGeom>
            <a:avLst/>
            <a:gdLst/>
            <a:ahLst/>
            <a:cxnLst/>
            <a:rect l="l" t="t" r="r" b="b"/>
            <a:pathLst>
              <a:path w="929640" h="756285">
                <a:moveTo>
                  <a:pt x="0" y="125984"/>
                </a:moveTo>
                <a:lnTo>
                  <a:pt x="9898" y="76938"/>
                </a:lnTo>
                <a:lnTo>
                  <a:pt x="36893" y="36893"/>
                </a:lnTo>
                <a:lnTo>
                  <a:pt x="76938" y="9898"/>
                </a:lnTo>
                <a:lnTo>
                  <a:pt x="125983" y="0"/>
                </a:lnTo>
                <a:lnTo>
                  <a:pt x="803655" y="0"/>
                </a:lnTo>
                <a:lnTo>
                  <a:pt x="852701" y="9898"/>
                </a:lnTo>
                <a:lnTo>
                  <a:pt x="892746" y="36893"/>
                </a:lnTo>
                <a:lnTo>
                  <a:pt x="919741" y="76938"/>
                </a:lnTo>
                <a:lnTo>
                  <a:pt x="929640" y="125984"/>
                </a:lnTo>
                <a:lnTo>
                  <a:pt x="929640" y="629919"/>
                </a:lnTo>
                <a:lnTo>
                  <a:pt x="919741" y="678965"/>
                </a:lnTo>
                <a:lnTo>
                  <a:pt x="892746" y="719010"/>
                </a:lnTo>
                <a:lnTo>
                  <a:pt x="852701" y="746005"/>
                </a:lnTo>
                <a:lnTo>
                  <a:pt x="803655" y="755903"/>
                </a:lnTo>
                <a:lnTo>
                  <a:pt x="125983" y="755903"/>
                </a:lnTo>
                <a:lnTo>
                  <a:pt x="76938" y="746005"/>
                </a:lnTo>
                <a:lnTo>
                  <a:pt x="36893" y="719010"/>
                </a:lnTo>
                <a:lnTo>
                  <a:pt x="9898" y="678965"/>
                </a:lnTo>
                <a:lnTo>
                  <a:pt x="0" y="629919"/>
                </a:lnTo>
                <a:lnTo>
                  <a:pt x="0" y="125984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240269" y="2490342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13192" y="2321051"/>
            <a:ext cx="929639" cy="7574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13192" y="2321051"/>
            <a:ext cx="929640" cy="757555"/>
          </a:xfrm>
          <a:custGeom>
            <a:avLst/>
            <a:gdLst/>
            <a:ahLst/>
            <a:cxnLst/>
            <a:rect l="l" t="t" r="r" b="b"/>
            <a:pathLst>
              <a:path w="929640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7" y="0"/>
                </a:lnTo>
                <a:lnTo>
                  <a:pt x="803401" y="0"/>
                </a:lnTo>
                <a:lnTo>
                  <a:pt x="852541" y="9919"/>
                </a:lnTo>
                <a:lnTo>
                  <a:pt x="892667" y="36972"/>
                </a:lnTo>
                <a:lnTo>
                  <a:pt x="919720" y="77098"/>
                </a:lnTo>
                <a:lnTo>
                  <a:pt x="929639" y="126237"/>
                </a:lnTo>
                <a:lnTo>
                  <a:pt x="929639" y="631189"/>
                </a:lnTo>
                <a:lnTo>
                  <a:pt x="919720" y="680329"/>
                </a:lnTo>
                <a:lnTo>
                  <a:pt x="892667" y="720455"/>
                </a:lnTo>
                <a:lnTo>
                  <a:pt x="852541" y="747508"/>
                </a:lnTo>
                <a:lnTo>
                  <a:pt x="803401" y="757427"/>
                </a:lnTo>
                <a:lnTo>
                  <a:pt x="126237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316214" y="2484501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195315" y="533780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274308" y="533323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57871" y="5305805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41435" y="5321046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133594" y="3504438"/>
            <a:ext cx="251459" cy="6690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33594" y="3504438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212585" y="3504438"/>
            <a:ext cx="251460" cy="6690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212585" y="3504438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0054" y="3483102"/>
            <a:ext cx="251460" cy="6690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90054" y="3483102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59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367521" y="3477005"/>
            <a:ext cx="251459" cy="6705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367521" y="3477005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40452" y="5748528"/>
            <a:ext cx="251460" cy="6690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140452" y="5748528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594"/>
                </a:lnTo>
                <a:lnTo>
                  <a:pt x="12287" y="12272"/>
                </a:lnTo>
                <a:lnTo>
                  <a:pt x="25610" y="3292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2"/>
                </a:lnTo>
                <a:lnTo>
                  <a:pt x="239172" y="12272"/>
                </a:lnTo>
                <a:lnTo>
                  <a:pt x="248161" y="25594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219444" y="5748528"/>
            <a:ext cx="251459" cy="6690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19444" y="5748528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594"/>
                </a:lnTo>
                <a:lnTo>
                  <a:pt x="12287" y="12272"/>
                </a:lnTo>
                <a:lnTo>
                  <a:pt x="25610" y="3292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2"/>
                </a:lnTo>
                <a:lnTo>
                  <a:pt x="239172" y="12272"/>
                </a:lnTo>
                <a:lnTo>
                  <a:pt x="248161" y="25594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98435" y="5727191"/>
            <a:ext cx="251460" cy="6705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98435" y="5727191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60">
                <a:moveTo>
                  <a:pt x="0" y="41910"/>
                </a:moveTo>
                <a:lnTo>
                  <a:pt x="3298" y="25594"/>
                </a:lnTo>
                <a:lnTo>
                  <a:pt x="12287" y="12272"/>
                </a:lnTo>
                <a:lnTo>
                  <a:pt x="25610" y="3292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2"/>
                </a:lnTo>
                <a:lnTo>
                  <a:pt x="239172" y="12272"/>
                </a:lnTo>
                <a:lnTo>
                  <a:pt x="248161" y="25594"/>
                </a:lnTo>
                <a:lnTo>
                  <a:pt x="251460" y="41910"/>
                </a:lnTo>
                <a:lnTo>
                  <a:pt x="251460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74380" y="5722620"/>
            <a:ext cx="251460" cy="6690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374380" y="5722620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59" h="669289">
                <a:moveTo>
                  <a:pt x="0" y="41909"/>
                </a:moveTo>
                <a:lnTo>
                  <a:pt x="3298" y="25594"/>
                </a:lnTo>
                <a:lnTo>
                  <a:pt x="12287" y="12272"/>
                </a:lnTo>
                <a:lnTo>
                  <a:pt x="25610" y="3292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2"/>
                </a:lnTo>
                <a:lnTo>
                  <a:pt x="239172" y="12272"/>
                </a:lnTo>
                <a:lnTo>
                  <a:pt x="248161" y="25594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95315" y="418414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4308" y="417957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345680" y="415213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427719" y="416737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95315" y="312496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274308" y="312038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345680" y="3092957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429243" y="310819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799838" y="4581905"/>
            <a:ext cx="4143756" cy="6766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99838" y="4581905"/>
            <a:ext cx="4144010" cy="676910"/>
          </a:xfrm>
          <a:custGeom>
            <a:avLst/>
            <a:gdLst/>
            <a:ahLst/>
            <a:cxnLst/>
            <a:rect l="l" t="t" r="r" b="b"/>
            <a:pathLst>
              <a:path w="4144009" h="676910">
                <a:moveTo>
                  <a:pt x="0" y="112776"/>
                </a:moveTo>
                <a:lnTo>
                  <a:pt x="8870" y="68901"/>
                </a:lnTo>
                <a:lnTo>
                  <a:pt x="33051" y="33051"/>
                </a:lnTo>
                <a:lnTo>
                  <a:pt x="68901" y="8870"/>
                </a:lnTo>
                <a:lnTo>
                  <a:pt x="112775" y="0"/>
                </a:lnTo>
                <a:lnTo>
                  <a:pt x="4030980" y="0"/>
                </a:lnTo>
                <a:lnTo>
                  <a:pt x="4074854" y="8870"/>
                </a:lnTo>
                <a:lnTo>
                  <a:pt x="4110704" y="33051"/>
                </a:lnTo>
                <a:lnTo>
                  <a:pt x="4134885" y="68901"/>
                </a:lnTo>
                <a:lnTo>
                  <a:pt x="4143756" y="112776"/>
                </a:lnTo>
                <a:lnTo>
                  <a:pt x="4143756" y="563880"/>
                </a:lnTo>
                <a:lnTo>
                  <a:pt x="4134885" y="607754"/>
                </a:lnTo>
                <a:lnTo>
                  <a:pt x="4110704" y="643604"/>
                </a:lnTo>
                <a:lnTo>
                  <a:pt x="4074854" y="667785"/>
                </a:lnTo>
                <a:lnTo>
                  <a:pt x="4030980" y="676656"/>
                </a:lnTo>
                <a:lnTo>
                  <a:pt x="112775" y="676656"/>
                </a:lnTo>
                <a:lnTo>
                  <a:pt x="68901" y="667785"/>
                </a:lnTo>
                <a:lnTo>
                  <a:pt x="33051" y="643604"/>
                </a:lnTo>
                <a:lnTo>
                  <a:pt x="8870" y="607754"/>
                </a:lnTo>
                <a:lnTo>
                  <a:pt x="0" y="563880"/>
                </a:lnTo>
                <a:lnTo>
                  <a:pt x="0" y="11277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874258" y="4671822"/>
            <a:ext cx="1995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Self-attention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207508" y="196977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288023" y="196519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57871" y="1937766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441435" y="1953005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50358" y="1262633"/>
            <a:ext cx="251459" cy="6690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150358" y="1262633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29350" y="1262633"/>
            <a:ext cx="251460" cy="6690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29350" y="1262633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08342" y="1241297"/>
            <a:ext cx="249935" cy="6705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08342" y="1241297"/>
            <a:ext cx="250190" cy="670560"/>
          </a:xfrm>
          <a:custGeom>
            <a:avLst/>
            <a:gdLst/>
            <a:ahLst/>
            <a:cxnLst/>
            <a:rect l="l" t="t" r="r" b="b"/>
            <a:pathLst>
              <a:path w="250190" h="670560">
                <a:moveTo>
                  <a:pt x="0" y="41655"/>
                </a:moveTo>
                <a:lnTo>
                  <a:pt x="3276" y="25449"/>
                </a:lnTo>
                <a:lnTo>
                  <a:pt x="12207" y="12207"/>
                </a:lnTo>
                <a:lnTo>
                  <a:pt x="25449" y="3276"/>
                </a:lnTo>
                <a:lnTo>
                  <a:pt x="41655" y="0"/>
                </a:lnTo>
                <a:lnTo>
                  <a:pt x="208279" y="0"/>
                </a:lnTo>
                <a:lnTo>
                  <a:pt x="224486" y="3276"/>
                </a:lnTo>
                <a:lnTo>
                  <a:pt x="237728" y="12207"/>
                </a:lnTo>
                <a:lnTo>
                  <a:pt x="246659" y="25449"/>
                </a:lnTo>
                <a:lnTo>
                  <a:pt x="249935" y="41655"/>
                </a:lnTo>
                <a:lnTo>
                  <a:pt x="249935" y="628903"/>
                </a:lnTo>
                <a:lnTo>
                  <a:pt x="246659" y="645110"/>
                </a:lnTo>
                <a:lnTo>
                  <a:pt x="237728" y="658352"/>
                </a:lnTo>
                <a:lnTo>
                  <a:pt x="224486" y="667283"/>
                </a:lnTo>
                <a:lnTo>
                  <a:pt x="208279" y="670560"/>
                </a:lnTo>
                <a:lnTo>
                  <a:pt x="41655" y="670560"/>
                </a:lnTo>
                <a:lnTo>
                  <a:pt x="25449" y="667283"/>
                </a:lnTo>
                <a:lnTo>
                  <a:pt x="12207" y="658352"/>
                </a:lnTo>
                <a:lnTo>
                  <a:pt x="3276" y="645110"/>
                </a:lnTo>
                <a:lnTo>
                  <a:pt x="0" y="628903"/>
                </a:lnTo>
                <a:lnTo>
                  <a:pt x="0" y="41655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384285" y="1235202"/>
            <a:ext cx="251460" cy="6705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384285" y="1235202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292346" y="1235202"/>
            <a:ext cx="609600" cy="5259705"/>
          </a:xfrm>
          <a:custGeom>
            <a:avLst/>
            <a:gdLst/>
            <a:ahLst/>
            <a:cxnLst/>
            <a:rect l="l" t="t" r="r" b="b"/>
            <a:pathLst>
              <a:path w="609600" h="5259705">
                <a:moveTo>
                  <a:pt x="609600" y="5259324"/>
                </a:moveTo>
                <a:lnTo>
                  <a:pt x="548189" y="5256682"/>
                </a:lnTo>
                <a:lnTo>
                  <a:pt x="490983" y="5249107"/>
                </a:lnTo>
                <a:lnTo>
                  <a:pt x="439210" y="5237121"/>
                </a:lnTo>
                <a:lnTo>
                  <a:pt x="394096" y="5221246"/>
                </a:lnTo>
                <a:lnTo>
                  <a:pt x="356871" y="5202005"/>
                </a:lnTo>
                <a:lnTo>
                  <a:pt x="310994" y="5155516"/>
                </a:lnTo>
                <a:lnTo>
                  <a:pt x="304800" y="5129314"/>
                </a:lnTo>
                <a:lnTo>
                  <a:pt x="304800" y="3844925"/>
                </a:lnTo>
                <a:lnTo>
                  <a:pt x="298605" y="3818740"/>
                </a:lnTo>
                <a:lnTo>
                  <a:pt x="252728" y="3772284"/>
                </a:lnTo>
                <a:lnTo>
                  <a:pt x="215503" y="3753056"/>
                </a:lnTo>
                <a:lnTo>
                  <a:pt x="170389" y="3737192"/>
                </a:lnTo>
                <a:lnTo>
                  <a:pt x="118616" y="3725213"/>
                </a:lnTo>
                <a:lnTo>
                  <a:pt x="61410" y="3717643"/>
                </a:lnTo>
                <a:lnTo>
                  <a:pt x="0" y="3715004"/>
                </a:lnTo>
                <a:lnTo>
                  <a:pt x="61410" y="3712359"/>
                </a:lnTo>
                <a:lnTo>
                  <a:pt x="118616" y="3704774"/>
                </a:lnTo>
                <a:lnTo>
                  <a:pt x="170389" y="3692775"/>
                </a:lnTo>
                <a:lnTo>
                  <a:pt x="215503" y="3676888"/>
                </a:lnTo>
                <a:lnTo>
                  <a:pt x="252728" y="3657636"/>
                </a:lnTo>
                <a:lnTo>
                  <a:pt x="298605" y="3611145"/>
                </a:lnTo>
                <a:lnTo>
                  <a:pt x="304800" y="3584955"/>
                </a:lnTo>
                <a:lnTo>
                  <a:pt x="304800" y="130048"/>
                </a:lnTo>
                <a:lnTo>
                  <a:pt x="310994" y="103822"/>
                </a:lnTo>
                <a:lnTo>
                  <a:pt x="356871" y="57311"/>
                </a:lnTo>
                <a:lnTo>
                  <a:pt x="394096" y="38068"/>
                </a:lnTo>
                <a:lnTo>
                  <a:pt x="439210" y="22194"/>
                </a:lnTo>
                <a:lnTo>
                  <a:pt x="490983" y="10211"/>
                </a:lnTo>
                <a:lnTo>
                  <a:pt x="548189" y="2639"/>
                </a:lnTo>
                <a:lnTo>
                  <a:pt x="609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49311" y="1447038"/>
            <a:ext cx="114300" cy="314960"/>
          </a:xfrm>
          <a:custGeom>
            <a:avLst/>
            <a:gdLst/>
            <a:ahLst/>
            <a:cxnLst/>
            <a:rect l="l" t="t" r="r" b="b"/>
            <a:pathLst>
              <a:path w="114300" h="314960">
                <a:moveTo>
                  <a:pt x="76200" y="95250"/>
                </a:moveTo>
                <a:lnTo>
                  <a:pt x="38100" y="95250"/>
                </a:lnTo>
                <a:lnTo>
                  <a:pt x="38100" y="314578"/>
                </a:lnTo>
                <a:lnTo>
                  <a:pt x="76200" y="314578"/>
                </a:lnTo>
                <a:lnTo>
                  <a:pt x="76200" y="95250"/>
                </a:lnTo>
                <a:close/>
              </a:path>
              <a:path w="114300" h="3149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49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27988" y="254279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02892" y="561517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6576" y="5584697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37147" y="558165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41435" y="559993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5073" y="3749802"/>
            <a:ext cx="249936" cy="670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5073" y="3749802"/>
            <a:ext cx="250190" cy="670560"/>
          </a:xfrm>
          <a:custGeom>
            <a:avLst/>
            <a:gdLst/>
            <a:ahLst/>
            <a:cxnLst/>
            <a:rect l="l" t="t" r="r" b="b"/>
            <a:pathLst>
              <a:path w="250189" h="670560">
                <a:moveTo>
                  <a:pt x="0" y="41656"/>
                </a:moveTo>
                <a:lnTo>
                  <a:pt x="3276" y="25449"/>
                </a:lnTo>
                <a:lnTo>
                  <a:pt x="12207" y="12207"/>
                </a:lnTo>
                <a:lnTo>
                  <a:pt x="25449" y="3276"/>
                </a:lnTo>
                <a:lnTo>
                  <a:pt x="41656" y="0"/>
                </a:lnTo>
                <a:lnTo>
                  <a:pt x="208280" y="0"/>
                </a:lnTo>
                <a:lnTo>
                  <a:pt x="224486" y="3276"/>
                </a:lnTo>
                <a:lnTo>
                  <a:pt x="237728" y="12207"/>
                </a:lnTo>
                <a:lnTo>
                  <a:pt x="246659" y="25449"/>
                </a:lnTo>
                <a:lnTo>
                  <a:pt x="249936" y="41656"/>
                </a:lnTo>
                <a:lnTo>
                  <a:pt x="249936" y="628904"/>
                </a:lnTo>
                <a:lnTo>
                  <a:pt x="246659" y="645110"/>
                </a:lnTo>
                <a:lnTo>
                  <a:pt x="237728" y="658352"/>
                </a:lnTo>
                <a:lnTo>
                  <a:pt x="224486" y="667283"/>
                </a:lnTo>
                <a:lnTo>
                  <a:pt x="208280" y="670560"/>
                </a:lnTo>
                <a:lnTo>
                  <a:pt x="41656" y="670560"/>
                </a:lnTo>
                <a:lnTo>
                  <a:pt x="25449" y="667283"/>
                </a:lnTo>
                <a:lnTo>
                  <a:pt x="12207" y="658352"/>
                </a:lnTo>
                <a:lnTo>
                  <a:pt x="3276" y="645110"/>
                </a:lnTo>
                <a:lnTo>
                  <a:pt x="0" y="628904"/>
                </a:lnTo>
                <a:lnTo>
                  <a:pt x="0" y="4165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4311" y="6027420"/>
            <a:ext cx="251460" cy="669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4311" y="6027420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90">
                <a:moveTo>
                  <a:pt x="0" y="41909"/>
                </a:moveTo>
                <a:lnTo>
                  <a:pt x="3298" y="25594"/>
                </a:lnTo>
                <a:lnTo>
                  <a:pt x="12287" y="12272"/>
                </a:lnTo>
                <a:lnTo>
                  <a:pt x="25610" y="3292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2"/>
                </a:lnTo>
                <a:lnTo>
                  <a:pt x="239172" y="12272"/>
                </a:lnTo>
                <a:lnTo>
                  <a:pt x="248161" y="25594"/>
                </a:lnTo>
                <a:lnTo>
                  <a:pt x="251460" y="41909"/>
                </a:lnTo>
                <a:lnTo>
                  <a:pt x="251460" y="627125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5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77996" y="5999988"/>
            <a:ext cx="251459" cy="670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77996" y="5999988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60" h="670559">
                <a:moveTo>
                  <a:pt x="0" y="41909"/>
                </a:moveTo>
                <a:lnTo>
                  <a:pt x="3298" y="25594"/>
                </a:lnTo>
                <a:lnTo>
                  <a:pt x="12287" y="12272"/>
                </a:lnTo>
                <a:lnTo>
                  <a:pt x="25610" y="3292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2"/>
                </a:lnTo>
                <a:lnTo>
                  <a:pt x="239172" y="12272"/>
                </a:lnTo>
                <a:lnTo>
                  <a:pt x="248161" y="25594"/>
                </a:lnTo>
                <a:lnTo>
                  <a:pt x="251459" y="41909"/>
                </a:lnTo>
                <a:lnTo>
                  <a:pt x="251459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76188" y="6003035"/>
            <a:ext cx="251460" cy="669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76188" y="6003035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90">
                <a:moveTo>
                  <a:pt x="0" y="41909"/>
                </a:moveTo>
                <a:lnTo>
                  <a:pt x="3298" y="25594"/>
                </a:lnTo>
                <a:lnTo>
                  <a:pt x="12287" y="12272"/>
                </a:lnTo>
                <a:lnTo>
                  <a:pt x="25610" y="3292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2"/>
                </a:lnTo>
                <a:lnTo>
                  <a:pt x="239172" y="12272"/>
                </a:lnTo>
                <a:lnTo>
                  <a:pt x="248161" y="25594"/>
                </a:lnTo>
                <a:lnTo>
                  <a:pt x="251460" y="41909"/>
                </a:lnTo>
                <a:lnTo>
                  <a:pt x="251460" y="627126"/>
                </a:lnTo>
                <a:lnTo>
                  <a:pt x="248161" y="643436"/>
                </a:lnTo>
                <a:lnTo>
                  <a:pt x="239172" y="656758"/>
                </a:lnTo>
                <a:lnTo>
                  <a:pt x="225849" y="665741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41"/>
                </a:lnTo>
                <a:lnTo>
                  <a:pt x="12287" y="656758"/>
                </a:lnTo>
                <a:lnTo>
                  <a:pt x="3298" y="643436"/>
                </a:lnTo>
                <a:lnTo>
                  <a:pt x="0" y="627126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74380" y="5999988"/>
            <a:ext cx="251460" cy="670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74380" y="5999988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59">
                <a:moveTo>
                  <a:pt x="0" y="41909"/>
                </a:moveTo>
                <a:lnTo>
                  <a:pt x="3298" y="25594"/>
                </a:lnTo>
                <a:lnTo>
                  <a:pt x="12287" y="12272"/>
                </a:lnTo>
                <a:lnTo>
                  <a:pt x="25610" y="3292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2"/>
                </a:lnTo>
                <a:lnTo>
                  <a:pt x="239172" y="12272"/>
                </a:lnTo>
                <a:lnTo>
                  <a:pt x="248161" y="25594"/>
                </a:lnTo>
                <a:lnTo>
                  <a:pt x="251460" y="41909"/>
                </a:lnTo>
                <a:lnTo>
                  <a:pt x="251460" y="628650"/>
                </a:lnTo>
                <a:lnTo>
                  <a:pt x="248161" y="644960"/>
                </a:lnTo>
                <a:lnTo>
                  <a:pt x="239172" y="658282"/>
                </a:lnTo>
                <a:lnTo>
                  <a:pt x="225849" y="667265"/>
                </a:lnTo>
                <a:lnTo>
                  <a:pt x="209550" y="670560"/>
                </a:lnTo>
                <a:lnTo>
                  <a:pt x="41910" y="670560"/>
                </a:lnTo>
                <a:lnTo>
                  <a:pt x="25610" y="667265"/>
                </a:lnTo>
                <a:lnTo>
                  <a:pt x="12287" y="658282"/>
                </a:lnTo>
                <a:lnTo>
                  <a:pt x="3298" y="644960"/>
                </a:lnTo>
                <a:lnTo>
                  <a:pt x="0" y="628650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6795" y="443102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1036" y="351662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6666" y="4859273"/>
            <a:ext cx="8083295" cy="678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6666" y="4859273"/>
            <a:ext cx="8083550" cy="678180"/>
          </a:xfrm>
          <a:custGeom>
            <a:avLst/>
            <a:gdLst/>
            <a:ahLst/>
            <a:cxnLst/>
            <a:rect l="l" t="t" r="r" b="b"/>
            <a:pathLst>
              <a:path w="8083550" h="678179">
                <a:moveTo>
                  <a:pt x="0" y="113030"/>
                </a:moveTo>
                <a:lnTo>
                  <a:pt x="8883" y="69008"/>
                </a:lnTo>
                <a:lnTo>
                  <a:pt x="33107" y="33083"/>
                </a:lnTo>
                <a:lnTo>
                  <a:pt x="69035" y="8874"/>
                </a:lnTo>
                <a:lnTo>
                  <a:pt x="113030" y="0"/>
                </a:lnTo>
                <a:lnTo>
                  <a:pt x="7970265" y="0"/>
                </a:lnTo>
                <a:lnTo>
                  <a:pt x="8014287" y="8874"/>
                </a:lnTo>
                <a:lnTo>
                  <a:pt x="8050212" y="33083"/>
                </a:lnTo>
                <a:lnTo>
                  <a:pt x="8074421" y="69008"/>
                </a:lnTo>
                <a:lnTo>
                  <a:pt x="8083295" y="113030"/>
                </a:lnTo>
                <a:lnTo>
                  <a:pt x="8083295" y="565150"/>
                </a:lnTo>
                <a:lnTo>
                  <a:pt x="8074421" y="609171"/>
                </a:lnTo>
                <a:lnTo>
                  <a:pt x="8050212" y="645096"/>
                </a:lnTo>
                <a:lnTo>
                  <a:pt x="8014287" y="669305"/>
                </a:lnTo>
                <a:lnTo>
                  <a:pt x="7970265" y="678179"/>
                </a:lnTo>
                <a:lnTo>
                  <a:pt x="113030" y="678179"/>
                </a:lnTo>
                <a:lnTo>
                  <a:pt x="69035" y="669305"/>
                </a:lnTo>
                <a:lnTo>
                  <a:pt x="33107" y="645096"/>
                </a:lnTo>
                <a:lnTo>
                  <a:pt x="8883" y="609171"/>
                </a:lnTo>
                <a:lnTo>
                  <a:pt x="0" y="565150"/>
                </a:lnTo>
                <a:lnTo>
                  <a:pt x="0" y="11303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01871" y="4950078"/>
            <a:ext cx="1994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Self-attention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49502" y="2836926"/>
            <a:ext cx="251459" cy="669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49502" y="2836926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59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744" y="3750564"/>
            <a:ext cx="251459" cy="669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9744" y="3750564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59" h="669289">
                <a:moveTo>
                  <a:pt x="0" y="41910"/>
                </a:moveTo>
                <a:lnTo>
                  <a:pt x="3292" y="25610"/>
                </a:lnTo>
                <a:lnTo>
                  <a:pt x="12272" y="12287"/>
                </a:lnTo>
                <a:lnTo>
                  <a:pt x="25594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65" y="3298"/>
                </a:lnTo>
                <a:lnTo>
                  <a:pt x="239187" y="12287"/>
                </a:lnTo>
                <a:lnTo>
                  <a:pt x="248167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7" y="643425"/>
                </a:lnTo>
                <a:lnTo>
                  <a:pt x="239187" y="656748"/>
                </a:lnTo>
                <a:lnTo>
                  <a:pt x="225865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594" y="665737"/>
                </a:lnTo>
                <a:lnTo>
                  <a:pt x="12272" y="656748"/>
                </a:lnTo>
                <a:lnTo>
                  <a:pt x="3292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90903" y="385305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6997" y="6348221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>
                <a:moveTo>
                  <a:pt x="560578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69847" y="4440173"/>
            <a:ext cx="114300" cy="1879600"/>
          </a:xfrm>
          <a:custGeom>
            <a:avLst/>
            <a:gdLst/>
            <a:ahLst/>
            <a:cxnLst/>
            <a:rect l="l" t="t" r="r" b="b"/>
            <a:pathLst>
              <a:path w="114300" h="1879600">
                <a:moveTo>
                  <a:pt x="76200" y="95250"/>
                </a:moveTo>
                <a:lnTo>
                  <a:pt x="38100" y="95250"/>
                </a:lnTo>
                <a:lnTo>
                  <a:pt x="38100" y="1879231"/>
                </a:lnTo>
                <a:lnTo>
                  <a:pt x="76200" y="1879231"/>
                </a:lnTo>
                <a:lnTo>
                  <a:pt x="76200" y="95250"/>
                </a:lnTo>
                <a:close/>
              </a:path>
              <a:path w="114300" h="187960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87960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18844" y="177469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1841" y="2087117"/>
            <a:ext cx="929640" cy="455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1841" y="2087117"/>
            <a:ext cx="929640" cy="455930"/>
          </a:xfrm>
          <a:custGeom>
            <a:avLst/>
            <a:gdLst/>
            <a:ahLst/>
            <a:cxnLst/>
            <a:rect l="l" t="t" r="r" b="b"/>
            <a:pathLst>
              <a:path w="929639" h="455930">
                <a:moveTo>
                  <a:pt x="0" y="75946"/>
                </a:moveTo>
                <a:lnTo>
                  <a:pt x="5967" y="46398"/>
                </a:lnTo>
                <a:lnTo>
                  <a:pt x="22242" y="22256"/>
                </a:lnTo>
                <a:lnTo>
                  <a:pt x="46382" y="5972"/>
                </a:lnTo>
                <a:lnTo>
                  <a:pt x="75946" y="0"/>
                </a:lnTo>
                <a:lnTo>
                  <a:pt x="853694" y="0"/>
                </a:lnTo>
                <a:lnTo>
                  <a:pt x="883241" y="5972"/>
                </a:lnTo>
                <a:lnTo>
                  <a:pt x="907383" y="22256"/>
                </a:lnTo>
                <a:lnTo>
                  <a:pt x="923667" y="46398"/>
                </a:lnTo>
                <a:lnTo>
                  <a:pt x="929640" y="75946"/>
                </a:lnTo>
                <a:lnTo>
                  <a:pt x="929640" y="379730"/>
                </a:lnTo>
                <a:lnTo>
                  <a:pt x="923667" y="409277"/>
                </a:lnTo>
                <a:lnTo>
                  <a:pt x="907383" y="433419"/>
                </a:lnTo>
                <a:lnTo>
                  <a:pt x="883241" y="449703"/>
                </a:lnTo>
                <a:lnTo>
                  <a:pt x="853694" y="455676"/>
                </a:lnTo>
                <a:lnTo>
                  <a:pt x="75946" y="455676"/>
                </a:lnTo>
                <a:lnTo>
                  <a:pt x="46382" y="449703"/>
                </a:lnTo>
                <a:lnTo>
                  <a:pt x="22242" y="433419"/>
                </a:lnTo>
                <a:lnTo>
                  <a:pt x="5967" y="409277"/>
                </a:lnTo>
                <a:lnTo>
                  <a:pt x="0" y="379730"/>
                </a:lnTo>
                <a:lnTo>
                  <a:pt x="0" y="7594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87780" y="1050036"/>
            <a:ext cx="365810" cy="7818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47216" y="1089660"/>
            <a:ext cx="251459" cy="669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2350" y="166878"/>
            <a:ext cx="251459" cy="669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72350" y="166878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59" h="66929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89782" y="2397198"/>
            <a:ext cx="347966" cy="7727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40295" y="2427732"/>
            <a:ext cx="251459" cy="6690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28035" y="2404867"/>
            <a:ext cx="385947" cy="8122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97545" y="2454401"/>
            <a:ext cx="251459" cy="6705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97545" y="2454401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60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8650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60"/>
                </a:lnTo>
                <a:lnTo>
                  <a:pt x="41909" y="670560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50"/>
                </a:lnTo>
                <a:lnTo>
                  <a:pt x="0" y="4191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38643" y="2329433"/>
            <a:ext cx="114300" cy="329565"/>
          </a:xfrm>
          <a:custGeom>
            <a:avLst/>
            <a:gdLst/>
            <a:ahLst/>
            <a:cxnLst/>
            <a:rect l="l" t="t" r="r" b="b"/>
            <a:pathLst>
              <a:path w="114300" h="329564">
                <a:moveTo>
                  <a:pt x="76200" y="95250"/>
                </a:moveTo>
                <a:lnTo>
                  <a:pt x="38100" y="95250"/>
                </a:lnTo>
                <a:lnTo>
                  <a:pt x="38100" y="329564"/>
                </a:lnTo>
                <a:lnTo>
                  <a:pt x="76200" y="329564"/>
                </a:lnTo>
                <a:lnTo>
                  <a:pt x="76200" y="95250"/>
                </a:lnTo>
                <a:close/>
              </a:path>
              <a:path w="114300" h="3295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95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35595" y="852677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40118" y="1104138"/>
            <a:ext cx="929639" cy="3307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40118" y="1104138"/>
            <a:ext cx="929640" cy="330835"/>
          </a:xfrm>
          <a:custGeom>
            <a:avLst/>
            <a:gdLst/>
            <a:ahLst/>
            <a:cxnLst/>
            <a:rect l="l" t="t" r="r" b="b"/>
            <a:pathLst>
              <a:path w="929640" h="330834">
                <a:moveTo>
                  <a:pt x="0" y="55117"/>
                </a:moveTo>
                <a:lnTo>
                  <a:pt x="4325" y="33647"/>
                </a:lnTo>
                <a:lnTo>
                  <a:pt x="16128" y="16128"/>
                </a:lnTo>
                <a:lnTo>
                  <a:pt x="33647" y="4325"/>
                </a:lnTo>
                <a:lnTo>
                  <a:pt x="55117" y="0"/>
                </a:lnTo>
                <a:lnTo>
                  <a:pt x="874522" y="0"/>
                </a:lnTo>
                <a:lnTo>
                  <a:pt x="895992" y="4325"/>
                </a:lnTo>
                <a:lnTo>
                  <a:pt x="913510" y="16128"/>
                </a:lnTo>
                <a:lnTo>
                  <a:pt x="925314" y="33647"/>
                </a:lnTo>
                <a:lnTo>
                  <a:pt x="929639" y="55117"/>
                </a:lnTo>
                <a:lnTo>
                  <a:pt x="929639" y="275589"/>
                </a:lnTo>
                <a:lnTo>
                  <a:pt x="925314" y="297060"/>
                </a:lnTo>
                <a:lnTo>
                  <a:pt x="913510" y="314578"/>
                </a:lnTo>
                <a:lnTo>
                  <a:pt x="895992" y="326382"/>
                </a:lnTo>
                <a:lnTo>
                  <a:pt x="874522" y="330708"/>
                </a:lnTo>
                <a:lnTo>
                  <a:pt x="55117" y="330708"/>
                </a:lnTo>
                <a:lnTo>
                  <a:pt x="33647" y="326382"/>
                </a:lnTo>
                <a:lnTo>
                  <a:pt x="16128" y="314579"/>
                </a:lnTo>
                <a:lnTo>
                  <a:pt x="4325" y="297060"/>
                </a:lnTo>
                <a:lnTo>
                  <a:pt x="0" y="275589"/>
                </a:lnTo>
                <a:lnTo>
                  <a:pt x="0" y="5511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156195" y="1053846"/>
            <a:ext cx="695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norm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17319" y="707898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346580" y="409447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84398" y="2245614"/>
            <a:ext cx="929639" cy="4556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184398" y="2245614"/>
            <a:ext cx="929640" cy="455930"/>
          </a:xfrm>
          <a:custGeom>
            <a:avLst/>
            <a:gdLst/>
            <a:ahLst/>
            <a:cxnLst/>
            <a:rect l="l" t="t" r="r" b="b"/>
            <a:pathLst>
              <a:path w="929639" h="455930">
                <a:moveTo>
                  <a:pt x="0" y="75946"/>
                </a:moveTo>
                <a:lnTo>
                  <a:pt x="5972" y="46398"/>
                </a:lnTo>
                <a:lnTo>
                  <a:pt x="22256" y="22256"/>
                </a:lnTo>
                <a:lnTo>
                  <a:pt x="46398" y="5972"/>
                </a:lnTo>
                <a:lnTo>
                  <a:pt x="75946" y="0"/>
                </a:lnTo>
                <a:lnTo>
                  <a:pt x="853693" y="0"/>
                </a:lnTo>
                <a:lnTo>
                  <a:pt x="883241" y="5972"/>
                </a:lnTo>
                <a:lnTo>
                  <a:pt x="907383" y="22256"/>
                </a:lnTo>
                <a:lnTo>
                  <a:pt x="923667" y="46398"/>
                </a:lnTo>
                <a:lnTo>
                  <a:pt x="929639" y="75946"/>
                </a:lnTo>
                <a:lnTo>
                  <a:pt x="929639" y="379730"/>
                </a:lnTo>
                <a:lnTo>
                  <a:pt x="923667" y="409277"/>
                </a:lnTo>
                <a:lnTo>
                  <a:pt x="907383" y="433419"/>
                </a:lnTo>
                <a:lnTo>
                  <a:pt x="883241" y="449703"/>
                </a:lnTo>
                <a:lnTo>
                  <a:pt x="853693" y="455675"/>
                </a:lnTo>
                <a:lnTo>
                  <a:pt x="75946" y="455675"/>
                </a:lnTo>
                <a:lnTo>
                  <a:pt x="46398" y="449703"/>
                </a:lnTo>
                <a:lnTo>
                  <a:pt x="22256" y="433419"/>
                </a:lnTo>
                <a:lnTo>
                  <a:pt x="5972" y="409277"/>
                </a:lnTo>
                <a:lnTo>
                  <a:pt x="0" y="379730"/>
                </a:lnTo>
                <a:lnTo>
                  <a:pt x="0" y="7594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300729" y="2258009"/>
            <a:ext cx="695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55465" y="442912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26840" y="3150870"/>
            <a:ext cx="0" cy="1270000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0"/>
                </a:moveTo>
                <a:lnTo>
                  <a:pt x="0" y="1270000"/>
                </a:lnTo>
              </a:path>
            </a:pathLst>
          </a:custGeom>
          <a:ln w="327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55465" y="3142614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14776" y="442912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31159" y="3150870"/>
            <a:ext cx="0" cy="1270000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0"/>
                </a:moveTo>
                <a:lnTo>
                  <a:pt x="0" y="1270000"/>
                </a:lnTo>
              </a:path>
            </a:pathLst>
          </a:custGeom>
          <a:ln w="327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14776" y="3142614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472941" y="2971876"/>
            <a:ext cx="39560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ts val="285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𝑥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L="4445" algn="ctr">
              <a:lnSpc>
                <a:spcPts val="2815"/>
              </a:lnSpc>
            </a:pPr>
            <a:r>
              <a:rPr sz="2400" spc="5" dirty="0">
                <a:latin typeface="Cambria Math"/>
                <a:cs typeface="Cambria Math"/>
              </a:rPr>
              <a:t>𝑥</a:t>
            </a:r>
            <a:r>
              <a:rPr sz="2625" spc="7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L="19050" algn="ctr">
              <a:lnSpc>
                <a:spcPts val="2815"/>
              </a:lnSpc>
            </a:pPr>
            <a:r>
              <a:rPr sz="240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𝑥</a:t>
            </a:r>
            <a:r>
              <a:rPr sz="2625" baseline="-15873" dirty="0">
                <a:latin typeface="Cambria Math"/>
                <a:cs typeface="Cambria Math"/>
              </a:rPr>
              <a:t>𝐾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392551" y="180467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53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08171" y="505459"/>
            <a:ext cx="0" cy="1292860"/>
          </a:xfrm>
          <a:custGeom>
            <a:avLst/>
            <a:gdLst/>
            <a:ahLst/>
            <a:cxnLst/>
            <a:rect l="l" t="t" r="r" b="b"/>
            <a:pathLst>
              <a:path h="1292860">
                <a:moveTo>
                  <a:pt x="0" y="0"/>
                </a:moveTo>
                <a:lnTo>
                  <a:pt x="0" y="1292860"/>
                </a:lnTo>
              </a:path>
            </a:pathLst>
          </a:custGeom>
          <a:ln w="312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392551" y="498475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535" y="0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31335" y="1804670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66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05377" y="505459"/>
            <a:ext cx="0" cy="1292860"/>
          </a:xfrm>
          <a:custGeom>
            <a:avLst/>
            <a:gdLst/>
            <a:ahLst/>
            <a:cxnLst/>
            <a:rect l="l" t="t" r="r" b="b"/>
            <a:pathLst>
              <a:path h="1292860">
                <a:moveTo>
                  <a:pt x="0" y="0"/>
                </a:moveTo>
                <a:lnTo>
                  <a:pt x="0" y="1292860"/>
                </a:lnTo>
              </a:path>
            </a:pathLst>
          </a:custGeom>
          <a:ln w="3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31335" y="49847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662" y="0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649217" y="509397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472941" y="242696"/>
            <a:ext cx="334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𝑥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653790" y="907161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469894" y="640460"/>
            <a:ext cx="334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𝑥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597402" y="1115948"/>
            <a:ext cx="12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633978" y="1623822"/>
            <a:ext cx="1860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5" dirty="0">
                <a:latin typeface="Cambria Math"/>
                <a:cs typeface="Cambria Math"/>
              </a:rPr>
              <a:t>𝐾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450082" y="1356436"/>
            <a:ext cx="3340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𝑥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345304" y="1953895"/>
            <a:ext cx="1650364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Norm</a:t>
            </a:r>
            <a:endParaRPr sz="2400">
              <a:latin typeface="Calibri"/>
              <a:cs typeface="Calibri"/>
            </a:endParaRPr>
          </a:p>
          <a:p>
            <a:pPr marL="43180">
              <a:lnSpc>
                <a:spcPts val="2080"/>
              </a:lnSpc>
            </a:pPr>
            <a:r>
              <a:rPr sz="1800" spc="-15" dirty="0">
                <a:latin typeface="Calibri"/>
                <a:cs typeface="Calibri"/>
              </a:rPr>
              <a:t>https://arxiv.org/</a:t>
            </a:r>
            <a:endParaRPr sz="1800">
              <a:latin typeface="Calibri"/>
              <a:cs typeface="Calibri"/>
            </a:endParaRPr>
          </a:p>
          <a:p>
            <a:pPr marL="431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abs/1607.06450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474590" y="834898"/>
            <a:ext cx="1047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7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270883" y="876046"/>
            <a:ext cx="65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Cambria Math"/>
                <a:cs typeface="Cambria Math"/>
              </a:rPr>
              <a:t>𝑥</a:t>
            </a:r>
            <a:r>
              <a:rPr sz="2625" spc="15" baseline="-19047" dirty="0">
                <a:latin typeface="Cambria Math"/>
                <a:cs typeface="Cambria Math"/>
              </a:rPr>
              <a:t>𝑖</a:t>
            </a:r>
            <a:r>
              <a:rPr sz="2625" spc="120" baseline="-19047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975859" y="1107313"/>
            <a:ext cx="881380" cy="0"/>
          </a:xfrm>
          <a:custGeom>
            <a:avLst/>
            <a:gdLst/>
            <a:ahLst/>
            <a:cxnLst/>
            <a:rect l="l" t="t" r="r" b="b"/>
            <a:pathLst>
              <a:path w="881379">
                <a:moveTo>
                  <a:pt x="0" y="0"/>
                </a:moveTo>
                <a:lnTo>
                  <a:pt x="88087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938648" y="645921"/>
            <a:ext cx="9505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Cambria Math"/>
                <a:cs typeface="Cambria Math"/>
              </a:rPr>
              <a:t>𝑥</a:t>
            </a:r>
            <a:r>
              <a:rPr sz="2625" spc="15" baseline="-15873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8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𝑚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311521" y="1079957"/>
            <a:ext cx="204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465065" y="3161791"/>
            <a:ext cx="1426845" cy="12217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6985">
              <a:lnSpc>
                <a:spcPct val="106900"/>
              </a:lnSpc>
              <a:spcBef>
                <a:spcPts val="285"/>
              </a:spcBef>
            </a:pPr>
            <a:r>
              <a:rPr sz="2400" dirty="0">
                <a:latin typeface="Calibri"/>
                <a:cs typeface="Calibri"/>
              </a:rPr>
              <a:t>mean </a:t>
            </a:r>
            <a:r>
              <a:rPr sz="2400" dirty="0">
                <a:latin typeface="Cambria Math"/>
                <a:cs typeface="Cambria Math"/>
              </a:rPr>
              <a:t>𝑚  </a:t>
            </a:r>
            <a:r>
              <a:rPr sz="2400" spc="-15" dirty="0">
                <a:latin typeface="Calibri"/>
                <a:cs typeface="Calibri"/>
              </a:rPr>
              <a:t>standard  </a:t>
            </a:r>
            <a:r>
              <a:rPr sz="2400" spc="-5" dirty="0">
                <a:latin typeface="Calibri"/>
                <a:cs typeface="Calibri"/>
              </a:rPr>
              <a:t>deviation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014978" y="3088385"/>
            <a:ext cx="251460" cy="1423670"/>
          </a:xfrm>
          <a:custGeom>
            <a:avLst/>
            <a:gdLst/>
            <a:ahLst/>
            <a:cxnLst/>
            <a:rect l="l" t="t" r="r" b="b"/>
            <a:pathLst>
              <a:path w="251460" h="1423670">
                <a:moveTo>
                  <a:pt x="0" y="0"/>
                </a:moveTo>
                <a:lnTo>
                  <a:pt x="48952" y="9429"/>
                </a:lnTo>
                <a:lnTo>
                  <a:pt x="88915" y="35147"/>
                </a:lnTo>
                <a:lnTo>
                  <a:pt x="115853" y="73294"/>
                </a:lnTo>
                <a:lnTo>
                  <a:pt x="125730" y="120014"/>
                </a:lnTo>
                <a:lnTo>
                  <a:pt x="125730" y="591693"/>
                </a:lnTo>
                <a:lnTo>
                  <a:pt x="135606" y="638413"/>
                </a:lnTo>
                <a:lnTo>
                  <a:pt x="162544" y="676560"/>
                </a:lnTo>
                <a:lnTo>
                  <a:pt x="202507" y="702278"/>
                </a:lnTo>
                <a:lnTo>
                  <a:pt x="251460" y="711707"/>
                </a:lnTo>
                <a:lnTo>
                  <a:pt x="202507" y="721137"/>
                </a:lnTo>
                <a:lnTo>
                  <a:pt x="162544" y="746855"/>
                </a:lnTo>
                <a:lnTo>
                  <a:pt x="135606" y="785002"/>
                </a:lnTo>
                <a:lnTo>
                  <a:pt x="125730" y="831722"/>
                </a:lnTo>
                <a:lnTo>
                  <a:pt x="125730" y="1303401"/>
                </a:lnTo>
                <a:lnTo>
                  <a:pt x="115853" y="1350121"/>
                </a:lnTo>
                <a:lnTo>
                  <a:pt x="88915" y="1388268"/>
                </a:lnTo>
                <a:lnTo>
                  <a:pt x="48952" y="1413986"/>
                </a:lnTo>
                <a:lnTo>
                  <a:pt x="0" y="142341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01211" y="268605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84447" y="18829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55798" y="252222"/>
            <a:ext cx="3301365" cy="4375785"/>
          </a:xfrm>
          <a:custGeom>
            <a:avLst/>
            <a:gdLst/>
            <a:ahLst/>
            <a:cxnLst/>
            <a:rect l="l" t="t" r="r" b="b"/>
            <a:pathLst>
              <a:path w="3301365" h="4375785">
                <a:moveTo>
                  <a:pt x="0" y="550163"/>
                </a:moveTo>
                <a:lnTo>
                  <a:pt x="2019" y="502702"/>
                </a:lnTo>
                <a:lnTo>
                  <a:pt x="7969" y="456360"/>
                </a:lnTo>
                <a:lnTo>
                  <a:pt x="17683" y="411303"/>
                </a:lnTo>
                <a:lnTo>
                  <a:pt x="30996" y="367696"/>
                </a:lnTo>
                <a:lnTo>
                  <a:pt x="47743" y="325704"/>
                </a:lnTo>
                <a:lnTo>
                  <a:pt x="67758" y="285493"/>
                </a:lnTo>
                <a:lnTo>
                  <a:pt x="90876" y="247227"/>
                </a:lnTo>
                <a:lnTo>
                  <a:pt x="116932" y="211073"/>
                </a:lnTo>
                <a:lnTo>
                  <a:pt x="145760" y="177196"/>
                </a:lnTo>
                <a:lnTo>
                  <a:pt x="177196" y="145760"/>
                </a:lnTo>
                <a:lnTo>
                  <a:pt x="211073" y="116932"/>
                </a:lnTo>
                <a:lnTo>
                  <a:pt x="247227" y="90876"/>
                </a:lnTo>
                <a:lnTo>
                  <a:pt x="285493" y="67758"/>
                </a:lnTo>
                <a:lnTo>
                  <a:pt x="325704" y="47743"/>
                </a:lnTo>
                <a:lnTo>
                  <a:pt x="367696" y="30996"/>
                </a:lnTo>
                <a:lnTo>
                  <a:pt x="411303" y="17683"/>
                </a:lnTo>
                <a:lnTo>
                  <a:pt x="456360" y="7969"/>
                </a:lnTo>
                <a:lnTo>
                  <a:pt x="502702" y="2019"/>
                </a:lnTo>
                <a:lnTo>
                  <a:pt x="550163" y="0"/>
                </a:lnTo>
                <a:lnTo>
                  <a:pt x="2750819" y="0"/>
                </a:lnTo>
                <a:lnTo>
                  <a:pt x="2798281" y="2019"/>
                </a:lnTo>
                <a:lnTo>
                  <a:pt x="2844623" y="7969"/>
                </a:lnTo>
                <a:lnTo>
                  <a:pt x="2889680" y="17683"/>
                </a:lnTo>
                <a:lnTo>
                  <a:pt x="2933287" y="30996"/>
                </a:lnTo>
                <a:lnTo>
                  <a:pt x="2975279" y="47743"/>
                </a:lnTo>
                <a:lnTo>
                  <a:pt x="3015490" y="67758"/>
                </a:lnTo>
                <a:lnTo>
                  <a:pt x="3053756" y="90876"/>
                </a:lnTo>
                <a:lnTo>
                  <a:pt x="3089910" y="116932"/>
                </a:lnTo>
                <a:lnTo>
                  <a:pt x="3123787" y="145760"/>
                </a:lnTo>
                <a:lnTo>
                  <a:pt x="3155223" y="177196"/>
                </a:lnTo>
                <a:lnTo>
                  <a:pt x="3184051" y="211073"/>
                </a:lnTo>
                <a:lnTo>
                  <a:pt x="3210107" y="247227"/>
                </a:lnTo>
                <a:lnTo>
                  <a:pt x="3233225" y="285493"/>
                </a:lnTo>
                <a:lnTo>
                  <a:pt x="3253240" y="325704"/>
                </a:lnTo>
                <a:lnTo>
                  <a:pt x="3269987" y="367696"/>
                </a:lnTo>
                <a:lnTo>
                  <a:pt x="3283300" y="411303"/>
                </a:lnTo>
                <a:lnTo>
                  <a:pt x="3293014" y="456360"/>
                </a:lnTo>
                <a:lnTo>
                  <a:pt x="3298964" y="502702"/>
                </a:lnTo>
                <a:lnTo>
                  <a:pt x="3300984" y="550163"/>
                </a:lnTo>
                <a:lnTo>
                  <a:pt x="3300984" y="3825240"/>
                </a:lnTo>
                <a:lnTo>
                  <a:pt x="3298964" y="3872701"/>
                </a:lnTo>
                <a:lnTo>
                  <a:pt x="3293014" y="3919043"/>
                </a:lnTo>
                <a:lnTo>
                  <a:pt x="3283300" y="3964100"/>
                </a:lnTo>
                <a:lnTo>
                  <a:pt x="3269987" y="4007707"/>
                </a:lnTo>
                <a:lnTo>
                  <a:pt x="3253240" y="4049699"/>
                </a:lnTo>
                <a:lnTo>
                  <a:pt x="3233225" y="4089910"/>
                </a:lnTo>
                <a:lnTo>
                  <a:pt x="3210107" y="4128176"/>
                </a:lnTo>
                <a:lnTo>
                  <a:pt x="3184051" y="4164330"/>
                </a:lnTo>
                <a:lnTo>
                  <a:pt x="3155223" y="4198207"/>
                </a:lnTo>
                <a:lnTo>
                  <a:pt x="3123787" y="4229643"/>
                </a:lnTo>
                <a:lnTo>
                  <a:pt x="3089910" y="4258471"/>
                </a:lnTo>
                <a:lnTo>
                  <a:pt x="3053756" y="4284527"/>
                </a:lnTo>
                <a:lnTo>
                  <a:pt x="3015490" y="4307645"/>
                </a:lnTo>
                <a:lnTo>
                  <a:pt x="2975279" y="4327660"/>
                </a:lnTo>
                <a:lnTo>
                  <a:pt x="2933287" y="4344407"/>
                </a:lnTo>
                <a:lnTo>
                  <a:pt x="2889680" y="4357720"/>
                </a:lnTo>
                <a:lnTo>
                  <a:pt x="2844623" y="4367434"/>
                </a:lnTo>
                <a:lnTo>
                  <a:pt x="2798281" y="4373384"/>
                </a:lnTo>
                <a:lnTo>
                  <a:pt x="2750819" y="4375404"/>
                </a:lnTo>
                <a:lnTo>
                  <a:pt x="550163" y="4375404"/>
                </a:lnTo>
                <a:lnTo>
                  <a:pt x="502702" y="4373384"/>
                </a:lnTo>
                <a:lnTo>
                  <a:pt x="456360" y="4367434"/>
                </a:lnTo>
                <a:lnTo>
                  <a:pt x="411303" y="4357720"/>
                </a:lnTo>
                <a:lnTo>
                  <a:pt x="367696" y="4344407"/>
                </a:lnTo>
                <a:lnTo>
                  <a:pt x="325704" y="4327660"/>
                </a:lnTo>
                <a:lnTo>
                  <a:pt x="285493" y="4307645"/>
                </a:lnTo>
                <a:lnTo>
                  <a:pt x="247227" y="4284527"/>
                </a:lnTo>
                <a:lnTo>
                  <a:pt x="211073" y="4258471"/>
                </a:lnTo>
                <a:lnTo>
                  <a:pt x="177196" y="4229643"/>
                </a:lnTo>
                <a:lnTo>
                  <a:pt x="145760" y="4198207"/>
                </a:lnTo>
                <a:lnTo>
                  <a:pt x="116932" y="4164330"/>
                </a:lnTo>
                <a:lnTo>
                  <a:pt x="90876" y="4128176"/>
                </a:lnTo>
                <a:lnTo>
                  <a:pt x="67758" y="4089910"/>
                </a:lnTo>
                <a:lnTo>
                  <a:pt x="47743" y="4049699"/>
                </a:lnTo>
                <a:lnTo>
                  <a:pt x="30996" y="4007707"/>
                </a:lnTo>
                <a:lnTo>
                  <a:pt x="17683" y="3964100"/>
                </a:lnTo>
                <a:lnTo>
                  <a:pt x="7969" y="3919043"/>
                </a:lnTo>
                <a:lnTo>
                  <a:pt x="2019" y="3872701"/>
                </a:lnTo>
                <a:lnTo>
                  <a:pt x="0" y="3825240"/>
                </a:lnTo>
                <a:lnTo>
                  <a:pt x="0" y="5501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89292" y="1595640"/>
            <a:ext cx="403898" cy="8198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67778" y="1654301"/>
            <a:ext cx="251460" cy="6690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67778" y="1654301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59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10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7409815" y="253606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067305" y="3840860"/>
            <a:ext cx="215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07847" y="3879595"/>
            <a:ext cx="210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𝒃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877556" y="3801617"/>
            <a:ext cx="114300" cy="314960"/>
          </a:xfrm>
          <a:custGeom>
            <a:avLst/>
            <a:gdLst/>
            <a:ahLst/>
            <a:cxnLst/>
            <a:rect l="l" t="t" r="r" b="b"/>
            <a:pathLst>
              <a:path w="114300" h="314960">
                <a:moveTo>
                  <a:pt x="76200" y="95249"/>
                </a:moveTo>
                <a:lnTo>
                  <a:pt x="38100" y="95249"/>
                </a:lnTo>
                <a:lnTo>
                  <a:pt x="38100" y="314578"/>
                </a:lnTo>
                <a:lnTo>
                  <a:pt x="76200" y="314578"/>
                </a:lnTo>
                <a:lnTo>
                  <a:pt x="76200" y="95249"/>
                </a:lnTo>
                <a:close/>
              </a:path>
              <a:path w="114300" h="31496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1496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874507" y="3143250"/>
            <a:ext cx="114300" cy="314960"/>
          </a:xfrm>
          <a:custGeom>
            <a:avLst/>
            <a:gdLst/>
            <a:ahLst/>
            <a:cxnLst/>
            <a:rect l="l" t="t" r="r" b="b"/>
            <a:pathLst>
              <a:path w="114300" h="314960">
                <a:moveTo>
                  <a:pt x="76200" y="95250"/>
                </a:moveTo>
                <a:lnTo>
                  <a:pt x="38100" y="95250"/>
                </a:lnTo>
                <a:lnTo>
                  <a:pt x="38100" y="314578"/>
                </a:lnTo>
                <a:lnTo>
                  <a:pt x="76200" y="314578"/>
                </a:lnTo>
                <a:lnTo>
                  <a:pt x="76200" y="95250"/>
                </a:lnTo>
                <a:close/>
              </a:path>
              <a:path w="114300" h="3149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49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463028" y="3372611"/>
            <a:ext cx="929640" cy="4389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63028" y="3372611"/>
            <a:ext cx="929640" cy="439420"/>
          </a:xfrm>
          <a:custGeom>
            <a:avLst/>
            <a:gdLst/>
            <a:ahLst/>
            <a:cxnLst/>
            <a:rect l="l" t="t" r="r" b="b"/>
            <a:pathLst>
              <a:path w="929640" h="439420">
                <a:moveTo>
                  <a:pt x="0" y="73151"/>
                </a:moveTo>
                <a:lnTo>
                  <a:pt x="5750" y="44684"/>
                </a:lnTo>
                <a:lnTo>
                  <a:pt x="21431" y="21431"/>
                </a:lnTo>
                <a:lnTo>
                  <a:pt x="44684" y="5750"/>
                </a:lnTo>
                <a:lnTo>
                  <a:pt x="73151" y="0"/>
                </a:lnTo>
                <a:lnTo>
                  <a:pt x="856488" y="0"/>
                </a:lnTo>
                <a:lnTo>
                  <a:pt x="884955" y="5750"/>
                </a:lnTo>
                <a:lnTo>
                  <a:pt x="908208" y="21431"/>
                </a:lnTo>
                <a:lnTo>
                  <a:pt x="923889" y="44684"/>
                </a:lnTo>
                <a:lnTo>
                  <a:pt x="929640" y="73151"/>
                </a:lnTo>
                <a:lnTo>
                  <a:pt x="929640" y="365760"/>
                </a:lnTo>
                <a:lnTo>
                  <a:pt x="923889" y="394227"/>
                </a:lnTo>
                <a:lnTo>
                  <a:pt x="908208" y="417480"/>
                </a:lnTo>
                <a:lnTo>
                  <a:pt x="884955" y="433161"/>
                </a:lnTo>
                <a:lnTo>
                  <a:pt x="856488" y="438912"/>
                </a:lnTo>
                <a:lnTo>
                  <a:pt x="73151" y="438912"/>
                </a:lnTo>
                <a:lnTo>
                  <a:pt x="44684" y="433161"/>
                </a:lnTo>
                <a:lnTo>
                  <a:pt x="21431" y="417480"/>
                </a:lnTo>
                <a:lnTo>
                  <a:pt x="5750" y="394227"/>
                </a:lnTo>
                <a:lnTo>
                  <a:pt x="0" y="365760"/>
                </a:lnTo>
                <a:lnTo>
                  <a:pt x="0" y="7315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7765542" y="3376929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037069" y="4345685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91300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996683" y="3120389"/>
            <a:ext cx="114300" cy="1228090"/>
          </a:xfrm>
          <a:custGeom>
            <a:avLst/>
            <a:gdLst/>
            <a:ahLst/>
            <a:cxnLst/>
            <a:rect l="l" t="t" r="r" b="b"/>
            <a:pathLst>
              <a:path w="114300" h="1228089">
                <a:moveTo>
                  <a:pt x="76200" y="95250"/>
                </a:moveTo>
                <a:lnTo>
                  <a:pt x="38100" y="95250"/>
                </a:lnTo>
                <a:lnTo>
                  <a:pt x="38100" y="1227582"/>
                </a:lnTo>
                <a:lnTo>
                  <a:pt x="76200" y="1227582"/>
                </a:lnTo>
                <a:lnTo>
                  <a:pt x="76200" y="95250"/>
                </a:lnTo>
                <a:close/>
              </a:path>
              <a:path w="114300" h="12280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2280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49540" y="4008132"/>
            <a:ext cx="364197" cy="7833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08976" y="4047744"/>
            <a:ext cx="249935" cy="6705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184505" y="2099005"/>
            <a:ext cx="2308225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83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norm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557655" algn="l"/>
              </a:tabLst>
            </a:pPr>
            <a:r>
              <a:rPr sz="3600" spc="-7" baseline="1157" dirty="0">
                <a:latin typeface="Arial"/>
                <a:cs typeface="Arial"/>
              </a:rPr>
              <a:t>residual	</a:t>
            </a:r>
            <a:r>
              <a:rPr sz="2400" dirty="0">
                <a:latin typeface="Cambria Math"/>
                <a:cs typeface="Cambria Math"/>
              </a:rPr>
              <a:t>𝒂 +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𝒃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32913" y="141244"/>
            <a:ext cx="1444752" cy="2515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07279" y="1961388"/>
            <a:ext cx="2503931" cy="4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0231" y="509854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20001"/>
                </a:lnTo>
                <a:lnTo>
                  <a:pt x="57150" y="720001"/>
                </a:lnTo>
                <a:lnTo>
                  <a:pt x="57150" y="71373"/>
                </a:lnTo>
                <a:close/>
              </a:path>
              <a:path w="85725" h="720089">
                <a:moveTo>
                  <a:pt x="42862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49" y="71373"/>
                </a:lnTo>
                <a:lnTo>
                  <a:pt x="42862" y="0"/>
                </a:lnTo>
                <a:close/>
              </a:path>
              <a:path w="85725" h="720089">
                <a:moveTo>
                  <a:pt x="78549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49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0414" y="509854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448" y="720001"/>
                </a:lnTo>
                <a:lnTo>
                  <a:pt x="57023" y="720001"/>
                </a:lnTo>
                <a:lnTo>
                  <a:pt x="57150" y="71373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4"/>
                </a:lnTo>
                <a:lnTo>
                  <a:pt x="28572" y="85724"/>
                </a:lnTo>
                <a:lnTo>
                  <a:pt x="28575" y="71373"/>
                </a:lnTo>
                <a:lnTo>
                  <a:pt x="78538" y="71373"/>
                </a:lnTo>
                <a:lnTo>
                  <a:pt x="42799" y="0"/>
                </a:lnTo>
                <a:close/>
              </a:path>
              <a:path w="85725" h="720089">
                <a:moveTo>
                  <a:pt x="78538" y="71373"/>
                </a:moveTo>
                <a:lnTo>
                  <a:pt x="57150" y="71373"/>
                </a:lnTo>
                <a:lnTo>
                  <a:pt x="57147" y="85724"/>
                </a:lnTo>
                <a:lnTo>
                  <a:pt x="85725" y="85724"/>
                </a:lnTo>
                <a:lnTo>
                  <a:pt x="78538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1076" y="5078729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20001"/>
                </a:lnTo>
                <a:lnTo>
                  <a:pt x="57150" y="720001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1676" y="5078729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20001"/>
                </a:lnTo>
                <a:lnTo>
                  <a:pt x="57150" y="720001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6703" y="322402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720089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8410" y="322402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447" y="719963"/>
                </a:lnTo>
                <a:lnTo>
                  <a:pt x="57022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9" y="0"/>
                </a:lnTo>
                <a:close/>
              </a:path>
              <a:path w="85725" h="720089">
                <a:moveTo>
                  <a:pt x="78538" y="71374"/>
                </a:moveTo>
                <a:lnTo>
                  <a:pt x="57150" y="71374"/>
                </a:lnTo>
                <a:lnTo>
                  <a:pt x="57147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9072" y="320421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8147" y="320421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8972" y="5711952"/>
            <a:ext cx="464820" cy="664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45052" y="5699759"/>
            <a:ext cx="464820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6044" y="5699759"/>
            <a:ext cx="464819" cy="676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39211" y="5699759"/>
            <a:ext cx="464820" cy="676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0173" y="3761994"/>
            <a:ext cx="3749040" cy="1290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0173" y="3761994"/>
            <a:ext cx="3749040" cy="1290955"/>
          </a:xfrm>
          <a:custGeom>
            <a:avLst/>
            <a:gdLst/>
            <a:ahLst/>
            <a:cxnLst/>
            <a:rect l="l" t="t" r="r" b="b"/>
            <a:pathLst>
              <a:path w="3749040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8" y="0"/>
                </a:lnTo>
                <a:lnTo>
                  <a:pt x="3533902" y="0"/>
                </a:lnTo>
                <a:lnTo>
                  <a:pt x="3583248" y="5679"/>
                </a:lnTo>
                <a:lnTo>
                  <a:pt x="3628538" y="21857"/>
                </a:lnTo>
                <a:lnTo>
                  <a:pt x="3668482" y="47246"/>
                </a:lnTo>
                <a:lnTo>
                  <a:pt x="3701793" y="80557"/>
                </a:lnTo>
                <a:lnTo>
                  <a:pt x="3727182" y="120501"/>
                </a:lnTo>
                <a:lnTo>
                  <a:pt x="3743360" y="165791"/>
                </a:lnTo>
                <a:lnTo>
                  <a:pt x="3749040" y="215137"/>
                </a:lnTo>
                <a:lnTo>
                  <a:pt x="3749040" y="1075689"/>
                </a:lnTo>
                <a:lnTo>
                  <a:pt x="3743360" y="1125036"/>
                </a:lnTo>
                <a:lnTo>
                  <a:pt x="3727182" y="1170326"/>
                </a:lnTo>
                <a:lnTo>
                  <a:pt x="3701793" y="1210270"/>
                </a:lnTo>
                <a:lnTo>
                  <a:pt x="3668482" y="1243581"/>
                </a:lnTo>
                <a:lnTo>
                  <a:pt x="3628538" y="1268970"/>
                </a:lnTo>
                <a:lnTo>
                  <a:pt x="3583248" y="1285148"/>
                </a:lnTo>
                <a:lnTo>
                  <a:pt x="3533902" y="1290827"/>
                </a:lnTo>
                <a:lnTo>
                  <a:pt x="215138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00173" y="4158488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2396" y="2581655"/>
            <a:ext cx="460247" cy="606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0992" y="2581655"/>
            <a:ext cx="464819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02635" y="2581655"/>
            <a:ext cx="464820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87140" y="2581655"/>
            <a:ext cx="466343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787140" y="2581655"/>
            <a:ext cx="466725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1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2635" y="2581655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6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0992" y="2581655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3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2396" y="2581655"/>
            <a:ext cx="460375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84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𝒉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45052" y="5699759"/>
            <a:ext cx="464820" cy="67691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34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39211" y="5699759"/>
            <a:ext cx="464820" cy="67691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4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76044" y="5699759"/>
            <a:ext cx="464820" cy="67691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345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8972" y="5711952"/>
            <a:ext cx="464820" cy="664845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25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𝒙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77184" y="505968"/>
            <a:ext cx="4171822" cy="12710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77184" y="505968"/>
            <a:ext cx="4171950" cy="1271270"/>
          </a:xfrm>
          <a:custGeom>
            <a:avLst/>
            <a:gdLst/>
            <a:ahLst/>
            <a:cxnLst/>
            <a:rect l="l" t="t" r="r" b="b"/>
            <a:pathLst>
              <a:path w="4171950" h="1271270">
                <a:moveTo>
                  <a:pt x="0" y="211836"/>
                </a:moveTo>
                <a:lnTo>
                  <a:pt x="5596" y="163272"/>
                </a:lnTo>
                <a:lnTo>
                  <a:pt x="21535" y="118687"/>
                </a:lnTo>
                <a:lnTo>
                  <a:pt x="46546" y="79354"/>
                </a:lnTo>
                <a:lnTo>
                  <a:pt x="79354" y="46546"/>
                </a:lnTo>
                <a:lnTo>
                  <a:pt x="118687" y="21535"/>
                </a:lnTo>
                <a:lnTo>
                  <a:pt x="163272" y="5596"/>
                </a:lnTo>
                <a:lnTo>
                  <a:pt x="211836" y="0"/>
                </a:lnTo>
                <a:lnTo>
                  <a:pt x="2050033" y="0"/>
                </a:lnTo>
                <a:lnTo>
                  <a:pt x="2928619" y="0"/>
                </a:lnTo>
                <a:lnTo>
                  <a:pt x="3302508" y="0"/>
                </a:lnTo>
                <a:lnTo>
                  <a:pt x="3351071" y="5596"/>
                </a:lnTo>
                <a:lnTo>
                  <a:pt x="3395656" y="21535"/>
                </a:lnTo>
                <a:lnTo>
                  <a:pt x="3434989" y="46546"/>
                </a:lnTo>
                <a:lnTo>
                  <a:pt x="3467797" y="79354"/>
                </a:lnTo>
                <a:lnTo>
                  <a:pt x="3492808" y="118687"/>
                </a:lnTo>
                <a:lnTo>
                  <a:pt x="3508747" y="163272"/>
                </a:lnTo>
                <a:lnTo>
                  <a:pt x="3514343" y="211836"/>
                </a:lnTo>
                <a:lnTo>
                  <a:pt x="4171822" y="548386"/>
                </a:lnTo>
                <a:lnTo>
                  <a:pt x="3514343" y="529590"/>
                </a:lnTo>
                <a:lnTo>
                  <a:pt x="3514343" y="1059180"/>
                </a:lnTo>
                <a:lnTo>
                  <a:pt x="3508747" y="1107743"/>
                </a:lnTo>
                <a:lnTo>
                  <a:pt x="3492808" y="1152328"/>
                </a:lnTo>
                <a:lnTo>
                  <a:pt x="3467797" y="1191661"/>
                </a:lnTo>
                <a:lnTo>
                  <a:pt x="3434989" y="1224469"/>
                </a:lnTo>
                <a:lnTo>
                  <a:pt x="3395656" y="1249480"/>
                </a:lnTo>
                <a:lnTo>
                  <a:pt x="3351071" y="1265419"/>
                </a:lnTo>
                <a:lnTo>
                  <a:pt x="3302508" y="1271016"/>
                </a:lnTo>
                <a:lnTo>
                  <a:pt x="2928619" y="1271016"/>
                </a:lnTo>
                <a:lnTo>
                  <a:pt x="2050033" y="1271016"/>
                </a:lnTo>
                <a:lnTo>
                  <a:pt x="211836" y="1271016"/>
                </a:lnTo>
                <a:lnTo>
                  <a:pt x="163272" y="1265419"/>
                </a:lnTo>
                <a:lnTo>
                  <a:pt x="118687" y="1249480"/>
                </a:lnTo>
                <a:lnTo>
                  <a:pt x="79354" y="1224469"/>
                </a:lnTo>
                <a:lnTo>
                  <a:pt x="46546" y="1191661"/>
                </a:lnTo>
                <a:lnTo>
                  <a:pt x="21535" y="1152328"/>
                </a:lnTo>
                <a:lnTo>
                  <a:pt x="5596" y="1107743"/>
                </a:lnTo>
                <a:lnTo>
                  <a:pt x="0" y="1059180"/>
                </a:lnTo>
                <a:lnTo>
                  <a:pt x="0" y="529590"/>
                </a:lnTo>
                <a:lnTo>
                  <a:pt x="0" y="21183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69919" y="560578"/>
            <a:ext cx="29286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dirty="0">
                <a:latin typeface="Calibri"/>
                <a:cs typeface="Calibri"/>
              </a:rPr>
              <a:t>same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  architecture </a:t>
            </a:r>
            <a:r>
              <a:rPr sz="2400" dirty="0">
                <a:latin typeface="Calibri"/>
                <a:cs typeface="Calibri"/>
              </a:rPr>
              <a:t>as  </a:t>
            </a:r>
            <a:r>
              <a:rPr sz="2400" b="1" spc="-15" dirty="0">
                <a:latin typeface="Calibri"/>
                <a:cs typeface="Calibri"/>
              </a:rPr>
              <a:t>transformer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encoder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8253476" y="99441"/>
            <a:ext cx="756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BE</a:t>
            </a:r>
            <a:r>
              <a:rPr sz="2800" b="0" spc="-20" dirty="0">
                <a:latin typeface="Calibri"/>
                <a:cs typeface="Calibri"/>
              </a:rPr>
              <a:t>R</a:t>
            </a:r>
            <a:r>
              <a:rPr sz="2800" b="0" spc="-5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10634" y="1962150"/>
            <a:ext cx="922019" cy="4605655"/>
          </a:xfrm>
          <a:custGeom>
            <a:avLst/>
            <a:gdLst/>
            <a:ahLst/>
            <a:cxnLst/>
            <a:rect l="l" t="t" r="r" b="b"/>
            <a:pathLst>
              <a:path w="922020" h="4605655">
                <a:moveTo>
                  <a:pt x="922019" y="4605528"/>
                </a:moveTo>
                <a:lnTo>
                  <a:pt x="847235" y="4604522"/>
                </a:lnTo>
                <a:lnTo>
                  <a:pt x="776295" y="4601611"/>
                </a:lnTo>
                <a:lnTo>
                  <a:pt x="710147" y="4596953"/>
                </a:lnTo>
                <a:lnTo>
                  <a:pt x="649742" y="4590705"/>
                </a:lnTo>
                <a:lnTo>
                  <a:pt x="596026" y="4583026"/>
                </a:lnTo>
                <a:lnTo>
                  <a:pt x="549950" y="4574074"/>
                </a:lnTo>
                <a:lnTo>
                  <a:pt x="512462" y="4564006"/>
                </a:lnTo>
                <a:lnTo>
                  <a:pt x="467043" y="4541158"/>
                </a:lnTo>
                <a:lnTo>
                  <a:pt x="461010" y="4528693"/>
                </a:lnTo>
                <a:lnTo>
                  <a:pt x="461010" y="2557526"/>
                </a:lnTo>
                <a:lnTo>
                  <a:pt x="454976" y="2545036"/>
                </a:lnTo>
                <a:lnTo>
                  <a:pt x="409557" y="2522167"/>
                </a:lnTo>
                <a:lnTo>
                  <a:pt x="372069" y="2512100"/>
                </a:lnTo>
                <a:lnTo>
                  <a:pt x="325993" y="2503154"/>
                </a:lnTo>
                <a:lnTo>
                  <a:pt x="272277" y="2495483"/>
                </a:lnTo>
                <a:lnTo>
                  <a:pt x="211872" y="2489246"/>
                </a:lnTo>
                <a:lnTo>
                  <a:pt x="145724" y="2484597"/>
                </a:lnTo>
                <a:lnTo>
                  <a:pt x="74784" y="2481693"/>
                </a:lnTo>
                <a:lnTo>
                  <a:pt x="0" y="2480691"/>
                </a:lnTo>
                <a:lnTo>
                  <a:pt x="74784" y="2479684"/>
                </a:lnTo>
                <a:lnTo>
                  <a:pt x="145724" y="2476772"/>
                </a:lnTo>
                <a:lnTo>
                  <a:pt x="211872" y="2472111"/>
                </a:lnTo>
                <a:lnTo>
                  <a:pt x="272277" y="2465861"/>
                </a:lnTo>
                <a:lnTo>
                  <a:pt x="325993" y="2458180"/>
                </a:lnTo>
                <a:lnTo>
                  <a:pt x="372069" y="2449226"/>
                </a:lnTo>
                <a:lnTo>
                  <a:pt x="409557" y="2439158"/>
                </a:lnTo>
                <a:lnTo>
                  <a:pt x="454976" y="2416314"/>
                </a:lnTo>
                <a:lnTo>
                  <a:pt x="461010" y="2403856"/>
                </a:lnTo>
                <a:lnTo>
                  <a:pt x="461010" y="76835"/>
                </a:lnTo>
                <a:lnTo>
                  <a:pt x="467043" y="64376"/>
                </a:lnTo>
                <a:lnTo>
                  <a:pt x="512462" y="41532"/>
                </a:lnTo>
                <a:lnTo>
                  <a:pt x="549950" y="31464"/>
                </a:lnTo>
                <a:lnTo>
                  <a:pt x="596026" y="22510"/>
                </a:lnTo>
                <a:lnTo>
                  <a:pt x="649742" y="14829"/>
                </a:lnTo>
                <a:lnTo>
                  <a:pt x="710147" y="8579"/>
                </a:lnTo>
                <a:lnTo>
                  <a:pt x="776295" y="3918"/>
                </a:lnTo>
                <a:lnTo>
                  <a:pt x="847235" y="1006"/>
                </a:lnTo>
                <a:lnTo>
                  <a:pt x="92201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42935" y="4278629"/>
            <a:ext cx="10655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esidual</a:t>
            </a:r>
            <a:endParaRPr sz="2400">
              <a:latin typeface="Calibri"/>
              <a:cs typeface="Calibri"/>
            </a:endParaRPr>
          </a:p>
          <a:p>
            <a:pPr marL="12700" marR="16129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+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  </a:t>
            </a:r>
            <a:r>
              <a:rPr sz="2400" spc="-5" dirty="0">
                <a:latin typeface="Calibri"/>
                <a:cs typeface="Calibri"/>
              </a:rPr>
              <a:t>norm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39761" y="3507485"/>
            <a:ext cx="861694" cy="709930"/>
          </a:xfrm>
          <a:custGeom>
            <a:avLst/>
            <a:gdLst/>
            <a:ahLst/>
            <a:cxnLst/>
            <a:rect l="l" t="t" r="r" b="b"/>
            <a:pathLst>
              <a:path w="861695" h="709929">
                <a:moveTo>
                  <a:pt x="831977" y="656336"/>
                </a:moveTo>
                <a:lnTo>
                  <a:pt x="807847" y="685800"/>
                </a:lnTo>
                <a:lnTo>
                  <a:pt x="837311" y="709930"/>
                </a:lnTo>
                <a:lnTo>
                  <a:pt x="861441" y="680465"/>
                </a:lnTo>
                <a:lnTo>
                  <a:pt x="831977" y="656336"/>
                </a:lnTo>
                <a:close/>
              </a:path>
              <a:path w="861695" h="709929">
                <a:moveTo>
                  <a:pt x="772922" y="608076"/>
                </a:moveTo>
                <a:lnTo>
                  <a:pt x="748792" y="637539"/>
                </a:lnTo>
                <a:lnTo>
                  <a:pt x="778383" y="661669"/>
                </a:lnTo>
                <a:lnTo>
                  <a:pt x="802513" y="632206"/>
                </a:lnTo>
                <a:lnTo>
                  <a:pt x="772922" y="608076"/>
                </a:lnTo>
                <a:close/>
              </a:path>
              <a:path w="861695" h="709929">
                <a:moveTo>
                  <a:pt x="713994" y="559815"/>
                </a:moveTo>
                <a:lnTo>
                  <a:pt x="689864" y="589280"/>
                </a:lnTo>
                <a:lnTo>
                  <a:pt x="719328" y="613409"/>
                </a:lnTo>
                <a:lnTo>
                  <a:pt x="743458" y="583945"/>
                </a:lnTo>
                <a:lnTo>
                  <a:pt x="713994" y="559815"/>
                </a:lnTo>
                <a:close/>
              </a:path>
              <a:path w="861695" h="709929">
                <a:moveTo>
                  <a:pt x="655066" y="511556"/>
                </a:moveTo>
                <a:lnTo>
                  <a:pt x="630936" y="541019"/>
                </a:lnTo>
                <a:lnTo>
                  <a:pt x="660400" y="565150"/>
                </a:lnTo>
                <a:lnTo>
                  <a:pt x="684530" y="535686"/>
                </a:lnTo>
                <a:lnTo>
                  <a:pt x="655066" y="511556"/>
                </a:lnTo>
                <a:close/>
              </a:path>
              <a:path w="861695" h="709929">
                <a:moveTo>
                  <a:pt x="596138" y="463295"/>
                </a:moveTo>
                <a:lnTo>
                  <a:pt x="572008" y="492759"/>
                </a:lnTo>
                <a:lnTo>
                  <a:pt x="601472" y="516889"/>
                </a:lnTo>
                <a:lnTo>
                  <a:pt x="625602" y="487425"/>
                </a:lnTo>
                <a:lnTo>
                  <a:pt x="596138" y="463295"/>
                </a:lnTo>
                <a:close/>
              </a:path>
              <a:path w="861695" h="709929">
                <a:moveTo>
                  <a:pt x="537083" y="415036"/>
                </a:moveTo>
                <a:lnTo>
                  <a:pt x="512953" y="444500"/>
                </a:lnTo>
                <a:lnTo>
                  <a:pt x="542417" y="468630"/>
                </a:lnTo>
                <a:lnTo>
                  <a:pt x="566547" y="439165"/>
                </a:lnTo>
                <a:lnTo>
                  <a:pt x="537083" y="415036"/>
                </a:lnTo>
                <a:close/>
              </a:path>
              <a:path w="861695" h="709929">
                <a:moveTo>
                  <a:pt x="478155" y="366775"/>
                </a:moveTo>
                <a:lnTo>
                  <a:pt x="454025" y="396239"/>
                </a:lnTo>
                <a:lnTo>
                  <a:pt x="483489" y="420369"/>
                </a:lnTo>
                <a:lnTo>
                  <a:pt x="507619" y="390906"/>
                </a:lnTo>
                <a:lnTo>
                  <a:pt x="478155" y="366775"/>
                </a:lnTo>
                <a:close/>
              </a:path>
              <a:path w="861695" h="709929">
                <a:moveTo>
                  <a:pt x="419227" y="318515"/>
                </a:moveTo>
                <a:lnTo>
                  <a:pt x="395097" y="347980"/>
                </a:lnTo>
                <a:lnTo>
                  <a:pt x="424561" y="372109"/>
                </a:lnTo>
                <a:lnTo>
                  <a:pt x="448691" y="342645"/>
                </a:lnTo>
                <a:lnTo>
                  <a:pt x="419227" y="318515"/>
                </a:lnTo>
                <a:close/>
              </a:path>
              <a:path w="861695" h="709929">
                <a:moveTo>
                  <a:pt x="360172" y="270256"/>
                </a:moveTo>
                <a:lnTo>
                  <a:pt x="336042" y="299719"/>
                </a:lnTo>
                <a:lnTo>
                  <a:pt x="365633" y="323850"/>
                </a:lnTo>
                <a:lnTo>
                  <a:pt x="389763" y="294386"/>
                </a:lnTo>
                <a:lnTo>
                  <a:pt x="360172" y="270256"/>
                </a:lnTo>
                <a:close/>
              </a:path>
              <a:path w="861695" h="709929">
                <a:moveTo>
                  <a:pt x="301244" y="221995"/>
                </a:moveTo>
                <a:lnTo>
                  <a:pt x="277114" y="251459"/>
                </a:lnTo>
                <a:lnTo>
                  <a:pt x="306578" y="275589"/>
                </a:lnTo>
                <a:lnTo>
                  <a:pt x="330708" y="246125"/>
                </a:lnTo>
                <a:lnTo>
                  <a:pt x="301244" y="221995"/>
                </a:lnTo>
                <a:close/>
              </a:path>
              <a:path w="861695" h="709929">
                <a:moveTo>
                  <a:pt x="242316" y="173736"/>
                </a:moveTo>
                <a:lnTo>
                  <a:pt x="218186" y="203200"/>
                </a:lnTo>
                <a:lnTo>
                  <a:pt x="247650" y="227330"/>
                </a:lnTo>
                <a:lnTo>
                  <a:pt x="271780" y="197865"/>
                </a:lnTo>
                <a:lnTo>
                  <a:pt x="242316" y="173736"/>
                </a:lnTo>
                <a:close/>
              </a:path>
              <a:path w="861695" h="709929">
                <a:moveTo>
                  <a:pt x="183261" y="125475"/>
                </a:moveTo>
                <a:lnTo>
                  <a:pt x="159131" y="154939"/>
                </a:lnTo>
                <a:lnTo>
                  <a:pt x="188722" y="179069"/>
                </a:lnTo>
                <a:lnTo>
                  <a:pt x="212852" y="149606"/>
                </a:lnTo>
                <a:lnTo>
                  <a:pt x="183261" y="125475"/>
                </a:lnTo>
                <a:close/>
              </a:path>
              <a:path w="861695" h="709929">
                <a:moveTo>
                  <a:pt x="124333" y="77215"/>
                </a:moveTo>
                <a:lnTo>
                  <a:pt x="100203" y="106680"/>
                </a:lnTo>
                <a:lnTo>
                  <a:pt x="129667" y="130809"/>
                </a:lnTo>
                <a:lnTo>
                  <a:pt x="153797" y="101345"/>
                </a:lnTo>
                <a:lnTo>
                  <a:pt x="124333" y="77215"/>
                </a:lnTo>
                <a:close/>
              </a:path>
              <a:path w="861695" h="709929">
                <a:moveTo>
                  <a:pt x="0" y="0"/>
                </a:moveTo>
                <a:lnTo>
                  <a:pt x="52197" y="116586"/>
                </a:lnTo>
                <a:lnTo>
                  <a:pt x="80071" y="82550"/>
                </a:lnTo>
                <a:lnTo>
                  <a:pt x="70739" y="82550"/>
                </a:lnTo>
                <a:lnTo>
                  <a:pt x="61595" y="75056"/>
                </a:lnTo>
                <a:lnTo>
                  <a:pt x="85725" y="45592"/>
                </a:lnTo>
                <a:lnTo>
                  <a:pt x="110337" y="45592"/>
                </a:lnTo>
                <a:lnTo>
                  <a:pt x="124587" y="28193"/>
                </a:lnTo>
                <a:lnTo>
                  <a:pt x="0" y="0"/>
                </a:lnTo>
                <a:close/>
              </a:path>
              <a:path w="861695" h="709929">
                <a:moveTo>
                  <a:pt x="85725" y="45592"/>
                </a:moveTo>
                <a:lnTo>
                  <a:pt x="61595" y="75056"/>
                </a:lnTo>
                <a:lnTo>
                  <a:pt x="70739" y="82550"/>
                </a:lnTo>
                <a:lnTo>
                  <a:pt x="94869" y="53086"/>
                </a:lnTo>
                <a:lnTo>
                  <a:pt x="85725" y="45592"/>
                </a:lnTo>
                <a:close/>
              </a:path>
              <a:path w="861695" h="709929">
                <a:moveTo>
                  <a:pt x="110337" y="45592"/>
                </a:moveTo>
                <a:lnTo>
                  <a:pt x="85725" y="45592"/>
                </a:lnTo>
                <a:lnTo>
                  <a:pt x="94869" y="53086"/>
                </a:lnTo>
                <a:lnTo>
                  <a:pt x="70739" y="82550"/>
                </a:lnTo>
                <a:lnTo>
                  <a:pt x="80071" y="82550"/>
                </a:lnTo>
                <a:lnTo>
                  <a:pt x="110337" y="45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38110" y="2221229"/>
            <a:ext cx="978535" cy="1990089"/>
          </a:xfrm>
          <a:custGeom>
            <a:avLst/>
            <a:gdLst/>
            <a:ahLst/>
            <a:cxnLst/>
            <a:rect l="l" t="t" r="r" b="b"/>
            <a:pathLst>
              <a:path w="978534" h="1990089">
                <a:moveTo>
                  <a:pt x="961517" y="1939163"/>
                </a:moveTo>
                <a:lnTo>
                  <a:pt x="927227" y="1955673"/>
                </a:lnTo>
                <a:lnTo>
                  <a:pt x="943737" y="1989963"/>
                </a:lnTo>
                <a:lnTo>
                  <a:pt x="978027" y="1973453"/>
                </a:lnTo>
                <a:lnTo>
                  <a:pt x="961517" y="1939163"/>
                </a:lnTo>
                <a:close/>
              </a:path>
              <a:path w="978534" h="1990089">
                <a:moveTo>
                  <a:pt x="928243" y="1870583"/>
                </a:moveTo>
                <a:lnTo>
                  <a:pt x="893953" y="1887093"/>
                </a:lnTo>
                <a:lnTo>
                  <a:pt x="910590" y="1921383"/>
                </a:lnTo>
                <a:lnTo>
                  <a:pt x="944880" y="1904873"/>
                </a:lnTo>
                <a:lnTo>
                  <a:pt x="928243" y="1870583"/>
                </a:lnTo>
                <a:close/>
              </a:path>
              <a:path w="978534" h="1990089">
                <a:moveTo>
                  <a:pt x="895096" y="1802003"/>
                </a:moveTo>
                <a:lnTo>
                  <a:pt x="860806" y="1818513"/>
                </a:lnTo>
                <a:lnTo>
                  <a:pt x="877443" y="1852803"/>
                </a:lnTo>
                <a:lnTo>
                  <a:pt x="911733" y="1836293"/>
                </a:lnTo>
                <a:lnTo>
                  <a:pt x="895096" y="1802003"/>
                </a:lnTo>
                <a:close/>
              </a:path>
              <a:path w="978534" h="1990089">
                <a:moveTo>
                  <a:pt x="861822" y="1733296"/>
                </a:moveTo>
                <a:lnTo>
                  <a:pt x="827532" y="1749933"/>
                </a:lnTo>
                <a:lnTo>
                  <a:pt x="844169" y="1784223"/>
                </a:lnTo>
                <a:lnTo>
                  <a:pt x="878459" y="1767586"/>
                </a:lnTo>
                <a:lnTo>
                  <a:pt x="861822" y="1733296"/>
                </a:lnTo>
                <a:close/>
              </a:path>
              <a:path w="978534" h="1990089">
                <a:moveTo>
                  <a:pt x="828675" y="1664716"/>
                </a:moveTo>
                <a:lnTo>
                  <a:pt x="794385" y="1681353"/>
                </a:lnTo>
                <a:lnTo>
                  <a:pt x="811022" y="1715643"/>
                </a:lnTo>
                <a:lnTo>
                  <a:pt x="845312" y="1699006"/>
                </a:lnTo>
                <a:lnTo>
                  <a:pt x="828675" y="1664716"/>
                </a:lnTo>
                <a:close/>
              </a:path>
              <a:path w="978534" h="1990089">
                <a:moveTo>
                  <a:pt x="795528" y="1596136"/>
                </a:moveTo>
                <a:lnTo>
                  <a:pt x="761238" y="1612773"/>
                </a:lnTo>
                <a:lnTo>
                  <a:pt x="777748" y="1647063"/>
                </a:lnTo>
                <a:lnTo>
                  <a:pt x="812038" y="1630426"/>
                </a:lnTo>
                <a:lnTo>
                  <a:pt x="795528" y="1596136"/>
                </a:lnTo>
                <a:close/>
              </a:path>
              <a:path w="978534" h="1990089">
                <a:moveTo>
                  <a:pt x="762254" y="1527556"/>
                </a:moveTo>
                <a:lnTo>
                  <a:pt x="727964" y="1544193"/>
                </a:lnTo>
                <a:lnTo>
                  <a:pt x="744601" y="1578483"/>
                </a:lnTo>
                <a:lnTo>
                  <a:pt x="778891" y="1561846"/>
                </a:lnTo>
                <a:lnTo>
                  <a:pt x="762254" y="1527556"/>
                </a:lnTo>
                <a:close/>
              </a:path>
              <a:path w="978534" h="1990089">
                <a:moveTo>
                  <a:pt x="729107" y="1458976"/>
                </a:moveTo>
                <a:lnTo>
                  <a:pt x="694817" y="1475613"/>
                </a:lnTo>
                <a:lnTo>
                  <a:pt x="711327" y="1509903"/>
                </a:lnTo>
                <a:lnTo>
                  <a:pt x="745744" y="1493266"/>
                </a:lnTo>
                <a:lnTo>
                  <a:pt x="729107" y="1458976"/>
                </a:lnTo>
                <a:close/>
              </a:path>
              <a:path w="978534" h="1990089">
                <a:moveTo>
                  <a:pt x="695833" y="1390396"/>
                </a:moveTo>
                <a:lnTo>
                  <a:pt x="661543" y="1407033"/>
                </a:lnTo>
                <a:lnTo>
                  <a:pt x="678180" y="1441323"/>
                </a:lnTo>
                <a:lnTo>
                  <a:pt x="712470" y="1424686"/>
                </a:lnTo>
                <a:lnTo>
                  <a:pt x="695833" y="1390396"/>
                </a:lnTo>
                <a:close/>
              </a:path>
              <a:path w="978534" h="1990089">
                <a:moveTo>
                  <a:pt x="662686" y="1321816"/>
                </a:moveTo>
                <a:lnTo>
                  <a:pt x="628396" y="1338453"/>
                </a:lnTo>
                <a:lnTo>
                  <a:pt x="645033" y="1372743"/>
                </a:lnTo>
                <a:lnTo>
                  <a:pt x="679323" y="1356106"/>
                </a:lnTo>
                <a:lnTo>
                  <a:pt x="662686" y="1321816"/>
                </a:lnTo>
                <a:close/>
              </a:path>
              <a:path w="978534" h="1990089">
                <a:moveTo>
                  <a:pt x="629539" y="1253236"/>
                </a:moveTo>
                <a:lnTo>
                  <a:pt x="595122" y="1269873"/>
                </a:lnTo>
                <a:lnTo>
                  <a:pt x="611759" y="1304163"/>
                </a:lnTo>
                <a:lnTo>
                  <a:pt x="646049" y="1287526"/>
                </a:lnTo>
                <a:lnTo>
                  <a:pt x="629539" y="1253236"/>
                </a:lnTo>
                <a:close/>
              </a:path>
              <a:path w="978534" h="1990089">
                <a:moveTo>
                  <a:pt x="596265" y="1184656"/>
                </a:moveTo>
                <a:lnTo>
                  <a:pt x="561975" y="1201293"/>
                </a:lnTo>
                <a:lnTo>
                  <a:pt x="578612" y="1235583"/>
                </a:lnTo>
                <a:lnTo>
                  <a:pt x="612902" y="1218946"/>
                </a:lnTo>
                <a:lnTo>
                  <a:pt x="596265" y="1184656"/>
                </a:lnTo>
                <a:close/>
              </a:path>
              <a:path w="978534" h="1990089">
                <a:moveTo>
                  <a:pt x="563118" y="1116076"/>
                </a:moveTo>
                <a:lnTo>
                  <a:pt x="528828" y="1132713"/>
                </a:lnTo>
                <a:lnTo>
                  <a:pt x="545338" y="1167003"/>
                </a:lnTo>
                <a:lnTo>
                  <a:pt x="579628" y="1150366"/>
                </a:lnTo>
                <a:lnTo>
                  <a:pt x="563118" y="1116076"/>
                </a:lnTo>
                <a:close/>
              </a:path>
              <a:path w="978534" h="1990089">
                <a:moveTo>
                  <a:pt x="529844" y="1047496"/>
                </a:moveTo>
                <a:lnTo>
                  <a:pt x="495554" y="1064133"/>
                </a:lnTo>
                <a:lnTo>
                  <a:pt x="512191" y="1098423"/>
                </a:lnTo>
                <a:lnTo>
                  <a:pt x="546481" y="1081786"/>
                </a:lnTo>
                <a:lnTo>
                  <a:pt x="529844" y="1047496"/>
                </a:lnTo>
                <a:close/>
              </a:path>
              <a:path w="978534" h="1990089">
                <a:moveTo>
                  <a:pt x="496697" y="978916"/>
                </a:moveTo>
                <a:lnTo>
                  <a:pt x="462407" y="995553"/>
                </a:lnTo>
                <a:lnTo>
                  <a:pt x="478917" y="1029843"/>
                </a:lnTo>
                <a:lnTo>
                  <a:pt x="513334" y="1013206"/>
                </a:lnTo>
                <a:lnTo>
                  <a:pt x="496697" y="978916"/>
                </a:lnTo>
                <a:close/>
              </a:path>
              <a:path w="978534" h="1990089">
                <a:moveTo>
                  <a:pt x="463423" y="910336"/>
                </a:moveTo>
                <a:lnTo>
                  <a:pt x="429133" y="926973"/>
                </a:lnTo>
                <a:lnTo>
                  <a:pt x="445770" y="961263"/>
                </a:lnTo>
                <a:lnTo>
                  <a:pt x="480060" y="944626"/>
                </a:lnTo>
                <a:lnTo>
                  <a:pt x="463423" y="910336"/>
                </a:lnTo>
                <a:close/>
              </a:path>
              <a:path w="978534" h="1990089">
                <a:moveTo>
                  <a:pt x="430275" y="841756"/>
                </a:moveTo>
                <a:lnTo>
                  <a:pt x="395986" y="858266"/>
                </a:lnTo>
                <a:lnTo>
                  <a:pt x="412623" y="892683"/>
                </a:lnTo>
                <a:lnTo>
                  <a:pt x="446913" y="876046"/>
                </a:lnTo>
                <a:lnTo>
                  <a:pt x="430275" y="841756"/>
                </a:lnTo>
                <a:close/>
              </a:path>
              <a:path w="978534" h="1990089">
                <a:moveTo>
                  <a:pt x="397129" y="773176"/>
                </a:moveTo>
                <a:lnTo>
                  <a:pt x="362839" y="789686"/>
                </a:lnTo>
                <a:lnTo>
                  <a:pt x="379349" y="823976"/>
                </a:lnTo>
                <a:lnTo>
                  <a:pt x="413639" y="807466"/>
                </a:lnTo>
                <a:lnTo>
                  <a:pt x="397129" y="773176"/>
                </a:lnTo>
                <a:close/>
              </a:path>
              <a:path w="978534" h="1990089">
                <a:moveTo>
                  <a:pt x="363855" y="704596"/>
                </a:moveTo>
                <a:lnTo>
                  <a:pt x="329565" y="721106"/>
                </a:lnTo>
                <a:lnTo>
                  <a:pt x="346202" y="755396"/>
                </a:lnTo>
                <a:lnTo>
                  <a:pt x="380492" y="738886"/>
                </a:lnTo>
                <a:lnTo>
                  <a:pt x="363855" y="704596"/>
                </a:lnTo>
                <a:close/>
              </a:path>
              <a:path w="978534" h="1990089">
                <a:moveTo>
                  <a:pt x="330708" y="636016"/>
                </a:moveTo>
                <a:lnTo>
                  <a:pt x="296418" y="652526"/>
                </a:lnTo>
                <a:lnTo>
                  <a:pt x="312928" y="686816"/>
                </a:lnTo>
                <a:lnTo>
                  <a:pt x="347218" y="670306"/>
                </a:lnTo>
                <a:lnTo>
                  <a:pt x="330708" y="636016"/>
                </a:lnTo>
                <a:close/>
              </a:path>
              <a:path w="978534" h="1990089">
                <a:moveTo>
                  <a:pt x="297434" y="567436"/>
                </a:moveTo>
                <a:lnTo>
                  <a:pt x="263144" y="583946"/>
                </a:lnTo>
                <a:lnTo>
                  <a:pt x="279781" y="618236"/>
                </a:lnTo>
                <a:lnTo>
                  <a:pt x="314071" y="601726"/>
                </a:lnTo>
                <a:lnTo>
                  <a:pt x="297434" y="567436"/>
                </a:lnTo>
                <a:close/>
              </a:path>
              <a:path w="978534" h="1990089">
                <a:moveTo>
                  <a:pt x="264287" y="498856"/>
                </a:moveTo>
                <a:lnTo>
                  <a:pt x="229997" y="515366"/>
                </a:lnTo>
                <a:lnTo>
                  <a:pt x="246634" y="549656"/>
                </a:lnTo>
                <a:lnTo>
                  <a:pt x="280924" y="533146"/>
                </a:lnTo>
                <a:lnTo>
                  <a:pt x="264287" y="498856"/>
                </a:lnTo>
                <a:close/>
              </a:path>
              <a:path w="978534" h="1990089">
                <a:moveTo>
                  <a:pt x="231013" y="430149"/>
                </a:moveTo>
                <a:lnTo>
                  <a:pt x="196723" y="446786"/>
                </a:lnTo>
                <a:lnTo>
                  <a:pt x="213360" y="481075"/>
                </a:lnTo>
                <a:lnTo>
                  <a:pt x="247650" y="464439"/>
                </a:lnTo>
                <a:lnTo>
                  <a:pt x="231013" y="430149"/>
                </a:lnTo>
                <a:close/>
              </a:path>
              <a:path w="978534" h="1990089">
                <a:moveTo>
                  <a:pt x="197866" y="361569"/>
                </a:moveTo>
                <a:lnTo>
                  <a:pt x="163575" y="378206"/>
                </a:lnTo>
                <a:lnTo>
                  <a:pt x="180213" y="412496"/>
                </a:lnTo>
                <a:lnTo>
                  <a:pt x="214503" y="395859"/>
                </a:lnTo>
                <a:lnTo>
                  <a:pt x="197866" y="361569"/>
                </a:lnTo>
                <a:close/>
              </a:path>
              <a:path w="978534" h="1990089">
                <a:moveTo>
                  <a:pt x="164719" y="292989"/>
                </a:moveTo>
                <a:lnTo>
                  <a:pt x="130429" y="309625"/>
                </a:lnTo>
                <a:lnTo>
                  <a:pt x="146939" y="343916"/>
                </a:lnTo>
                <a:lnTo>
                  <a:pt x="181229" y="327279"/>
                </a:lnTo>
                <a:lnTo>
                  <a:pt x="164719" y="292989"/>
                </a:lnTo>
                <a:close/>
              </a:path>
              <a:path w="978534" h="1990089">
                <a:moveTo>
                  <a:pt x="131445" y="224409"/>
                </a:moveTo>
                <a:lnTo>
                  <a:pt x="97155" y="241046"/>
                </a:lnTo>
                <a:lnTo>
                  <a:pt x="113792" y="275336"/>
                </a:lnTo>
                <a:lnTo>
                  <a:pt x="148082" y="258699"/>
                </a:lnTo>
                <a:lnTo>
                  <a:pt x="131445" y="224409"/>
                </a:lnTo>
                <a:close/>
              </a:path>
              <a:path w="978534" h="1990089">
                <a:moveTo>
                  <a:pt x="98298" y="155829"/>
                </a:moveTo>
                <a:lnTo>
                  <a:pt x="64008" y="172466"/>
                </a:lnTo>
                <a:lnTo>
                  <a:pt x="80518" y="206756"/>
                </a:lnTo>
                <a:lnTo>
                  <a:pt x="114808" y="190119"/>
                </a:lnTo>
                <a:lnTo>
                  <a:pt x="98298" y="155829"/>
                </a:lnTo>
                <a:close/>
              </a:path>
              <a:path w="978534" h="1990089">
                <a:moveTo>
                  <a:pt x="68577" y="94573"/>
                </a:moveTo>
                <a:lnTo>
                  <a:pt x="34271" y="111176"/>
                </a:lnTo>
                <a:lnTo>
                  <a:pt x="47371" y="138175"/>
                </a:lnTo>
                <a:lnTo>
                  <a:pt x="81661" y="121539"/>
                </a:lnTo>
                <a:lnTo>
                  <a:pt x="68577" y="94573"/>
                </a:lnTo>
                <a:close/>
              </a:path>
              <a:path w="978534" h="1990089">
                <a:moveTo>
                  <a:pt x="1650" y="0"/>
                </a:moveTo>
                <a:lnTo>
                  <a:pt x="0" y="127762"/>
                </a:lnTo>
                <a:lnTo>
                  <a:pt x="34271" y="111176"/>
                </a:lnTo>
                <a:lnTo>
                  <a:pt x="30734" y="103886"/>
                </a:lnTo>
                <a:lnTo>
                  <a:pt x="65024" y="87249"/>
                </a:lnTo>
                <a:lnTo>
                  <a:pt x="83713" y="87249"/>
                </a:lnTo>
                <a:lnTo>
                  <a:pt x="102870" y="77978"/>
                </a:lnTo>
                <a:lnTo>
                  <a:pt x="1650" y="0"/>
                </a:lnTo>
                <a:close/>
              </a:path>
              <a:path w="978534" h="1990089">
                <a:moveTo>
                  <a:pt x="65024" y="87249"/>
                </a:moveTo>
                <a:lnTo>
                  <a:pt x="30734" y="103886"/>
                </a:lnTo>
                <a:lnTo>
                  <a:pt x="34271" y="111176"/>
                </a:lnTo>
                <a:lnTo>
                  <a:pt x="68577" y="94573"/>
                </a:lnTo>
                <a:lnTo>
                  <a:pt x="65024" y="87249"/>
                </a:lnTo>
                <a:close/>
              </a:path>
              <a:path w="978534" h="1990089">
                <a:moveTo>
                  <a:pt x="83713" y="87249"/>
                </a:moveTo>
                <a:lnTo>
                  <a:pt x="65024" y="87249"/>
                </a:lnTo>
                <a:lnTo>
                  <a:pt x="68577" y="94573"/>
                </a:lnTo>
                <a:lnTo>
                  <a:pt x="83713" y="87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72</a:t>
            </a:fld>
            <a:endParaRPr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B93684D-5BC2-4377-AC28-892E87D77F45}"/>
              </a:ext>
            </a:extLst>
          </p:cNvPr>
          <p:cNvSpPr/>
          <p:nvPr/>
        </p:nvSpPr>
        <p:spPr>
          <a:xfrm>
            <a:off x="630173" y="32550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333333"/>
                </a:solidFill>
                <a:latin typeface="Arial" panose="020B0604020202020204" pitchFamily="34" charset="0"/>
              </a:rPr>
              <a:t>木偶动画</a:t>
            </a:r>
            <a:r>
              <a:rPr lang="en-US" altLang="zh-CN">
                <a:solidFill>
                  <a:srgbClr val="333333"/>
                </a:solidFill>
                <a:latin typeface="Arial" panose="020B0604020202020204" pitchFamily="34" charset="0"/>
              </a:rPr>
              <a:t>《</a:t>
            </a:r>
            <a:r>
              <a:rPr lang="zh-CN" altLang="en-US">
                <a:solidFill>
                  <a:srgbClr val="333333"/>
                </a:solidFill>
                <a:latin typeface="Arial" panose="020B0604020202020204" pitchFamily="34" charset="0"/>
              </a:rPr>
              <a:t>芝麻街</a:t>
            </a:r>
            <a:r>
              <a:rPr lang="en-US" altLang="zh-CN">
                <a:solidFill>
                  <a:srgbClr val="333333"/>
                </a:solidFill>
                <a:latin typeface="Arial" panose="020B0604020202020204" pitchFamily="34" charset="0"/>
              </a:rPr>
              <a:t>》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1515" y="0"/>
            <a:ext cx="3872484" cy="3153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659" y="1305890"/>
            <a:ext cx="23183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5" dirty="0">
                <a:solidFill>
                  <a:srgbClr val="44536A"/>
                </a:solidFill>
              </a:rPr>
              <a:t>Decoder</a:t>
            </a:r>
            <a:endParaRPr sz="5400"/>
          </a:p>
        </p:txBody>
      </p:sp>
      <p:sp>
        <p:nvSpPr>
          <p:cNvPr id="4" name="object 4"/>
          <p:cNvSpPr/>
          <p:nvPr/>
        </p:nvSpPr>
        <p:spPr>
          <a:xfrm>
            <a:off x="0" y="4146803"/>
            <a:ext cx="2356104" cy="2711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3170" y="4191761"/>
            <a:ext cx="2513076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3170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5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6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5060" y="4589526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7617" y="4191761"/>
            <a:ext cx="251307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7617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6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5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4015" y="4589526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59502" y="4791455"/>
            <a:ext cx="850900" cy="114300"/>
          </a:xfrm>
          <a:custGeom>
            <a:avLst/>
            <a:gdLst/>
            <a:ahLst/>
            <a:cxnLst/>
            <a:rect l="l" t="t" r="r" b="b"/>
            <a:pathLst>
              <a:path w="850900" h="114300">
                <a:moveTo>
                  <a:pt x="736346" y="0"/>
                </a:moveTo>
                <a:lnTo>
                  <a:pt x="736346" y="114300"/>
                </a:lnTo>
                <a:lnTo>
                  <a:pt x="812546" y="76200"/>
                </a:lnTo>
                <a:lnTo>
                  <a:pt x="755396" y="76200"/>
                </a:lnTo>
                <a:lnTo>
                  <a:pt x="755396" y="38100"/>
                </a:lnTo>
                <a:lnTo>
                  <a:pt x="812546" y="38100"/>
                </a:lnTo>
                <a:lnTo>
                  <a:pt x="736346" y="0"/>
                </a:lnTo>
                <a:close/>
              </a:path>
              <a:path w="850900" h="114300">
                <a:moveTo>
                  <a:pt x="73634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36346" y="76200"/>
                </a:lnTo>
                <a:lnTo>
                  <a:pt x="736346" y="38100"/>
                </a:lnTo>
                <a:close/>
              </a:path>
              <a:path w="850900" h="114300">
                <a:moveTo>
                  <a:pt x="812546" y="38100"/>
                </a:moveTo>
                <a:lnTo>
                  <a:pt x="755396" y="38100"/>
                </a:lnTo>
                <a:lnTo>
                  <a:pt x="755396" y="76200"/>
                </a:lnTo>
                <a:lnTo>
                  <a:pt x="812546" y="76200"/>
                </a:lnTo>
                <a:lnTo>
                  <a:pt x="850646" y="57150"/>
                </a:lnTo>
                <a:lnTo>
                  <a:pt x="81254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1796" y="5484114"/>
            <a:ext cx="114300" cy="389890"/>
          </a:xfrm>
          <a:custGeom>
            <a:avLst/>
            <a:gdLst/>
            <a:ahLst/>
            <a:cxnLst/>
            <a:rect l="l" t="t" r="r" b="b"/>
            <a:pathLst>
              <a:path w="114300" h="389889">
                <a:moveTo>
                  <a:pt x="76200" y="95250"/>
                </a:moveTo>
                <a:lnTo>
                  <a:pt x="38100" y="95250"/>
                </a:lnTo>
                <a:lnTo>
                  <a:pt x="38100" y="389305"/>
                </a:lnTo>
                <a:lnTo>
                  <a:pt x="76200" y="389305"/>
                </a:lnTo>
                <a:lnTo>
                  <a:pt x="76200" y="95250"/>
                </a:lnTo>
                <a:close/>
              </a:path>
              <a:path w="114300" h="3898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98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371093" y="1928779"/>
            <a:ext cx="8229600" cy="1841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– </a:t>
            </a:r>
            <a:r>
              <a:rPr spc="-65" dirty="0"/>
              <a:t>Autoregressive</a:t>
            </a:r>
            <a:r>
              <a:rPr spc="-190" dirty="0"/>
              <a:t> </a:t>
            </a:r>
            <a:r>
              <a:rPr spc="-130" dirty="0"/>
              <a:t>(AT)</a:t>
            </a:r>
            <a:endParaRPr lang="en-US" altLang="zh-CN" spc="-13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0" dirty="0"/>
              <a:t>Inference</a:t>
            </a:r>
            <a:endParaRPr spc="-130" dirty="0"/>
          </a:p>
          <a:p>
            <a:pPr marR="5080" algn="r">
              <a:lnSpc>
                <a:spcPct val="100000"/>
              </a:lnSpc>
              <a:spcBef>
                <a:spcPts val="3554"/>
              </a:spcBef>
            </a:pP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4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sequence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87768" y="3803141"/>
            <a:ext cx="114300" cy="389255"/>
          </a:xfrm>
          <a:custGeom>
            <a:avLst/>
            <a:gdLst/>
            <a:ahLst/>
            <a:cxnLst/>
            <a:rect l="l" t="t" r="r" b="b"/>
            <a:pathLst>
              <a:path w="114300" h="389254">
                <a:moveTo>
                  <a:pt x="76200" y="95249"/>
                </a:moveTo>
                <a:lnTo>
                  <a:pt x="38100" y="95249"/>
                </a:lnTo>
                <a:lnTo>
                  <a:pt x="38100" y="389254"/>
                </a:lnTo>
                <a:lnTo>
                  <a:pt x="76200" y="389254"/>
                </a:lnTo>
                <a:lnTo>
                  <a:pt x="76200" y="95249"/>
                </a:lnTo>
                <a:close/>
              </a:path>
              <a:path w="114300" h="38925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925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98641" y="3295650"/>
            <a:ext cx="2891155" cy="2429510"/>
          </a:xfrm>
          <a:custGeom>
            <a:avLst/>
            <a:gdLst/>
            <a:ahLst/>
            <a:cxnLst/>
            <a:rect l="l" t="t" r="r" b="b"/>
            <a:pathLst>
              <a:path w="2891154" h="2429510">
                <a:moveTo>
                  <a:pt x="0" y="404875"/>
                </a:moveTo>
                <a:lnTo>
                  <a:pt x="2723" y="357651"/>
                </a:lnTo>
                <a:lnTo>
                  <a:pt x="10690" y="312029"/>
                </a:lnTo>
                <a:lnTo>
                  <a:pt x="23599" y="268312"/>
                </a:lnTo>
                <a:lnTo>
                  <a:pt x="41145" y="226804"/>
                </a:lnTo>
                <a:lnTo>
                  <a:pt x="63024" y="187808"/>
                </a:lnTo>
                <a:lnTo>
                  <a:pt x="88934" y="151629"/>
                </a:lnTo>
                <a:lnTo>
                  <a:pt x="118570" y="118570"/>
                </a:lnTo>
                <a:lnTo>
                  <a:pt x="151629" y="88934"/>
                </a:lnTo>
                <a:lnTo>
                  <a:pt x="187808" y="63024"/>
                </a:lnTo>
                <a:lnTo>
                  <a:pt x="226804" y="41145"/>
                </a:lnTo>
                <a:lnTo>
                  <a:pt x="268312" y="23599"/>
                </a:lnTo>
                <a:lnTo>
                  <a:pt x="312029" y="10690"/>
                </a:lnTo>
                <a:lnTo>
                  <a:pt x="357651" y="2723"/>
                </a:lnTo>
                <a:lnTo>
                  <a:pt x="404875" y="0"/>
                </a:lnTo>
                <a:lnTo>
                  <a:pt x="2486152" y="0"/>
                </a:lnTo>
                <a:lnTo>
                  <a:pt x="2533376" y="2723"/>
                </a:lnTo>
                <a:lnTo>
                  <a:pt x="2578998" y="10690"/>
                </a:lnTo>
                <a:lnTo>
                  <a:pt x="2622715" y="23599"/>
                </a:lnTo>
                <a:lnTo>
                  <a:pt x="2664223" y="41145"/>
                </a:lnTo>
                <a:lnTo>
                  <a:pt x="2703219" y="63024"/>
                </a:lnTo>
                <a:lnTo>
                  <a:pt x="2739398" y="88934"/>
                </a:lnTo>
                <a:lnTo>
                  <a:pt x="2772457" y="118570"/>
                </a:lnTo>
                <a:lnTo>
                  <a:pt x="2802093" y="151629"/>
                </a:lnTo>
                <a:lnTo>
                  <a:pt x="2828003" y="187808"/>
                </a:lnTo>
                <a:lnTo>
                  <a:pt x="2849882" y="226804"/>
                </a:lnTo>
                <a:lnTo>
                  <a:pt x="2867428" y="268312"/>
                </a:lnTo>
                <a:lnTo>
                  <a:pt x="2880337" y="312029"/>
                </a:lnTo>
                <a:lnTo>
                  <a:pt x="2888304" y="357651"/>
                </a:lnTo>
                <a:lnTo>
                  <a:pt x="2891028" y="404875"/>
                </a:lnTo>
                <a:lnTo>
                  <a:pt x="2891028" y="2024380"/>
                </a:lnTo>
                <a:lnTo>
                  <a:pt x="2888304" y="2071604"/>
                </a:lnTo>
                <a:lnTo>
                  <a:pt x="2880337" y="2117226"/>
                </a:lnTo>
                <a:lnTo>
                  <a:pt x="2867428" y="2160943"/>
                </a:lnTo>
                <a:lnTo>
                  <a:pt x="2849882" y="2202451"/>
                </a:lnTo>
                <a:lnTo>
                  <a:pt x="2828003" y="2241447"/>
                </a:lnTo>
                <a:lnTo>
                  <a:pt x="2802093" y="2277626"/>
                </a:lnTo>
                <a:lnTo>
                  <a:pt x="2772457" y="2310685"/>
                </a:lnTo>
                <a:lnTo>
                  <a:pt x="2739398" y="2340321"/>
                </a:lnTo>
                <a:lnTo>
                  <a:pt x="2703219" y="2366231"/>
                </a:lnTo>
                <a:lnTo>
                  <a:pt x="2664223" y="2388110"/>
                </a:lnTo>
                <a:lnTo>
                  <a:pt x="2622715" y="2405656"/>
                </a:lnTo>
                <a:lnTo>
                  <a:pt x="2578998" y="2418565"/>
                </a:lnTo>
                <a:lnTo>
                  <a:pt x="2533376" y="2426532"/>
                </a:lnTo>
                <a:lnTo>
                  <a:pt x="2486152" y="2429256"/>
                </a:lnTo>
                <a:lnTo>
                  <a:pt x="404875" y="2429256"/>
                </a:lnTo>
                <a:lnTo>
                  <a:pt x="357651" y="2426532"/>
                </a:lnTo>
                <a:lnTo>
                  <a:pt x="312029" y="2418565"/>
                </a:lnTo>
                <a:lnTo>
                  <a:pt x="268312" y="2405656"/>
                </a:lnTo>
                <a:lnTo>
                  <a:pt x="226804" y="2388110"/>
                </a:lnTo>
                <a:lnTo>
                  <a:pt x="187808" y="2366231"/>
                </a:lnTo>
                <a:lnTo>
                  <a:pt x="151629" y="2340321"/>
                </a:lnTo>
                <a:lnTo>
                  <a:pt x="118570" y="2310685"/>
                </a:lnTo>
                <a:lnTo>
                  <a:pt x="88934" y="2277626"/>
                </a:lnTo>
                <a:lnTo>
                  <a:pt x="63024" y="2241447"/>
                </a:lnTo>
                <a:lnTo>
                  <a:pt x="41145" y="2202451"/>
                </a:lnTo>
                <a:lnTo>
                  <a:pt x="23599" y="2160943"/>
                </a:lnTo>
                <a:lnTo>
                  <a:pt x="10690" y="2117226"/>
                </a:lnTo>
                <a:lnTo>
                  <a:pt x="2723" y="2071604"/>
                </a:lnTo>
                <a:lnTo>
                  <a:pt x="0" y="2024380"/>
                </a:lnTo>
                <a:lnTo>
                  <a:pt x="0" y="40487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90189" y="5962903"/>
            <a:ext cx="19367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9800" y="204597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010920" y="-8381"/>
            <a:ext cx="8229600" cy="1143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Autoregressive</a:t>
            </a:r>
          </a:p>
        </p:txBody>
      </p:sp>
      <p:sp>
        <p:nvSpPr>
          <p:cNvPr id="5" name="object 5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4868926" y="1100327"/>
          <a:ext cx="2113280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学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机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器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习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36195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……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……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" name="object 45"/>
          <p:cNvSpPr/>
          <p:nvPr/>
        </p:nvSpPr>
        <p:spPr>
          <a:xfrm>
            <a:off x="3679697" y="2722498"/>
            <a:ext cx="1121410" cy="85725"/>
          </a:xfrm>
          <a:custGeom>
            <a:avLst/>
            <a:gdLst/>
            <a:ahLst/>
            <a:cxnLst/>
            <a:rect l="l" t="t" r="r" b="b"/>
            <a:pathLst>
              <a:path w="1121410" h="85725">
                <a:moveTo>
                  <a:pt x="28575" y="28448"/>
                </a:moveTo>
                <a:lnTo>
                  <a:pt x="0" y="28448"/>
                </a:lnTo>
                <a:lnTo>
                  <a:pt x="0" y="57023"/>
                </a:lnTo>
                <a:lnTo>
                  <a:pt x="28575" y="57023"/>
                </a:lnTo>
                <a:lnTo>
                  <a:pt x="28575" y="28448"/>
                </a:lnTo>
                <a:close/>
              </a:path>
              <a:path w="1121410" h="85725">
                <a:moveTo>
                  <a:pt x="85725" y="28448"/>
                </a:moveTo>
                <a:lnTo>
                  <a:pt x="57150" y="28448"/>
                </a:lnTo>
                <a:lnTo>
                  <a:pt x="57150" y="57023"/>
                </a:lnTo>
                <a:lnTo>
                  <a:pt x="85725" y="57023"/>
                </a:lnTo>
                <a:lnTo>
                  <a:pt x="85725" y="28448"/>
                </a:lnTo>
                <a:close/>
              </a:path>
              <a:path w="1121410" h="85725">
                <a:moveTo>
                  <a:pt x="142875" y="28448"/>
                </a:moveTo>
                <a:lnTo>
                  <a:pt x="114300" y="28448"/>
                </a:lnTo>
                <a:lnTo>
                  <a:pt x="114300" y="57023"/>
                </a:lnTo>
                <a:lnTo>
                  <a:pt x="142875" y="57023"/>
                </a:lnTo>
                <a:lnTo>
                  <a:pt x="142875" y="28448"/>
                </a:lnTo>
                <a:close/>
              </a:path>
              <a:path w="1121410" h="85725">
                <a:moveTo>
                  <a:pt x="200025" y="28448"/>
                </a:moveTo>
                <a:lnTo>
                  <a:pt x="171450" y="28448"/>
                </a:lnTo>
                <a:lnTo>
                  <a:pt x="171450" y="57023"/>
                </a:lnTo>
                <a:lnTo>
                  <a:pt x="200025" y="57023"/>
                </a:lnTo>
                <a:lnTo>
                  <a:pt x="200025" y="28448"/>
                </a:lnTo>
                <a:close/>
              </a:path>
              <a:path w="1121410" h="85725">
                <a:moveTo>
                  <a:pt x="257175" y="28448"/>
                </a:moveTo>
                <a:lnTo>
                  <a:pt x="228600" y="28448"/>
                </a:lnTo>
                <a:lnTo>
                  <a:pt x="228600" y="57023"/>
                </a:lnTo>
                <a:lnTo>
                  <a:pt x="257175" y="57023"/>
                </a:lnTo>
                <a:lnTo>
                  <a:pt x="257175" y="28448"/>
                </a:lnTo>
                <a:close/>
              </a:path>
              <a:path w="1121410" h="85725">
                <a:moveTo>
                  <a:pt x="314325" y="28448"/>
                </a:moveTo>
                <a:lnTo>
                  <a:pt x="285750" y="28448"/>
                </a:lnTo>
                <a:lnTo>
                  <a:pt x="285750" y="57023"/>
                </a:lnTo>
                <a:lnTo>
                  <a:pt x="314325" y="57023"/>
                </a:lnTo>
                <a:lnTo>
                  <a:pt x="314325" y="28448"/>
                </a:lnTo>
                <a:close/>
              </a:path>
              <a:path w="1121410" h="85725">
                <a:moveTo>
                  <a:pt x="371475" y="28448"/>
                </a:moveTo>
                <a:lnTo>
                  <a:pt x="342900" y="28448"/>
                </a:lnTo>
                <a:lnTo>
                  <a:pt x="342900" y="57023"/>
                </a:lnTo>
                <a:lnTo>
                  <a:pt x="371475" y="57023"/>
                </a:lnTo>
                <a:lnTo>
                  <a:pt x="371475" y="28448"/>
                </a:lnTo>
                <a:close/>
              </a:path>
              <a:path w="1121410" h="85725">
                <a:moveTo>
                  <a:pt x="428625" y="28448"/>
                </a:moveTo>
                <a:lnTo>
                  <a:pt x="400050" y="28448"/>
                </a:lnTo>
                <a:lnTo>
                  <a:pt x="400050" y="57023"/>
                </a:lnTo>
                <a:lnTo>
                  <a:pt x="428625" y="57023"/>
                </a:lnTo>
                <a:lnTo>
                  <a:pt x="428625" y="28448"/>
                </a:lnTo>
                <a:close/>
              </a:path>
              <a:path w="1121410" h="85725">
                <a:moveTo>
                  <a:pt x="485775" y="28448"/>
                </a:moveTo>
                <a:lnTo>
                  <a:pt x="457200" y="28448"/>
                </a:lnTo>
                <a:lnTo>
                  <a:pt x="457200" y="57023"/>
                </a:lnTo>
                <a:lnTo>
                  <a:pt x="485775" y="57023"/>
                </a:lnTo>
                <a:lnTo>
                  <a:pt x="485775" y="28448"/>
                </a:lnTo>
                <a:close/>
              </a:path>
              <a:path w="1121410" h="85725">
                <a:moveTo>
                  <a:pt x="542925" y="28448"/>
                </a:moveTo>
                <a:lnTo>
                  <a:pt x="514350" y="28448"/>
                </a:lnTo>
                <a:lnTo>
                  <a:pt x="514350" y="57023"/>
                </a:lnTo>
                <a:lnTo>
                  <a:pt x="542925" y="57023"/>
                </a:lnTo>
                <a:lnTo>
                  <a:pt x="542925" y="28448"/>
                </a:lnTo>
                <a:close/>
              </a:path>
              <a:path w="1121410" h="85725">
                <a:moveTo>
                  <a:pt x="600075" y="28448"/>
                </a:moveTo>
                <a:lnTo>
                  <a:pt x="571500" y="28448"/>
                </a:lnTo>
                <a:lnTo>
                  <a:pt x="571500" y="57023"/>
                </a:lnTo>
                <a:lnTo>
                  <a:pt x="600075" y="57023"/>
                </a:lnTo>
                <a:lnTo>
                  <a:pt x="600075" y="28448"/>
                </a:lnTo>
                <a:close/>
              </a:path>
              <a:path w="1121410" h="85725">
                <a:moveTo>
                  <a:pt x="657225" y="28448"/>
                </a:moveTo>
                <a:lnTo>
                  <a:pt x="628650" y="28448"/>
                </a:lnTo>
                <a:lnTo>
                  <a:pt x="628650" y="57023"/>
                </a:lnTo>
                <a:lnTo>
                  <a:pt x="657225" y="57023"/>
                </a:lnTo>
                <a:lnTo>
                  <a:pt x="657225" y="28448"/>
                </a:lnTo>
                <a:close/>
              </a:path>
              <a:path w="1121410" h="85725">
                <a:moveTo>
                  <a:pt x="714375" y="28448"/>
                </a:moveTo>
                <a:lnTo>
                  <a:pt x="685800" y="28448"/>
                </a:lnTo>
                <a:lnTo>
                  <a:pt x="685800" y="57023"/>
                </a:lnTo>
                <a:lnTo>
                  <a:pt x="714375" y="57023"/>
                </a:lnTo>
                <a:lnTo>
                  <a:pt x="714375" y="28448"/>
                </a:lnTo>
                <a:close/>
              </a:path>
              <a:path w="1121410" h="85725">
                <a:moveTo>
                  <a:pt x="771525" y="28448"/>
                </a:moveTo>
                <a:lnTo>
                  <a:pt x="742950" y="28448"/>
                </a:lnTo>
                <a:lnTo>
                  <a:pt x="742950" y="57023"/>
                </a:lnTo>
                <a:lnTo>
                  <a:pt x="771525" y="57023"/>
                </a:lnTo>
                <a:lnTo>
                  <a:pt x="771525" y="28448"/>
                </a:lnTo>
                <a:close/>
              </a:path>
              <a:path w="1121410" h="85725">
                <a:moveTo>
                  <a:pt x="828675" y="28448"/>
                </a:moveTo>
                <a:lnTo>
                  <a:pt x="800100" y="28448"/>
                </a:lnTo>
                <a:lnTo>
                  <a:pt x="800100" y="57023"/>
                </a:lnTo>
                <a:lnTo>
                  <a:pt x="828675" y="57023"/>
                </a:lnTo>
                <a:lnTo>
                  <a:pt x="828675" y="28448"/>
                </a:lnTo>
                <a:close/>
              </a:path>
              <a:path w="1121410" h="85725">
                <a:moveTo>
                  <a:pt x="885825" y="28448"/>
                </a:moveTo>
                <a:lnTo>
                  <a:pt x="857250" y="28448"/>
                </a:lnTo>
                <a:lnTo>
                  <a:pt x="857250" y="57023"/>
                </a:lnTo>
                <a:lnTo>
                  <a:pt x="885825" y="57023"/>
                </a:lnTo>
                <a:lnTo>
                  <a:pt x="885825" y="28448"/>
                </a:lnTo>
                <a:close/>
              </a:path>
              <a:path w="1121410" h="85725">
                <a:moveTo>
                  <a:pt x="942975" y="28448"/>
                </a:moveTo>
                <a:lnTo>
                  <a:pt x="914400" y="28448"/>
                </a:lnTo>
                <a:lnTo>
                  <a:pt x="914400" y="57023"/>
                </a:lnTo>
                <a:lnTo>
                  <a:pt x="942975" y="57023"/>
                </a:lnTo>
                <a:lnTo>
                  <a:pt x="942975" y="28448"/>
                </a:lnTo>
                <a:close/>
              </a:path>
              <a:path w="1121410" h="85725">
                <a:moveTo>
                  <a:pt x="1000125" y="28448"/>
                </a:moveTo>
                <a:lnTo>
                  <a:pt x="971550" y="28448"/>
                </a:lnTo>
                <a:lnTo>
                  <a:pt x="971550" y="57023"/>
                </a:lnTo>
                <a:lnTo>
                  <a:pt x="1000125" y="57023"/>
                </a:lnTo>
                <a:lnTo>
                  <a:pt x="1000125" y="28448"/>
                </a:lnTo>
                <a:close/>
              </a:path>
              <a:path w="1121410" h="85725">
                <a:moveTo>
                  <a:pt x="1035303" y="0"/>
                </a:moveTo>
                <a:lnTo>
                  <a:pt x="1035303" y="85725"/>
                </a:lnTo>
                <a:lnTo>
                  <a:pt x="1092623" y="57023"/>
                </a:lnTo>
                <a:lnTo>
                  <a:pt x="1049654" y="57023"/>
                </a:lnTo>
                <a:lnTo>
                  <a:pt x="1049654" y="28448"/>
                </a:lnTo>
                <a:lnTo>
                  <a:pt x="1092284" y="28448"/>
                </a:lnTo>
                <a:lnTo>
                  <a:pt x="1035303" y="0"/>
                </a:lnTo>
                <a:close/>
              </a:path>
              <a:path w="1121410" h="85725">
                <a:moveTo>
                  <a:pt x="1035303" y="28448"/>
                </a:moveTo>
                <a:lnTo>
                  <a:pt x="1028700" y="28448"/>
                </a:lnTo>
                <a:lnTo>
                  <a:pt x="1028700" y="57023"/>
                </a:lnTo>
                <a:lnTo>
                  <a:pt x="1035303" y="57023"/>
                </a:lnTo>
                <a:lnTo>
                  <a:pt x="1035303" y="28448"/>
                </a:lnTo>
                <a:close/>
              </a:path>
              <a:path w="1121410" h="85725">
                <a:moveTo>
                  <a:pt x="1092284" y="28448"/>
                </a:moveTo>
                <a:lnTo>
                  <a:pt x="1049654" y="28448"/>
                </a:lnTo>
                <a:lnTo>
                  <a:pt x="1049654" y="57023"/>
                </a:lnTo>
                <a:lnTo>
                  <a:pt x="1092623" y="57023"/>
                </a:lnTo>
                <a:lnTo>
                  <a:pt x="1121028" y="42799"/>
                </a:lnTo>
                <a:lnTo>
                  <a:pt x="1092284" y="28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98030" y="1116330"/>
            <a:ext cx="241300" cy="1854835"/>
          </a:xfrm>
          <a:custGeom>
            <a:avLst/>
            <a:gdLst/>
            <a:ahLst/>
            <a:cxnLst/>
            <a:rect l="l" t="t" r="r" b="b"/>
            <a:pathLst>
              <a:path w="241300" h="1854835">
                <a:moveTo>
                  <a:pt x="0" y="1854708"/>
                </a:moveTo>
                <a:lnTo>
                  <a:pt x="46886" y="1846326"/>
                </a:lnTo>
                <a:lnTo>
                  <a:pt x="85153" y="1823465"/>
                </a:lnTo>
                <a:lnTo>
                  <a:pt x="110942" y="1789556"/>
                </a:lnTo>
                <a:lnTo>
                  <a:pt x="120396" y="1748028"/>
                </a:lnTo>
                <a:lnTo>
                  <a:pt x="120396" y="1034034"/>
                </a:lnTo>
                <a:lnTo>
                  <a:pt x="129849" y="992505"/>
                </a:lnTo>
                <a:lnTo>
                  <a:pt x="155638" y="958596"/>
                </a:lnTo>
                <a:lnTo>
                  <a:pt x="193905" y="935736"/>
                </a:lnTo>
                <a:lnTo>
                  <a:pt x="240792" y="927354"/>
                </a:lnTo>
                <a:lnTo>
                  <a:pt x="193905" y="918972"/>
                </a:lnTo>
                <a:lnTo>
                  <a:pt x="155638" y="896112"/>
                </a:lnTo>
                <a:lnTo>
                  <a:pt x="129849" y="862202"/>
                </a:lnTo>
                <a:lnTo>
                  <a:pt x="120396" y="820674"/>
                </a:lnTo>
                <a:lnTo>
                  <a:pt x="120396" y="106680"/>
                </a:lnTo>
                <a:lnTo>
                  <a:pt x="110942" y="65151"/>
                </a:lnTo>
                <a:lnTo>
                  <a:pt x="85153" y="31242"/>
                </a:lnTo>
                <a:lnTo>
                  <a:pt x="46886" y="8382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542656" y="1816734"/>
            <a:ext cx="1400175" cy="11303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6510">
              <a:lnSpc>
                <a:spcPct val="101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Size </a:t>
            </a:r>
            <a:r>
              <a:rPr sz="2400" dirty="0">
                <a:latin typeface="Calibri"/>
                <a:cs typeface="Calibri"/>
              </a:rPr>
              <a:t>V  </a:t>
            </a:r>
            <a:r>
              <a:rPr sz="2400" spc="-10" dirty="0">
                <a:latin typeface="Calibri"/>
                <a:cs typeface="Calibri"/>
              </a:rPr>
              <a:t>(common  </a:t>
            </a:r>
            <a:r>
              <a:rPr sz="2400" dirty="0">
                <a:latin typeface="Calibri"/>
                <a:cs typeface="Calibri"/>
              </a:rPr>
              <a:t>ch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44900" y="3317494"/>
            <a:ext cx="1018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205476" y="624585"/>
            <a:ext cx="146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tribution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15661" y="1483613"/>
            <a:ext cx="2112645" cy="340360"/>
          </a:xfrm>
          <a:custGeom>
            <a:avLst/>
            <a:gdLst/>
            <a:ahLst/>
            <a:cxnLst/>
            <a:rect l="l" t="t" r="r" b="b"/>
            <a:pathLst>
              <a:path w="2112645" h="340360">
                <a:moveTo>
                  <a:pt x="0" y="56641"/>
                </a:moveTo>
                <a:lnTo>
                  <a:pt x="4456" y="34611"/>
                </a:lnTo>
                <a:lnTo>
                  <a:pt x="16605" y="16605"/>
                </a:lnTo>
                <a:lnTo>
                  <a:pt x="34611" y="4456"/>
                </a:lnTo>
                <a:lnTo>
                  <a:pt x="56641" y="0"/>
                </a:lnTo>
                <a:lnTo>
                  <a:pt x="2055621" y="0"/>
                </a:lnTo>
                <a:lnTo>
                  <a:pt x="2077652" y="4456"/>
                </a:lnTo>
                <a:lnTo>
                  <a:pt x="2095658" y="16605"/>
                </a:lnTo>
                <a:lnTo>
                  <a:pt x="2107807" y="34611"/>
                </a:lnTo>
                <a:lnTo>
                  <a:pt x="2112264" y="56641"/>
                </a:lnTo>
                <a:lnTo>
                  <a:pt x="2112264" y="283210"/>
                </a:lnTo>
                <a:lnTo>
                  <a:pt x="2107807" y="305240"/>
                </a:lnTo>
                <a:lnTo>
                  <a:pt x="2095658" y="323246"/>
                </a:lnTo>
                <a:lnTo>
                  <a:pt x="2077652" y="335395"/>
                </a:lnTo>
                <a:lnTo>
                  <a:pt x="2055621" y="339851"/>
                </a:lnTo>
                <a:lnTo>
                  <a:pt x="56641" y="339851"/>
                </a:lnTo>
                <a:lnTo>
                  <a:pt x="34611" y="335395"/>
                </a:lnTo>
                <a:lnTo>
                  <a:pt x="16605" y="323246"/>
                </a:lnTo>
                <a:lnTo>
                  <a:pt x="4456" y="305240"/>
                </a:lnTo>
                <a:lnTo>
                  <a:pt x="0" y="283210"/>
                </a:lnTo>
                <a:lnTo>
                  <a:pt x="0" y="5664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61289" y="1119582"/>
            <a:ext cx="4082415" cy="131953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400" spc="-5" dirty="0">
                <a:latin typeface="Calibri"/>
                <a:cs typeface="Calibri"/>
              </a:rPr>
              <a:t>(Speech </a:t>
            </a:r>
            <a:r>
              <a:rPr sz="2400" spc="-10" dirty="0">
                <a:latin typeface="Calibri"/>
                <a:cs typeface="Calibri"/>
              </a:rPr>
              <a:t>Recognition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example)</a:t>
            </a:r>
            <a:endParaRPr sz="2400">
              <a:latin typeface="Calibri"/>
              <a:cs typeface="Calibri"/>
            </a:endParaRPr>
          </a:p>
          <a:p>
            <a:pPr marR="815340" algn="r">
              <a:lnSpc>
                <a:spcPct val="100000"/>
              </a:lnSpc>
              <a:spcBef>
                <a:spcPts val="72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  <a:p>
            <a:pPr marL="2517775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00506" y="6041059"/>
            <a:ext cx="11849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0"/>
              </a:lnSpc>
            </a:pPr>
            <a:r>
              <a:rPr sz="1800">
                <a:latin typeface="Calibri"/>
                <a:cs typeface="Calibri"/>
              </a:rPr>
              <a:t>(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lang="zh-CN" altLang="en-US" sz="1800" spc="-75">
                <a:latin typeface="宋体"/>
                <a:cs typeface="Calibri"/>
              </a:rPr>
              <a:t>机器学习</a:t>
            </a:r>
            <a:r>
              <a:rPr sz="1800">
                <a:latin typeface="Calibri"/>
                <a:cs typeface="Calibri"/>
              </a:rPr>
              <a:t>)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953383" y="6199733"/>
            <a:ext cx="18230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latin typeface="Calibri"/>
                <a:cs typeface="Calibri"/>
              </a:rPr>
              <a:t>(special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token)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22751" y="6233414"/>
            <a:ext cx="5880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479800" y="204597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574" y="535306"/>
            <a:ext cx="4173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Autoregressive</a:t>
            </a:r>
          </a:p>
        </p:txBody>
      </p:sp>
      <p:sp>
        <p:nvSpPr>
          <p:cNvPr id="11" name="object 11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222751" y="6176264"/>
            <a:ext cx="58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00506" y="5995517"/>
            <a:ext cx="11849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libri"/>
                <a:cs typeface="Calibri"/>
              </a:rPr>
              <a:t>(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lang="zh-CN" altLang="en-US" spc="-75">
                <a:latin typeface="宋体"/>
                <a:cs typeface="Calibri"/>
              </a:rPr>
              <a:t>机器学习</a:t>
            </a:r>
            <a:r>
              <a:rPr sz="1800">
                <a:latin typeface="Calibri"/>
                <a:cs typeface="Calibri"/>
              </a:rPr>
              <a:t>)</a:t>
            </a:r>
          </a:p>
        </p:txBody>
      </p:sp>
      <p:sp>
        <p:nvSpPr>
          <p:cNvPr id="49" name="object 49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378834" y="169964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866770" y="2047494"/>
            <a:ext cx="1653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775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	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747" y="2044445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87671" y="16981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9800" y="204597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574" y="535306"/>
            <a:ext cx="4173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Autoregressive</a:t>
            </a:r>
          </a:p>
        </p:txBody>
      </p:sp>
      <p:sp>
        <p:nvSpPr>
          <p:cNvPr id="11" name="object 11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222751" y="6176264"/>
            <a:ext cx="58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00506" y="5995517"/>
            <a:ext cx="11849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libri"/>
                <a:cs typeface="Calibri"/>
              </a:rPr>
              <a:t>(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lang="zh-CN" altLang="en-US" spc="-75">
                <a:latin typeface="宋体"/>
                <a:cs typeface="Calibri"/>
              </a:rPr>
              <a:t>机器学习</a:t>
            </a:r>
            <a:r>
              <a:rPr sz="1800">
                <a:latin typeface="Calibri"/>
                <a:cs typeface="Calibri"/>
              </a:rPr>
              <a:t>)</a:t>
            </a:r>
          </a:p>
        </p:txBody>
      </p:sp>
      <p:sp>
        <p:nvSpPr>
          <p:cNvPr id="49" name="object 49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378834" y="169964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58470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07991" y="2543555"/>
            <a:ext cx="23926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0799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500498" y="61960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507991" y="5446776"/>
            <a:ext cx="23926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07991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86655" y="5629655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46091" y="5669279"/>
            <a:ext cx="179832" cy="1798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93844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255634" y="646521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866770" y="2047494"/>
            <a:ext cx="1653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775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	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5137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747" y="2044445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87671" y="16981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81979" y="2039873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68570" y="1638871"/>
            <a:ext cx="766445" cy="7943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lang="zh-CN" altLang="en-US" dirty="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9800" y="204597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574" y="535306"/>
            <a:ext cx="4173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Autoregressive</a:t>
            </a:r>
          </a:p>
        </p:txBody>
      </p:sp>
      <p:sp>
        <p:nvSpPr>
          <p:cNvPr id="11" name="object 11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222751" y="6176264"/>
            <a:ext cx="58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00506" y="5995517"/>
            <a:ext cx="11849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libri"/>
                <a:cs typeface="Calibri"/>
              </a:rPr>
              <a:t>(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lang="zh-CN" altLang="en-US" spc="-75">
                <a:latin typeface="宋体"/>
                <a:cs typeface="Calibri"/>
              </a:rPr>
              <a:t>机器学习</a:t>
            </a:r>
            <a:r>
              <a:rPr sz="1800">
                <a:latin typeface="Calibri"/>
                <a:cs typeface="Calibri"/>
              </a:rPr>
              <a:t>)</a:t>
            </a:r>
          </a:p>
        </p:txBody>
      </p:sp>
      <p:sp>
        <p:nvSpPr>
          <p:cNvPr id="49" name="object 49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378834" y="169964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58470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07991" y="2543555"/>
            <a:ext cx="23926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0799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500498" y="61960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507991" y="5446776"/>
            <a:ext cx="23926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07991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86655" y="5629655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46091" y="5669279"/>
            <a:ext cx="179832" cy="1798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93844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9722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18988" y="2543555"/>
            <a:ext cx="239267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18988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612129" y="617778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618988" y="5446776"/>
            <a:ext cx="239267" cy="7208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18988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97652" y="5484876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57088" y="5524500"/>
            <a:ext cx="179832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04840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255634" y="646521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866770" y="2047494"/>
            <a:ext cx="1653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775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	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304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747" y="2044445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87671" y="16981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81979" y="2039873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68570" y="1638871"/>
            <a:ext cx="766445" cy="7943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lang="zh-CN" altLang="en-US" dirty="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20407" y="203530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500"/>
                </a:moveTo>
                <a:lnTo>
                  <a:pt x="28575" y="71500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500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720089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08014" y="1634299"/>
            <a:ext cx="766445" cy="7943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lang="zh-CN" altLang="en-US" dirty="0">
                <a:latin typeface="宋体"/>
                <a:cs typeface="宋体"/>
              </a:rPr>
              <a:t>习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9800" y="204597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574" y="535306"/>
            <a:ext cx="4173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Autoregressive</a:t>
            </a:r>
          </a:p>
        </p:txBody>
      </p:sp>
      <p:sp>
        <p:nvSpPr>
          <p:cNvPr id="11" name="object 11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222751" y="6176264"/>
            <a:ext cx="58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00506" y="5995517"/>
            <a:ext cx="11849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libri"/>
                <a:cs typeface="Calibri"/>
              </a:rPr>
              <a:t>(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lang="zh-CN" altLang="en-US" spc="-75">
                <a:latin typeface="宋体"/>
                <a:cs typeface="Calibri"/>
              </a:rPr>
              <a:t>机器学习</a:t>
            </a:r>
            <a:r>
              <a:rPr sz="1800">
                <a:latin typeface="Calibri"/>
                <a:cs typeface="Calibri"/>
              </a:rPr>
              <a:t>)</a:t>
            </a:r>
          </a:p>
        </p:txBody>
      </p:sp>
      <p:sp>
        <p:nvSpPr>
          <p:cNvPr id="49" name="object 49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378834" y="169964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58470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07991" y="2543555"/>
            <a:ext cx="23926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0799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500498" y="61960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507991" y="5446776"/>
            <a:ext cx="23926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07991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86655" y="5629655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46091" y="5669279"/>
            <a:ext cx="179832" cy="1798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93844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9722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18988" y="2543555"/>
            <a:ext cx="239267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18988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612129" y="617778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618988" y="5446776"/>
            <a:ext cx="239267" cy="7208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18988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97652" y="5484876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57088" y="5524500"/>
            <a:ext cx="179832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04840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08216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29983" y="2543555"/>
            <a:ext cx="240792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29983" y="2543555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7"/>
                </a:moveTo>
                <a:lnTo>
                  <a:pt x="240792" y="719327"/>
                </a:lnTo>
                <a:lnTo>
                  <a:pt x="240792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723633" y="6177178"/>
            <a:ext cx="254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729983" y="5446776"/>
            <a:ext cx="240792" cy="7193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29983" y="5446776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8"/>
                </a:moveTo>
                <a:lnTo>
                  <a:pt x="240792" y="719328"/>
                </a:lnTo>
                <a:lnTo>
                  <a:pt x="240792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08647" y="5803391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68083" y="5843015"/>
            <a:ext cx="179832" cy="179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15835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255634" y="646521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866770" y="2047494"/>
            <a:ext cx="1653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775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	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0992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1515" y="0"/>
            <a:ext cx="3872484" cy="3153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659" y="1305890"/>
            <a:ext cx="23183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5" dirty="0">
                <a:solidFill>
                  <a:srgbClr val="44536A"/>
                </a:solidFill>
              </a:rPr>
              <a:t>Decoder</a:t>
            </a:r>
            <a:endParaRPr sz="5400"/>
          </a:p>
        </p:txBody>
      </p:sp>
      <p:sp>
        <p:nvSpPr>
          <p:cNvPr id="4" name="object 4"/>
          <p:cNvSpPr/>
          <p:nvPr/>
        </p:nvSpPr>
        <p:spPr>
          <a:xfrm>
            <a:off x="0" y="4146803"/>
            <a:ext cx="2356104" cy="2711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3170" y="4191761"/>
            <a:ext cx="2513076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3170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5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6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5060" y="4589526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7617" y="4191761"/>
            <a:ext cx="251307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7617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6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5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4015" y="4589526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59502" y="4791455"/>
            <a:ext cx="850900" cy="114300"/>
          </a:xfrm>
          <a:custGeom>
            <a:avLst/>
            <a:gdLst/>
            <a:ahLst/>
            <a:cxnLst/>
            <a:rect l="l" t="t" r="r" b="b"/>
            <a:pathLst>
              <a:path w="850900" h="114300">
                <a:moveTo>
                  <a:pt x="736346" y="0"/>
                </a:moveTo>
                <a:lnTo>
                  <a:pt x="736346" y="114300"/>
                </a:lnTo>
                <a:lnTo>
                  <a:pt x="812546" y="76200"/>
                </a:lnTo>
                <a:lnTo>
                  <a:pt x="755396" y="76200"/>
                </a:lnTo>
                <a:lnTo>
                  <a:pt x="755396" y="38100"/>
                </a:lnTo>
                <a:lnTo>
                  <a:pt x="812546" y="38100"/>
                </a:lnTo>
                <a:lnTo>
                  <a:pt x="736346" y="0"/>
                </a:lnTo>
                <a:close/>
              </a:path>
              <a:path w="850900" h="114300">
                <a:moveTo>
                  <a:pt x="73634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36346" y="76200"/>
                </a:lnTo>
                <a:lnTo>
                  <a:pt x="736346" y="38100"/>
                </a:lnTo>
                <a:close/>
              </a:path>
              <a:path w="850900" h="114300">
                <a:moveTo>
                  <a:pt x="812546" y="38100"/>
                </a:moveTo>
                <a:lnTo>
                  <a:pt x="755396" y="38100"/>
                </a:lnTo>
                <a:lnTo>
                  <a:pt x="755396" y="76200"/>
                </a:lnTo>
                <a:lnTo>
                  <a:pt x="812546" y="76200"/>
                </a:lnTo>
                <a:lnTo>
                  <a:pt x="850646" y="57150"/>
                </a:lnTo>
                <a:lnTo>
                  <a:pt x="81254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1796" y="5484114"/>
            <a:ext cx="114300" cy="389890"/>
          </a:xfrm>
          <a:custGeom>
            <a:avLst/>
            <a:gdLst/>
            <a:ahLst/>
            <a:cxnLst/>
            <a:rect l="l" t="t" r="r" b="b"/>
            <a:pathLst>
              <a:path w="114300" h="389889">
                <a:moveTo>
                  <a:pt x="76200" y="95250"/>
                </a:moveTo>
                <a:lnTo>
                  <a:pt x="38100" y="95250"/>
                </a:lnTo>
                <a:lnTo>
                  <a:pt x="38100" y="389305"/>
                </a:lnTo>
                <a:lnTo>
                  <a:pt x="76200" y="389305"/>
                </a:lnTo>
                <a:lnTo>
                  <a:pt x="76200" y="95250"/>
                </a:lnTo>
                <a:close/>
              </a:path>
              <a:path w="114300" h="3898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98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371093" y="1928779"/>
            <a:ext cx="8229600" cy="1841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– </a:t>
            </a:r>
            <a:r>
              <a:rPr spc="-65" dirty="0"/>
              <a:t>Autoregressive</a:t>
            </a:r>
            <a:r>
              <a:rPr spc="-190" dirty="0"/>
              <a:t> </a:t>
            </a:r>
            <a:r>
              <a:rPr spc="-130" dirty="0"/>
              <a:t>(AT)</a:t>
            </a:r>
            <a:endParaRPr lang="en-US" altLang="zh-CN" spc="-13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0" dirty="0"/>
              <a:t>Training</a:t>
            </a:r>
            <a:endParaRPr spc="-130" dirty="0"/>
          </a:p>
          <a:p>
            <a:pPr marR="5080" algn="r">
              <a:lnSpc>
                <a:spcPct val="100000"/>
              </a:lnSpc>
              <a:spcBef>
                <a:spcPts val="3554"/>
              </a:spcBef>
            </a:pP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400" b="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sequence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87768" y="3803141"/>
            <a:ext cx="114300" cy="389255"/>
          </a:xfrm>
          <a:custGeom>
            <a:avLst/>
            <a:gdLst/>
            <a:ahLst/>
            <a:cxnLst/>
            <a:rect l="l" t="t" r="r" b="b"/>
            <a:pathLst>
              <a:path w="114300" h="389254">
                <a:moveTo>
                  <a:pt x="76200" y="95249"/>
                </a:moveTo>
                <a:lnTo>
                  <a:pt x="38100" y="95249"/>
                </a:lnTo>
                <a:lnTo>
                  <a:pt x="38100" y="389254"/>
                </a:lnTo>
                <a:lnTo>
                  <a:pt x="76200" y="389254"/>
                </a:lnTo>
                <a:lnTo>
                  <a:pt x="76200" y="95249"/>
                </a:lnTo>
                <a:close/>
              </a:path>
              <a:path w="114300" h="38925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925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98641" y="3295650"/>
            <a:ext cx="2891155" cy="2429510"/>
          </a:xfrm>
          <a:custGeom>
            <a:avLst/>
            <a:gdLst/>
            <a:ahLst/>
            <a:cxnLst/>
            <a:rect l="l" t="t" r="r" b="b"/>
            <a:pathLst>
              <a:path w="2891154" h="2429510">
                <a:moveTo>
                  <a:pt x="0" y="404875"/>
                </a:moveTo>
                <a:lnTo>
                  <a:pt x="2723" y="357651"/>
                </a:lnTo>
                <a:lnTo>
                  <a:pt x="10690" y="312029"/>
                </a:lnTo>
                <a:lnTo>
                  <a:pt x="23599" y="268312"/>
                </a:lnTo>
                <a:lnTo>
                  <a:pt x="41145" y="226804"/>
                </a:lnTo>
                <a:lnTo>
                  <a:pt x="63024" y="187808"/>
                </a:lnTo>
                <a:lnTo>
                  <a:pt x="88934" y="151629"/>
                </a:lnTo>
                <a:lnTo>
                  <a:pt x="118570" y="118570"/>
                </a:lnTo>
                <a:lnTo>
                  <a:pt x="151629" y="88934"/>
                </a:lnTo>
                <a:lnTo>
                  <a:pt x="187808" y="63024"/>
                </a:lnTo>
                <a:lnTo>
                  <a:pt x="226804" y="41145"/>
                </a:lnTo>
                <a:lnTo>
                  <a:pt x="268312" y="23599"/>
                </a:lnTo>
                <a:lnTo>
                  <a:pt x="312029" y="10690"/>
                </a:lnTo>
                <a:lnTo>
                  <a:pt x="357651" y="2723"/>
                </a:lnTo>
                <a:lnTo>
                  <a:pt x="404875" y="0"/>
                </a:lnTo>
                <a:lnTo>
                  <a:pt x="2486152" y="0"/>
                </a:lnTo>
                <a:lnTo>
                  <a:pt x="2533376" y="2723"/>
                </a:lnTo>
                <a:lnTo>
                  <a:pt x="2578998" y="10690"/>
                </a:lnTo>
                <a:lnTo>
                  <a:pt x="2622715" y="23599"/>
                </a:lnTo>
                <a:lnTo>
                  <a:pt x="2664223" y="41145"/>
                </a:lnTo>
                <a:lnTo>
                  <a:pt x="2703219" y="63024"/>
                </a:lnTo>
                <a:lnTo>
                  <a:pt x="2739398" y="88934"/>
                </a:lnTo>
                <a:lnTo>
                  <a:pt x="2772457" y="118570"/>
                </a:lnTo>
                <a:lnTo>
                  <a:pt x="2802093" y="151629"/>
                </a:lnTo>
                <a:lnTo>
                  <a:pt x="2828003" y="187808"/>
                </a:lnTo>
                <a:lnTo>
                  <a:pt x="2849882" y="226804"/>
                </a:lnTo>
                <a:lnTo>
                  <a:pt x="2867428" y="268312"/>
                </a:lnTo>
                <a:lnTo>
                  <a:pt x="2880337" y="312029"/>
                </a:lnTo>
                <a:lnTo>
                  <a:pt x="2888304" y="357651"/>
                </a:lnTo>
                <a:lnTo>
                  <a:pt x="2891028" y="404875"/>
                </a:lnTo>
                <a:lnTo>
                  <a:pt x="2891028" y="2024380"/>
                </a:lnTo>
                <a:lnTo>
                  <a:pt x="2888304" y="2071604"/>
                </a:lnTo>
                <a:lnTo>
                  <a:pt x="2880337" y="2117226"/>
                </a:lnTo>
                <a:lnTo>
                  <a:pt x="2867428" y="2160943"/>
                </a:lnTo>
                <a:lnTo>
                  <a:pt x="2849882" y="2202451"/>
                </a:lnTo>
                <a:lnTo>
                  <a:pt x="2828003" y="2241447"/>
                </a:lnTo>
                <a:lnTo>
                  <a:pt x="2802093" y="2277626"/>
                </a:lnTo>
                <a:lnTo>
                  <a:pt x="2772457" y="2310685"/>
                </a:lnTo>
                <a:lnTo>
                  <a:pt x="2739398" y="2340321"/>
                </a:lnTo>
                <a:lnTo>
                  <a:pt x="2703219" y="2366231"/>
                </a:lnTo>
                <a:lnTo>
                  <a:pt x="2664223" y="2388110"/>
                </a:lnTo>
                <a:lnTo>
                  <a:pt x="2622715" y="2405656"/>
                </a:lnTo>
                <a:lnTo>
                  <a:pt x="2578998" y="2418565"/>
                </a:lnTo>
                <a:lnTo>
                  <a:pt x="2533376" y="2426532"/>
                </a:lnTo>
                <a:lnTo>
                  <a:pt x="2486152" y="2429256"/>
                </a:lnTo>
                <a:lnTo>
                  <a:pt x="404875" y="2429256"/>
                </a:lnTo>
                <a:lnTo>
                  <a:pt x="357651" y="2426532"/>
                </a:lnTo>
                <a:lnTo>
                  <a:pt x="312029" y="2418565"/>
                </a:lnTo>
                <a:lnTo>
                  <a:pt x="268312" y="2405656"/>
                </a:lnTo>
                <a:lnTo>
                  <a:pt x="226804" y="2388110"/>
                </a:lnTo>
                <a:lnTo>
                  <a:pt x="187808" y="2366231"/>
                </a:lnTo>
                <a:lnTo>
                  <a:pt x="151629" y="2340321"/>
                </a:lnTo>
                <a:lnTo>
                  <a:pt x="118570" y="2310685"/>
                </a:lnTo>
                <a:lnTo>
                  <a:pt x="88934" y="2277626"/>
                </a:lnTo>
                <a:lnTo>
                  <a:pt x="63024" y="2241447"/>
                </a:lnTo>
                <a:lnTo>
                  <a:pt x="41145" y="2202451"/>
                </a:lnTo>
                <a:lnTo>
                  <a:pt x="23599" y="2160943"/>
                </a:lnTo>
                <a:lnTo>
                  <a:pt x="10690" y="2117226"/>
                </a:lnTo>
                <a:lnTo>
                  <a:pt x="2723" y="2071604"/>
                </a:lnTo>
                <a:lnTo>
                  <a:pt x="0" y="2024380"/>
                </a:lnTo>
                <a:lnTo>
                  <a:pt x="0" y="40487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90189" y="5962903"/>
            <a:ext cx="19367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79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939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185" y="429"/>
              <a:ext cx="8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43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注意力示例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8810" y="1710055"/>
            <a:ext cx="7999095" cy="1198880"/>
            <a:chOff x="660" y="2006"/>
            <a:chExt cx="12597" cy="1888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当一个人在吵闹的鸡尾酒会上和朋友聊天时，尽管周围噪音干扰很多，他还是可以听到朋友的谈话内容，而忽略其他人的声音。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8810" y="3149600"/>
            <a:ext cx="7999095" cy="829945"/>
            <a:chOff x="660" y="2006"/>
            <a:chExt cx="12597" cy="1307"/>
          </a:xfrm>
        </p:grpSpPr>
        <p:sp>
          <p:nvSpPr>
            <p:cNvPr id="9" name="椭圆 8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0" y="2006"/>
              <a:ext cx="12347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同时，如果未注意到的背景声中有重要的词（比如他的名字），他会马上注意到。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8300" y="1259205"/>
            <a:ext cx="8110855" cy="902335"/>
            <a:chOff x="660" y="2250"/>
            <a:chExt cx="12773" cy="1421"/>
          </a:xfrm>
        </p:grpSpPr>
        <p:sp>
          <p:nvSpPr>
            <p:cNvPr id="15" name="椭圆 14"/>
            <p:cNvSpPr/>
            <p:nvPr>
              <p:custDataLst>
                <p:tags r:id="rId2"/>
              </p:custDataLst>
            </p:nvPr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3"/>
              </p:custDataLst>
            </p:nvPr>
          </p:nvSpPr>
          <p:spPr>
            <a:xfrm>
              <a:off x="1086" y="294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27050" y="110871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</a:rPr>
              <a:t>鸡尾酒会效应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8364" y="19895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500"/>
                </a:moveTo>
                <a:lnTo>
                  <a:pt x="28575" y="71500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500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720089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51071" y="198501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500"/>
                </a:moveTo>
                <a:lnTo>
                  <a:pt x="28575" y="71500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500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720089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38042" y="1584261"/>
            <a:ext cx="766445" cy="7943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lang="zh-CN" altLang="en-US" sz="180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89500" y="1980438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500"/>
                </a:moveTo>
                <a:lnTo>
                  <a:pt x="28575" y="71500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500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720089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7105" y="1579689"/>
            <a:ext cx="766445" cy="7943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lang="zh-CN" altLang="en-US" sz="1800">
                <a:latin typeface="宋体"/>
                <a:cs typeface="宋体"/>
              </a:rPr>
              <a:t>习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9019" y="1991105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022" y="691388"/>
                </a:moveTo>
                <a:lnTo>
                  <a:pt x="28447" y="691388"/>
                </a:lnTo>
                <a:lnTo>
                  <a:pt x="28447" y="719963"/>
                </a:lnTo>
                <a:lnTo>
                  <a:pt x="57022" y="719963"/>
                </a:lnTo>
                <a:lnTo>
                  <a:pt x="57022" y="691388"/>
                </a:lnTo>
                <a:close/>
              </a:path>
              <a:path w="85725" h="720089">
                <a:moveTo>
                  <a:pt x="57022" y="634238"/>
                </a:moveTo>
                <a:lnTo>
                  <a:pt x="28447" y="634238"/>
                </a:lnTo>
                <a:lnTo>
                  <a:pt x="28447" y="662813"/>
                </a:lnTo>
                <a:lnTo>
                  <a:pt x="57022" y="662813"/>
                </a:lnTo>
                <a:lnTo>
                  <a:pt x="57022" y="634238"/>
                </a:lnTo>
                <a:close/>
              </a:path>
              <a:path w="85725" h="720089">
                <a:moveTo>
                  <a:pt x="57022" y="577088"/>
                </a:moveTo>
                <a:lnTo>
                  <a:pt x="28447" y="577088"/>
                </a:lnTo>
                <a:lnTo>
                  <a:pt x="28447" y="605663"/>
                </a:lnTo>
                <a:lnTo>
                  <a:pt x="57022" y="605663"/>
                </a:lnTo>
                <a:lnTo>
                  <a:pt x="57022" y="577088"/>
                </a:lnTo>
                <a:close/>
              </a:path>
              <a:path w="85725" h="720089">
                <a:moveTo>
                  <a:pt x="57022" y="519938"/>
                </a:moveTo>
                <a:lnTo>
                  <a:pt x="28447" y="519938"/>
                </a:lnTo>
                <a:lnTo>
                  <a:pt x="28447" y="548513"/>
                </a:lnTo>
                <a:lnTo>
                  <a:pt x="57022" y="548513"/>
                </a:lnTo>
                <a:lnTo>
                  <a:pt x="57022" y="519938"/>
                </a:lnTo>
                <a:close/>
              </a:path>
              <a:path w="85725" h="720089">
                <a:moveTo>
                  <a:pt x="57022" y="462788"/>
                </a:moveTo>
                <a:lnTo>
                  <a:pt x="28447" y="462788"/>
                </a:lnTo>
                <a:lnTo>
                  <a:pt x="28447" y="491363"/>
                </a:lnTo>
                <a:lnTo>
                  <a:pt x="57022" y="491363"/>
                </a:lnTo>
                <a:lnTo>
                  <a:pt x="57022" y="462788"/>
                </a:lnTo>
                <a:close/>
              </a:path>
              <a:path w="85725" h="720089">
                <a:moveTo>
                  <a:pt x="57022" y="405638"/>
                </a:moveTo>
                <a:lnTo>
                  <a:pt x="28447" y="405638"/>
                </a:lnTo>
                <a:lnTo>
                  <a:pt x="28447" y="434213"/>
                </a:lnTo>
                <a:lnTo>
                  <a:pt x="57022" y="434213"/>
                </a:lnTo>
                <a:lnTo>
                  <a:pt x="57022" y="405638"/>
                </a:lnTo>
                <a:close/>
              </a:path>
              <a:path w="85725" h="720089">
                <a:moveTo>
                  <a:pt x="57022" y="348488"/>
                </a:moveTo>
                <a:lnTo>
                  <a:pt x="28447" y="348488"/>
                </a:lnTo>
                <a:lnTo>
                  <a:pt x="28447" y="377063"/>
                </a:lnTo>
                <a:lnTo>
                  <a:pt x="57022" y="377063"/>
                </a:lnTo>
                <a:lnTo>
                  <a:pt x="57022" y="348488"/>
                </a:lnTo>
                <a:close/>
              </a:path>
              <a:path w="85725" h="720089">
                <a:moveTo>
                  <a:pt x="57022" y="291338"/>
                </a:moveTo>
                <a:lnTo>
                  <a:pt x="28447" y="291338"/>
                </a:lnTo>
                <a:lnTo>
                  <a:pt x="28447" y="319913"/>
                </a:lnTo>
                <a:lnTo>
                  <a:pt x="57022" y="319913"/>
                </a:lnTo>
                <a:lnTo>
                  <a:pt x="57022" y="291338"/>
                </a:lnTo>
                <a:close/>
              </a:path>
              <a:path w="85725" h="720089">
                <a:moveTo>
                  <a:pt x="57022" y="234188"/>
                </a:moveTo>
                <a:lnTo>
                  <a:pt x="28447" y="234188"/>
                </a:lnTo>
                <a:lnTo>
                  <a:pt x="28447" y="262763"/>
                </a:lnTo>
                <a:lnTo>
                  <a:pt x="57022" y="262763"/>
                </a:lnTo>
                <a:lnTo>
                  <a:pt x="57022" y="234188"/>
                </a:lnTo>
                <a:close/>
              </a:path>
              <a:path w="85725" h="720089">
                <a:moveTo>
                  <a:pt x="57022" y="177038"/>
                </a:moveTo>
                <a:lnTo>
                  <a:pt x="28447" y="177038"/>
                </a:lnTo>
                <a:lnTo>
                  <a:pt x="28447" y="205613"/>
                </a:lnTo>
                <a:lnTo>
                  <a:pt x="57022" y="205613"/>
                </a:lnTo>
                <a:lnTo>
                  <a:pt x="57022" y="177038"/>
                </a:lnTo>
                <a:close/>
              </a:path>
              <a:path w="85725" h="720089">
                <a:moveTo>
                  <a:pt x="57022" y="119888"/>
                </a:moveTo>
                <a:lnTo>
                  <a:pt x="28447" y="119888"/>
                </a:lnTo>
                <a:lnTo>
                  <a:pt x="28447" y="148463"/>
                </a:lnTo>
                <a:lnTo>
                  <a:pt x="57022" y="148463"/>
                </a:lnTo>
                <a:lnTo>
                  <a:pt x="57022" y="119888"/>
                </a:lnTo>
                <a:close/>
              </a:path>
              <a:path w="85725" h="720089">
                <a:moveTo>
                  <a:pt x="57022" y="71374"/>
                </a:moveTo>
                <a:lnTo>
                  <a:pt x="28447" y="71374"/>
                </a:lnTo>
                <a:lnTo>
                  <a:pt x="28447" y="91313"/>
                </a:lnTo>
                <a:lnTo>
                  <a:pt x="57022" y="91313"/>
                </a:lnTo>
                <a:lnTo>
                  <a:pt x="57022" y="71374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447" y="85725"/>
                </a:lnTo>
                <a:lnTo>
                  <a:pt x="28447" y="71374"/>
                </a:lnTo>
                <a:lnTo>
                  <a:pt x="78538" y="71374"/>
                </a:lnTo>
                <a:lnTo>
                  <a:pt x="42799" y="0"/>
                </a:lnTo>
                <a:close/>
              </a:path>
              <a:path w="85725" h="720089">
                <a:moveTo>
                  <a:pt x="78538" y="71374"/>
                </a:moveTo>
                <a:lnTo>
                  <a:pt x="57022" y="71374"/>
                </a:lnTo>
                <a:lnTo>
                  <a:pt x="5702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6142" y="1590103"/>
            <a:ext cx="766445" cy="7943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lang="zh-CN" altLang="en-US" sz="180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4700" y="1588103"/>
            <a:ext cx="766445" cy="79438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6158" y="3286505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447" y="719963"/>
                </a:lnTo>
                <a:lnTo>
                  <a:pt x="57022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799" y="0"/>
                </a:moveTo>
                <a:lnTo>
                  <a:pt x="0" y="85725"/>
                </a:lnTo>
                <a:lnTo>
                  <a:pt x="28572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9" y="0"/>
                </a:lnTo>
                <a:close/>
              </a:path>
              <a:path w="85725" h="720089">
                <a:moveTo>
                  <a:pt x="78538" y="71374"/>
                </a:moveTo>
                <a:lnTo>
                  <a:pt x="57150" y="71374"/>
                </a:lnTo>
                <a:lnTo>
                  <a:pt x="57147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9875" y="50909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447" y="333628"/>
                </a:lnTo>
                <a:lnTo>
                  <a:pt x="57022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799" y="0"/>
                </a:moveTo>
                <a:lnTo>
                  <a:pt x="0" y="85725"/>
                </a:lnTo>
                <a:lnTo>
                  <a:pt x="28568" y="85725"/>
                </a:lnTo>
                <a:lnTo>
                  <a:pt x="28575" y="71373"/>
                </a:lnTo>
                <a:lnTo>
                  <a:pt x="78538" y="71373"/>
                </a:lnTo>
                <a:lnTo>
                  <a:pt x="42799" y="0"/>
                </a:lnTo>
                <a:close/>
              </a:path>
              <a:path w="85725" h="334010">
                <a:moveTo>
                  <a:pt x="78538" y="71373"/>
                </a:moveTo>
                <a:lnTo>
                  <a:pt x="57150" y="71373"/>
                </a:lnTo>
                <a:lnTo>
                  <a:pt x="57143" y="85725"/>
                </a:lnTo>
                <a:lnTo>
                  <a:pt x="85725" y="85725"/>
                </a:lnTo>
                <a:lnTo>
                  <a:pt x="78538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3588" y="6150965"/>
            <a:ext cx="58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49324" y="2506979"/>
            <a:ext cx="239268" cy="719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49324" y="2506979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4" h="719455">
                <a:moveTo>
                  <a:pt x="0" y="719327"/>
                </a:moveTo>
                <a:lnTo>
                  <a:pt x="239268" y="719327"/>
                </a:lnTo>
                <a:lnTo>
                  <a:pt x="239268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56944" y="5423915"/>
            <a:ext cx="240792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6944" y="5423915"/>
            <a:ext cx="241300" cy="721360"/>
          </a:xfrm>
          <a:custGeom>
            <a:avLst/>
            <a:gdLst/>
            <a:ahLst/>
            <a:cxnLst/>
            <a:rect l="l" t="t" r="r" b="b"/>
            <a:pathLst>
              <a:path w="241300" h="721360">
                <a:moveTo>
                  <a:pt x="0" y="720851"/>
                </a:moveTo>
                <a:lnTo>
                  <a:pt x="240792" y="720851"/>
                </a:lnTo>
                <a:lnTo>
                  <a:pt x="240792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88694" y="5856478"/>
            <a:ext cx="192531" cy="192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46172" y="3298697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9464" y="2517648"/>
            <a:ext cx="239268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9464" y="2517648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4" h="721360">
                <a:moveTo>
                  <a:pt x="0" y="720851"/>
                </a:moveTo>
                <a:lnTo>
                  <a:pt x="239268" y="720851"/>
                </a:lnTo>
                <a:lnTo>
                  <a:pt x="239268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61335" y="617077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69464" y="5422391"/>
            <a:ext cx="239268" cy="719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69464" y="5422391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4" h="719454">
                <a:moveTo>
                  <a:pt x="0" y="719327"/>
                </a:moveTo>
                <a:lnTo>
                  <a:pt x="239268" y="719327"/>
                </a:lnTo>
                <a:lnTo>
                  <a:pt x="239268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8127" y="5605271"/>
            <a:ext cx="294182" cy="292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07564" y="5644896"/>
            <a:ext cx="179831" cy="1798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55316" y="5103114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500"/>
                </a:moveTo>
                <a:lnTo>
                  <a:pt x="28575" y="71500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500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334010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57167" y="3298697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6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6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0459" y="2517648"/>
            <a:ext cx="239267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80459" y="2517648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1"/>
                </a:moveTo>
                <a:lnTo>
                  <a:pt x="239267" y="720851"/>
                </a:lnTo>
                <a:lnTo>
                  <a:pt x="239267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72966" y="6152489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80459" y="5422391"/>
            <a:ext cx="239267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80459" y="5422391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9123" y="5458967"/>
            <a:ext cx="294182" cy="292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18559" y="5498591"/>
            <a:ext cx="179831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66311" y="5103114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500"/>
                </a:moveTo>
                <a:lnTo>
                  <a:pt x="28575" y="71500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500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334010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69688" y="3297173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91455" y="2517648"/>
            <a:ext cx="24079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91455" y="2517648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5">
                <a:moveTo>
                  <a:pt x="0" y="719327"/>
                </a:moveTo>
                <a:lnTo>
                  <a:pt x="240791" y="719327"/>
                </a:lnTo>
                <a:lnTo>
                  <a:pt x="240791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784597" y="6151879"/>
            <a:ext cx="254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791455" y="5420867"/>
            <a:ext cx="240791" cy="7208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91455" y="5420867"/>
            <a:ext cx="241300" cy="721360"/>
          </a:xfrm>
          <a:custGeom>
            <a:avLst/>
            <a:gdLst/>
            <a:ahLst/>
            <a:cxnLst/>
            <a:rect l="l" t="t" r="r" b="b"/>
            <a:pathLst>
              <a:path w="241300" h="721360">
                <a:moveTo>
                  <a:pt x="0" y="720851"/>
                </a:moveTo>
                <a:lnTo>
                  <a:pt x="240791" y="720851"/>
                </a:lnTo>
                <a:lnTo>
                  <a:pt x="240791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70120" y="5779008"/>
            <a:ext cx="294182" cy="292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29555" y="5818632"/>
            <a:ext cx="179832" cy="1798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77308" y="5103114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500"/>
                </a:moveTo>
                <a:lnTo>
                  <a:pt x="28575" y="71500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500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334010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6894" y="3800094"/>
            <a:ext cx="4247388" cy="1290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6894" y="3800094"/>
            <a:ext cx="4247515" cy="1290955"/>
          </a:xfrm>
          <a:custGeom>
            <a:avLst/>
            <a:gdLst/>
            <a:ahLst/>
            <a:cxnLst/>
            <a:rect l="l" t="t" r="r" b="b"/>
            <a:pathLst>
              <a:path w="4247515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4032250" y="0"/>
                </a:lnTo>
                <a:lnTo>
                  <a:pt x="4081596" y="5679"/>
                </a:lnTo>
                <a:lnTo>
                  <a:pt x="4126886" y="21857"/>
                </a:lnTo>
                <a:lnTo>
                  <a:pt x="4166830" y="47246"/>
                </a:lnTo>
                <a:lnTo>
                  <a:pt x="4200141" y="80557"/>
                </a:lnTo>
                <a:lnTo>
                  <a:pt x="4225530" y="120501"/>
                </a:lnTo>
                <a:lnTo>
                  <a:pt x="4241708" y="165791"/>
                </a:lnTo>
                <a:lnTo>
                  <a:pt x="4247388" y="215137"/>
                </a:lnTo>
                <a:lnTo>
                  <a:pt x="4247388" y="1075689"/>
                </a:lnTo>
                <a:lnTo>
                  <a:pt x="4241708" y="1125036"/>
                </a:lnTo>
                <a:lnTo>
                  <a:pt x="4225530" y="1170326"/>
                </a:lnTo>
                <a:lnTo>
                  <a:pt x="4200141" y="1210270"/>
                </a:lnTo>
                <a:lnTo>
                  <a:pt x="4166830" y="1243581"/>
                </a:lnTo>
                <a:lnTo>
                  <a:pt x="4126886" y="1268970"/>
                </a:lnTo>
                <a:lnTo>
                  <a:pt x="4081596" y="1285148"/>
                </a:lnTo>
                <a:lnTo>
                  <a:pt x="4032250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559176" y="41968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33159" y="257005"/>
            <a:ext cx="2104474" cy="63035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07914" y="247650"/>
            <a:ext cx="940435" cy="6314440"/>
          </a:xfrm>
          <a:custGeom>
            <a:avLst/>
            <a:gdLst/>
            <a:ahLst/>
            <a:cxnLst/>
            <a:rect l="l" t="t" r="r" b="b"/>
            <a:pathLst>
              <a:path w="940435" h="6314440">
                <a:moveTo>
                  <a:pt x="940308" y="6313932"/>
                </a:moveTo>
                <a:lnTo>
                  <a:pt x="864032" y="6312906"/>
                </a:lnTo>
                <a:lnTo>
                  <a:pt x="791681" y="6309937"/>
                </a:lnTo>
                <a:lnTo>
                  <a:pt x="724220" y="6305186"/>
                </a:lnTo>
                <a:lnTo>
                  <a:pt x="662616" y="6298814"/>
                </a:lnTo>
                <a:lnTo>
                  <a:pt x="607837" y="6290983"/>
                </a:lnTo>
                <a:lnTo>
                  <a:pt x="560850" y="6281853"/>
                </a:lnTo>
                <a:lnTo>
                  <a:pt x="522621" y="6271585"/>
                </a:lnTo>
                <a:lnTo>
                  <a:pt x="476306" y="6248284"/>
                </a:lnTo>
                <a:lnTo>
                  <a:pt x="470153" y="6235573"/>
                </a:lnTo>
                <a:lnTo>
                  <a:pt x="470153" y="4289806"/>
                </a:lnTo>
                <a:lnTo>
                  <a:pt x="464001" y="4277088"/>
                </a:lnTo>
                <a:lnTo>
                  <a:pt x="417686" y="4253782"/>
                </a:lnTo>
                <a:lnTo>
                  <a:pt x="379457" y="4243515"/>
                </a:lnTo>
                <a:lnTo>
                  <a:pt x="332470" y="4234386"/>
                </a:lnTo>
                <a:lnTo>
                  <a:pt x="277691" y="4226556"/>
                </a:lnTo>
                <a:lnTo>
                  <a:pt x="216087" y="4220187"/>
                </a:lnTo>
                <a:lnTo>
                  <a:pt x="148626" y="4215438"/>
                </a:lnTo>
                <a:lnTo>
                  <a:pt x="76275" y="4212471"/>
                </a:lnTo>
                <a:lnTo>
                  <a:pt x="0" y="4211447"/>
                </a:lnTo>
                <a:lnTo>
                  <a:pt x="76275" y="4210422"/>
                </a:lnTo>
                <a:lnTo>
                  <a:pt x="148626" y="4207455"/>
                </a:lnTo>
                <a:lnTo>
                  <a:pt x="216087" y="4202706"/>
                </a:lnTo>
                <a:lnTo>
                  <a:pt x="277691" y="4196337"/>
                </a:lnTo>
                <a:lnTo>
                  <a:pt x="332470" y="4188507"/>
                </a:lnTo>
                <a:lnTo>
                  <a:pt x="379457" y="4179378"/>
                </a:lnTo>
                <a:lnTo>
                  <a:pt x="417686" y="4169111"/>
                </a:lnTo>
                <a:lnTo>
                  <a:pt x="464001" y="4145805"/>
                </a:lnTo>
                <a:lnTo>
                  <a:pt x="470153" y="4133088"/>
                </a:lnTo>
                <a:lnTo>
                  <a:pt x="470153" y="78358"/>
                </a:lnTo>
                <a:lnTo>
                  <a:pt x="476306" y="65641"/>
                </a:lnTo>
                <a:lnTo>
                  <a:pt x="522621" y="42335"/>
                </a:lnTo>
                <a:lnTo>
                  <a:pt x="560850" y="32068"/>
                </a:lnTo>
                <a:lnTo>
                  <a:pt x="607837" y="22939"/>
                </a:lnTo>
                <a:lnTo>
                  <a:pt x="662616" y="15109"/>
                </a:lnTo>
                <a:lnTo>
                  <a:pt x="724220" y="8740"/>
                </a:lnTo>
                <a:lnTo>
                  <a:pt x="791681" y="3991"/>
                </a:lnTo>
                <a:lnTo>
                  <a:pt x="864032" y="1024"/>
                </a:lnTo>
                <a:lnTo>
                  <a:pt x="94030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3667" y="220551"/>
            <a:ext cx="2129423" cy="6378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13020" y="2575560"/>
            <a:ext cx="1379219" cy="101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3020" y="2575560"/>
            <a:ext cx="1379220" cy="1012190"/>
          </a:xfrm>
          <a:custGeom>
            <a:avLst/>
            <a:gdLst/>
            <a:ahLst/>
            <a:cxnLst/>
            <a:rect l="l" t="t" r="r" b="b"/>
            <a:pathLst>
              <a:path w="1379220" h="1012189">
                <a:moveTo>
                  <a:pt x="0" y="168655"/>
                </a:moveTo>
                <a:lnTo>
                  <a:pt x="6028" y="123839"/>
                </a:lnTo>
                <a:lnTo>
                  <a:pt x="23038" y="83556"/>
                </a:lnTo>
                <a:lnTo>
                  <a:pt x="49418" y="49418"/>
                </a:lnTo>
                <a:lnTo>
                  <a:pt x="83556" y="23038"/>
                </a:lnTo>
                <a:lnTo>
                  <a:pt x="123839" y="6028"/>
                </a:lnTo>
                <a:lnTo>
                  <a:pt x="168655" y="0"/>
                </a:lnTo>
                <a:lnTo>
                  <a:pt x="1210564" y="0"/>
                </a:lnTo>
                <a:lnTo>
                  <a:pt x="1255380" y="6028"/>
                </a:lnTo>
                <a:lnTo>
                  <a:pt x="1295663" y="23038"/>
                </a:lnTo>
                <a:lnTo>
                  <a:pt x="1329801" y="49418"/>
                </a:lnTo>
                <a:lnTo>
                  <a:pt x="1356181" y="83556"/>
                </a:lnTo>
                <a:lnTo>
                  <a:pt x="1373191" y="123839"/>
                </a:lnTo>
                <a:lnTo>
                  <a:pt x="1379219" y="168655"/>
                </a:lnTo>
                <a:lnTo>
                  <a:pt x="1379219" y="843279"/>
                </a:lnTo>
                <a:lnTo>
                  <a:pt x="1373191" y="888096"/>
                </a:lnTo>
                <a:lnTo>
                  <a:pt x="1356181" y="928379"/>
                </a:lnTo>
                <a:lnTo>
                  <a:pt x="1329801" y="962517"/>
                </a:lnTo>
                <a:lnTo>
                  <a:pt x="1295663" y="988897"/>
                </a:lnTo>
                <a:lnTo>
                  <a:pt x="1255380" y="1005907"/>
                </a:lnTo>
                <a:lnTo>
                  <a:pt x="1210564" y="1011936"/>
                </a:lnTo>
                <a:lnTo>
                  <a:pt x="168655" y="1011936"/>
                </a:lnTo>
                <a:lnTo>
                  <a:pt x="123839" y="1005907"/>
                </a:lnTo>
                <a:lnTo>
                  <a:pt x="83556" y="988897"/>
                </a:lnTo>
                <a:lnTo>
                  <a:pt x="49418" y="962517"/>
                </a:lnTo>
                <a:lnTo>
                  <a:pt x="23038" y="928379"/>
                </a:lnTo>
                <a:lnTo>
                  <a:pt x="6028" y="888096"/>
                </a:lnTo>
                <a:lnTo>
                  <a:pt x="0" y="843279"/>
                </a:lnTo>
                <a:lnTo>
                  <a:pt x="0" y="168655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2827" y="2645664"/>
            <a:ext cx="2049779" cy="3768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9243" y="5712358"/>
            <a:ext cx="1202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Encoder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8815" y="5690108"/>
            <a:ext cx="1240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Decoder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14950" y="3896105"/>
            <a:ext cx="730250" cy="177165"/>
          </a:xfrm>
          <a:custGeom>
            <a:avLst/>
            <a:gdLst/>
            <a:ahLst/>
            <a:cxnLst/>
            <a:rect l="l" t="t" r="r" b="b"/>
            <a:pathLst>
              <a:path w="730250" h="177164">
                <a:moveTo>
                  <a:pt x="0" y="29464"/>
                </a:moveTo>
                <a:lnTo>
                  <a:pt x="2317" y="18002"/>
                </a:lnTo>
                <a:lnTo>
                  <a:pt x="8636" y="8636"/>
                </a:lnTo>
                <a:lnTo>
                  <a:pt x="18002" y="2317"/>
                </a:lnTo>
                <a:lnTo>
                  <a:pt x="29463" y="0"/>
                </a:lnTo>
                <a:lnTo>
                  <a:pt x="700532" y="0"/>
                </a:lnTo>
                <a:lnTo>
                  <a:pt x="711993" y="2317"/>
                </a:lnTo>
                <a:lnTo>
                  <a:pt x="721360" y="8636"/>
                </a:lnTo>
                <a:lnTo>
                  <a:pt x="727678" y="18002"/>
                </a:lnTo>
                <a:lnTo>
                  <a:pt x="729996" y="29464"/>
                </a:lnTo>
                <a:lnTo>
                  <a:pt x="729996" y="147320"/>
                </a:lnTo>
                <a:lnTo>
                  <a:pt x="727678" y="158781"/>
                </a:lnTo>
                <a:lnTo>
                  <a:pt x="721360" y="168148"/>
                </a:lnTo>
                <a:lnTo>
                  <a:pt x="711993" y="174466"/>
                </a:lnTo>
                <a:lnTo>
                  <a:pt x="700532" y="176784"/>
                </a:lnTo>
                <a:lnTo>
                  <a:pt x="29463" y="176784"/>
                </a:lnTo>
                <a:lnTo>
                  <a:pt x="18002" y="174466"/>
                </a:lnTo>
                <a:lnTo>
                  <a:pt x="8636" y="168148"/>
                </a:lnTo>
                <a:lnTo>
                  <a:pt x="2317" y="158781"/>
                </a:lnTo>
                <a:lnTo>
                  <a:pt x="0" y="147320"/>
                </a:lnTo>
                <a:lnTo>
                  <a:pt x="0" y="29464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915" y="82676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4873752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2"/>
                </a:moveTo>
                <a:lnTo>
                  <a:pt x="461772" y="606552"/>
                </a:lnTo>
                <a:lnTo>
                  <a:pt x="461772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2132" y="4873752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4791" y="4888991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25740" y="4905755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80604" y="4874767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2450" y="4863845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9855" y="4863845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6540" y="4855921"/>
            <a:ext cx="39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1560" y="1028700"/>
            <a:ext cx="461772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8415" y="1028700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1076" y="1043939"/>
            <a:ext cx="464820" cy="6050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12023" y="1060703"/>
            <a:ext cx="464820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12023" y="1060703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272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1076" y="1043939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77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8415" y="1028700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1560" y="1028700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8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9505" y="2082545"/>
            <a:ext cx="8075676" cy="2409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505" y="2082545"/>
            <a:ext cx="8075930" cy="2409825"/>
          </a:xfrm>
          <a:custGeom>
            <a:avLst/>
            <a:gdLst/>
            <a:ahLst/>
            <a:cxnLst/>
            <a:rect l="l" t="t" r="r" b="b"/>
            <a:pathLst>
              <a:path w="8075930" h="2409825">
                <a:moveTo>
                  <a:pt x="0" y="401574"/>
                </a:moveTo>
                <a:lnTo>
                  <a:pt x="2701" y="354749"/>
                </a:lnTo>
                <a:lnTo>
                  <a:pt x="10606" y="309509"/>
                </a:lnTo>
                <a:lnTo>
                  <a:pt x="23411" y="266155"/>
                </a:lnTo>
                <a:lnTo>
                  <a:pt x="40817" y="224989"/>
                </a:lnTo>
                <a:lnTo>
                  <a:pt x="62521" y="186313"/>
                </a:lnTo>
                <a:lnTo>
                  <a:pt x="88223" y="150427"/>
                </a:lnTo>
                <a:lnTo>
                  <a:pt x="117621" y="117633"/>
                </a:lnTo>
                <a:lnTo>
                  <a:pt x="150413" y="88234"/>
                </a:lnTo>
                <a:lnTo>
                  <a:pt x="186299" y="62530"/>
                </a:lnTo>
                <a:lnTo>
                  <a:pt x="224977" y="40823"/>
                </a:lnTo>
                <a:lnTo>
                  <a:pt x="266147" y="23415"/>
                </a:lnTo>
                <a:lnTo>
                  <a:pt x="309505" y="10608"/>
                </a:lnTo>
                <a:lnTo>
                  <a:pt x="354752" y="2702"/>
                </a:lnTo>
                <a:lnTo>
                  <a:pt x="401586" y="0"/>
                </a:lnTo>
                <a:lnTo>
                  <a:pt x="7674102" y="0"/>
                </a:lnTo>
                <a:lnTo>
                  <a:pt x="7720926" y="2702"/>
                </a:lnTo>
                <a:lnTo>
                  <a:pt x="7766166" y="10608"/>
                </a:lnTo>
                <a:lnTo>
                  <a:pt x="7809520" y="23415"/>
                </a:lnTo>
                <a:lnTo>
                  <a:pt x="7850686" y="40823"/>
                </a:lnTo>
                <a:lnTo>
                  <a:pt x="7889362" y="62530"/>
                </a:lnTo>
                <a:lnTo>
                  <a:pt x="7925248" y="88234"/>
                </a:lnTo>
                <a:lnTo>
                  <a:pt x="7958042" y="117633"/>
                </a:lnTo>
                <a:lnTo>
                  <a:pt x="7987441" y="150427"/>
                </a:lnTo>
                <a:lnTo>
                  <a:pt x="8013145" y="186313"/>
                </a:lnTo>
                <a:lnTo>
                  <a:pt x="8034852" y="224989"/>
                </a:lnTo>
                <a:lnTo>
                  <a:pt x="8052260" y="266155"/>
                </a:lnTo>
                <a:lnTo>
                  <a:pt x="8065067" y="309509"/>
                </a:lnTo>
                <a:lnTo>
                  <a:pt x="8072973" y="354749"/>
                </a:lnTo>
                <a:lnTo>
                  <a:pt x="8075676" y="401574"/>
                </a:lnTo>
                <a:lnTo>
                  <a:pt x="8075676" y="2007870"/>
                </a:lnTo>
                <a:lnTo>
                  <a:pt x="8072973" y="2054694"/>
                </a:lnTo>
                <a:lnTo>
                  <a:pt x="8065067" y="2099934"/>
                </a:lnTo>
                <a:lnTo>
                  <a:pt x="8052260" y="2143288"/>
                </a:lnTo>
                <a:lnTo>
                  <a:pt x="8034852" y="2184454"/>
                </a:lnTo>
                <a:lnTo>
                  <a:pt x="8013145" y="2223130"/>
                </a:lnTo>
                <a:lnTo>
                  <a:pt x="7987441" y="2259016"/>
                </a:lnTo>
                <a:lnTo>
                  <a:pt x="7958042" y="2291810"/>
                </a:lnTo>
                <a:lnTo>
                  <a:pt x="7925248" y="2321209"/>
                </a:lnTo>
                <a:lnTo>
                  <a:pt x="7889362" y="2346913"/>
                </a:lnTo>
                <a:lnTo>
                  <a:pt x="7850686" y="2368620"/>
                </a:lnTo>
                <a:lnTo>
                  <a:pt x="7809520" y="2386028"/>
                </a:lnTo>
                <a:lnTo>
                  <a:pt x="7766166" y="2398835"/>
                </a:lnTo>
                <a:lnTo>
                  <a:pt x="7720926" y="2406741"/>
                </a:lnTo>
                <a:lnTo>
                  <a:pt x="7674102" y="2409443"/>
                </a:lnTo>
                <a:lnTo>
                  <a:pt x="401586" y="2409443"/>
                </a:lnTo>
                <a:lnTo>
                  <a:pt x="354752" y="2406741"/>
                </a:lnTo>
                <a:lnTo>
                  <a:pt x="309505" y="2398835"/>
                </a:lnTo>
                <a:lnTo>
                  <a:pt x="266147" y="2386028"/>
                </a:lnTo>
                <a:lnTo>
                  <a:pt x="224977" y="2368620"/>
                </a:lnTo>
                <a:lnTo>
                  <a:pt x="186299" y="2346913"/>
                </a:lnTo>
                <a:lnTo>
                  <a:pt x="150413" y="2321209"/>
                </a:lnTo>
                <a:lnTo>
                  <a:pt x="117621" y="2291810"/>
                </a:lnTo>
                <a:lnTo>
                  <a:pt x="88223" y="2259016"/>
                </a:lnTo>
                <a:lnTo>
                  <a:pt x="62521" y="2223130"/>
                </a:lnTo>
                <a:lnTo>
                  <a:pt x="40817" y="2184454"/>
                </a:lnTo>
                <a:lnTo>
                  <a:pt x="23411" y="2143288"/>
                </a:lnTo>
                <a:lnTo>
                  <a:pt x="10606" y="2099934"/>
                </a:lnTo>
                <a:lnTo>
                  <a:pt x="2701" y="2054694"/>
                </a:lnTo>
                <a:lnTo>
                  <a:pt x="0" y="2007870"/>
                </a:lnTo>
                <a:lnTo>
                  <a:pt x="0" y="40157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1203" y="447065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0920" y="447065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68340" y="452399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99476" y="452399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6819" y="16543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26535" y="16543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42432" y="170764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73568" y="170764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9200" y="2149601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2174" y="2164842"/>
            <a:ext cx="2197735" cy="2318385"/>
          </a:xfrm>
          <a:custGeom>
            <a:avLst/>
            <a:gdLst/>
            <a:ahLst/>
            <a:cxnLst/>
            <a:rect l="l" t="t" r="r" b="b"/>
            <a:pathLst>
              <a:path w="2197735" h="2318385">
                <a:moveTo>
                  <a:pt x="2171191" y="2264537"/>
                </a:moveTo>
                <a:lnTo>
                  <a:pt x="2143505" y="2290699"/>
                </a:lnTo>
                <a:lnTo>
                  <a:pt x="2169667" y="2318385"/>
                </a:lnTo>
                <a:lnTo>
                  <a:pt x="2197354" y="2292223"/>
                </a:lnTo>
                <a:lnTo>
                  <a:pt x="2171191" y="2264537"/>
                </a:lnTo>
                <a:close/>
              </a:path>
              <a:path w="2197735" h="2318385">
                <a:moveTo>
                  <a:pt x="2118741" y="2209165"/>
                </a:moveTo>
                <a:lnTo>
                  <a:pt x="2091054" y="2235454"/>
                </a:lnTo>
                <a:lnTo>
                  <a:pt x="2117216" y="2263140"/>
                </a:lnTo>
                <a:lnTo>
                  <a:pt x="2144903" y="2236851"/>
                </a:lnTo>
                <a:lnTo>
                  <a:pt x="2118741" y="2209165"/>
                </a:lnTo>
                <a:close/>
              </a:path>
              <a:path w="2197735" h="2318385">
                <a:moveTo>
                  <a:pt x="2066289" y="2153920"/>
                </a:moveTo>
                <a:lnTo>
                  <a:pt x="2038730" y="2180082"/>
                </a:lnTo>
                <a:lnTo>
                  <a:pt x="2064892" y="2207768"/>
                </a:lnTo>
                <a:lnTo>
                  <a:pt x="2092578" y="2181606"/>
                </a:lnTo>
                <a:lnTo>
                  <a:pt x="2066289" y="2153920"/>
                </a:lnTo>
                <a:close/>
              </a:path>
              <a:path w="2197735" h="2318385">
                <a:moveTo>
                  <a:pt x="2013965" y="2098548"/>
                </a:moveTo>
                <a:lnTo>
                  <a:pt x="1986279" y="2124837"/>
                </a:lnTo>
                <a:lnTo>
                  <a:pt x="2012441" y="2152396"/>
                </a:lnTo>
                <a:lnTo>
                  <a:pt x="2040127" y="2126234"/>
                </a:lnTo>
                <a:lnTo>
                  <a:pt x="2013965" y="2098548"/>
                </a:lnTo>
                <a:close/>
              </a:path>
              <a:path w="2197735" h="2318385">
                <a:moveTo>
                  <a:pt x="1961514" y="2043303"/>
                </a:moveTo>
                <a:lnTo>
                  <a:pt x="1933828" y="2069465"/>
                </a:lnTo>
                <a:lnTo>
                  <a:pt x="1960117" y="2097151"/>
                </a:lnTo>
                <a:lnTo>
                  <a:pt x="1987677" y="2070862"/>
                </a:lnTo>
                <a:lnTo>
                  <a:pt x="1961514" y="2043303"/>
                </a:lnTo>
                <a:close/>
              </a:path>
              <a:path w="2197735" h="2318385">
                <a:moveTo>
                  <a:pt x="1909190" y="1987931"/>
                </a:moveTo>
                <a:lnTo>
                  <a:pt x="1881504" y="2014093"/>
                </a:lnTo>
                <a:lnTo>
                  <a:pt x="1907666" y="2041779"/>
                </a:lnTo>
                <a:lnTo>
                  <a:pt x="1935352" y="2015617"/>
                </a:lnTo>
                <a:lnTo>
                  <a:pt x="1909190" y="1987931"/>
                </a:lnTo>
                <a:close/>
              </a:path>
              <a:path w="2197735" h="2318385">
                <a:moveTo>
                  <a:pt x="1856739" y="1932559"/>
                </a:moveTo>
                <a:lnTo>
                  <a:pt x="1829053" y="1958848"/>
                </a:lnTo>
                <a:lnTo>
                  <a:pt x="1855215" y="1986534"/>
                </a:lnTo>
                <a:lnTo>
                  <a:pt x="1882902" y="1960245"/>
                </a:lnTo>
                <a:lnTo>
                  <a:pt x="1856739" y="1932559"/>
                </a:lnTo>
                <a:close/>
              </a:path>
              <a:path w="2197735" h="2318385">
                <a:moveTo>
                  <a:pt x="1804289" y="1877314"/>
                </a:moveTo>
                <a:lnTo>
                  <a:pt x="1776730" y="1903476"/>
                </a:lnTo>
                <a:lnTo>
                  <a:pt x="1802892" y="1931162"/>
                </a:lnTo>
                <a:lnTo>
                  <a:pt x="1830577" y="1905000"/>
                </a:lnTo>
                <a:lnTo>
                  <a:pt x="1804289" y="1877314"/>
                </a:lnTo>
                <a:close/>
              </a:path>
              <a:path w="2197735" h="2318385">
                <a:moveTo>
                  <a:pt x="1751964" y="1821942"/>
                </a:moveTo>
                <a:lnTo>
                  <a:pt x="1724278" y="1848104"/>
                </a:lnTo>
                <a:lnTo>
                  <a:pt x="1750440" y="1875790"/>
                </a:lnTo>
                <a:lnTo>
                  <a:pt x="1778127" y="1849628"/>
                </a:lnTo>
                <a:lnTo>
                  <a:pt x="1751964" y="1821942"/>
                </a:lnTo>
                <a:close/>
              </a:path>
              <a:path w="2197735" h="2318385">
                <a:moveTo>
                  <a:pt x="1699514" y="1766697"/>
                </a:moveTo>
                <a:lnTo>
                  <a:pt x="1671827" y="1792859"/>
                </a:lnTo>
                <a:lnTo>
                  <a:pt x="1698117" y="1820545"/>
                </a:lnTo>
                <a:lnTo>
                  <a:pt x="1725676" y="1794256"/>
                </a:lnTo>
                <a:lnTo>
                  <a:pt x="1699514" y="1766697"/>
                </a:lnTo>
                <a:close/>
              </a:path>
              <a:path w="2197735" h="2318385">
                <a:moveTo>
                  <a:pt x="1647189" y="1711325"/>
                </a:moveTo>
                <a:lnTo>
                  <a:pt x="1619503" y="1737487"/>
                </a:lnTo>
                <a:lnTo>
                  <a:pt x="1645665" y="1765173"/>
                </a:lnTo>
                <a:lnTo>
                  <a:pt x="1673352" y="1739011"/>
                </a:lnTo>
                <a:lnTo>
                  <a:pt x="1647189" y="1711325"/>
                </a:lnTo>
                <a:close/>
              </a:path>
              <a:path w="2197735" h="2318385">
                <a:moveTo>
                  <a:pt x="1594739" y="1655953"/>
                </a:moveTo>
                <a:lnTo>
                  <a:pt x="1567052" y="1682242"/>
                </a:lnTo>
                <a:lnTo>
                  <a:pt x="1593214" y="1709801"/>
                </a:lnTo>
                <a:lnTo>
                  <a:pt x="1620901" y="1683639"/>
                </a:lnTo>
                <a:lnTo>
                  <a:pt x="1594739" y="1655953"/>
                </a:lnTo>
                <a:close/>
              </a:path>
              <a:path w="2197735" h="2318385">
                <a:moveTo>
                  <a:pt x="1542288" y="1600708"/>
                </a:moveTo>
                <a:lnTo>
                  <a:pt x="1514728" y="1626870"/>
                </a:lnTo>
                <a:lnTo>
                  <a:pt x="1540890" y="1654556"/>
                </a:lnTo>
                <a:lnTo>
                  <a:pt x="1568577" y="1628394"/>
                </a:lnTo>
                <a:lnTo>
                  <a:pt x="1542288" y="1600708"/>
                </a:lnTo>
                <a:close/>
              </a:path>
              <a:path w="2197735" h="2318385">
                <a:moveTo>
                  <a:pt x="1489964" y="1545336"/>
                </a:moveTo>
                <a:lnTo>
                  <a:pt x="1462277" y="1571498"/>
                </a:lnTo>
                <a:lnTo>
                  <a:pt x="1488439" y="1599184"/>
                </a:lnTo>
                <a:lnTo>
                  <a:pt x="1516126" y="1573022"/>
                </a:lnTo>
                <a:lnTo>
                  <a:pt x="1489964" y="1545336"/>
                </a:lnTo>
                <a:close/>
              </a:path>
              <a:path w="2197735" h="2318385">
                <a:moveTo>
                  <a:pt x="1437513" y="1489964"/>
                </a:moveTo>
                <a:lnTo>
                  <a:pt x="1409827" y="1516253"/>
                </a:lnTo>
                <a:lnTo>
                  <a:pt x="1436115" y="1543939"/>
                </a:lnTo>
                <a:lnTo>
                  <a:pt x="1463675" y="1517650"/>
                </a:lnTo>
                <a:lnTo>
                  <a:pt x="1437513" y="1489964"/>
                </a:lnTo>
                <a:close/>
              </a:path>
              <a:path w="2197735" h="2318385">
                <a:moveTo>
                  <a:pt x="1385189" y="1434719"/>
                </a:moveTo>
                <a:lnTo>
                  <a:pt x="1357502" y="1460881"/>
                </a:lnTo>
                <a:lnTo>
                  <a:pt x="1383664" y="1488567"/>
                </a:lnTo>
                <a:lnTo>
                  <a:pt x="1411351" y="1462405"/>
                </a:lnTo>
                <a:lnTo>
                  <a:pt x="1385189" y="1434719"/>
                </a:lnTo>
                <a:close/>
              </a:path>
              <a:path w="2197735" h="2318385">
                <a:moveTo>
                  <a:pt x="1332738" y="1379347"/>
                </a:moveTo>
                <a:lnTo>
                  <a:pt x="1305052" y="1405636"/>
                </a:lnTo>
                <a:lnTo>
                  <a:pt x="1331214" y="1433195"/>
                </a:lnTo>
                <a:lnTo>
                  <a:pt x="1358900" y="1407033"/>
                </a:lnTo>
                <a:lnTo>
                  <a:pt x="1332738" y="1379347"/>
                </a:lnTo>
                <a:close/>
              </a:path>
              <a:path w="2197735" h="2318385">
                <a:moveTo>
                  <a:pt x="1280287" y="1324102"/>
                </a:moveTo>
                <a:lnTo>
                  <a:pt x="1252727" y="1350264"/>
                </a:lnTo>
                <a:lnTo>
                  <a:pt x="1278889" y="1377950"/>
                </a:lnTo>
                <a:lnTo>
                  <a:pt x="1306576" y="1351661"/>
                </a:lnTo>
                <a:lnTo>
                  <a:pt x="1280287" y="1324102"/>
                </a:lnTo>
                <a:close/>
              </a:path>
              <a:path w="2197735" h="2318385">
                <a:moveTo>
                  <a:pt x="1227963" y="1268730"/>
                </a:moveTo>
                <a:lnTo>
                  <a:pt x="1200277" y="1294892"/>
                </a:lnTo>
                <a:lnTo>
                  <a:pt x="1226439" y="1322578"/>
                </a:lnTo>
                <a:lnTo>
                  <a:pt x="1254125" y="1296416"/>
                </a:lnTo>
                <a:lnTo>
                  <a:pt x="1227963" y="1268730"/>
                </a:lnTo>
                <a:close/>
              </a:path>
              <a:path w="2197735" h="2318385">
                <a:moveTo>
                  <a:pt x="1175512" y="1213358"/>
                </a:moveTo>
                <a:lnTo>
                  <a:pt x="1147826" y="1239647"/>
                </a:lnTo>
                <a:lnTo>
                  <a:pt x="1174114" y="1267333"/>
                </a:lnTo>
                <a:lnTo>
                  <a:pt x="1201674" y="1241044"/>
                </a:lnTo>
                <a:lnTo>
                  <a:pt x="1175512" y="1213358"/>
                </a:lnTo>
                <a:close/>
              </a:path>
              <a:path w="2197735" h="2318385">
                <a:moveTo>
                  <a:pt x="1123188" y="1158113"/>
                </a:moveTo>
                <a:lnTo>
                  <a:pt x="1095502" y="1184275"/>
                </a:lnTo>
                <a:lnTo>
                  <a:pt x="1121664" y="1211961"/>
                </a:lnTo>
                <a:lnTo>
                  <a:pt x="1149350" y="1185799"/>
                </a:lnTo>
                <a:lnTo>
                  <a:pt x="1123188" y="1158113"/>
                </a:lnTo>
                <a:close/>
              </a:path>
              <a:path w="2197735" h="2318385">
                <a:moveTo>
                  <a:pt x="1070737" y="1102741"/>
                </a:moveTo>
                <a:lnTo>
                  <a:pt x="1043051" y="1128903"/>
                </a:lnTo>
                <a:lnTo>
                  <a:pt x="1069213" y="1156589"/>
                </a:lnTo>
                <a:lnTo>
                  <a:pt x="1096899" y="1130427"/>
                </a:lnTo>
                <a:lnTo>
                  <a:pt x="1070737" y="1102741"/>
                </a:lnTo>
                <a:close/>
              </a:path>
              <a:path w="2197735" h="2318385">
                <a:moveTo>
                  <a:pt x="1018286" y="1047496"/>
                </a:moveTo>
                <a:lnTo>
                  <a:pt x="990726" y="1073658"/>
                </a:lnTo>
                <a:lnTo>
                  <a:pt x="1016888" y="1101344"/>
                </a:lnTo>
                <a:lnTo>
                  <a:pt x="1044575" y="1075055"/>
                </a:lnTo>
                <a:lnTo>
                  <a:pt x="1018286" y="1047496"/>
                </a:lnTo>
                <a:close/>
              </a:path>
              <a:path w="2197735" h="2318385">
                <a:moveTo>
                  <a:pt x="965962" y="992124"/>
                </a:moveTo>
                <a:lnTo>
                  <a:pt x="938276" y="1018286"/>
                </a:lnTo>
                <a:lnTo>
                  <a:pt x="964438" y="1045972"/>
                </a:lnTo>
                <a:lnTo>
                  <a:pt x="992124" y="1019810"/>
                </a:lnTo>
                <a:lnTo>
                  <a:pt x="965962" y="992124"/>
                </a:lnTo>
                <a:close/>
              </a:path>
              <a:path w="2197735" h="2318385">
                <a:moveTo>
                  <a:pt x="913511" y="936752"/>
                </a:moveTo>
                <a:lnTo>
                  <a:pt x="885825" y="963041"/>
                </a:lnTo>
                <a:lnTo>
                  <a:pt x="912113" y="990600"/>
                </a:lnTo>
                <a:lnTo>
                  <a:pt x="939673" y="964438"/>
                </a:lnTo>
                <a:lnTo>
                  <a:pt x="913511" y="936752"/>
                </a:lnTo>
                <a:close/>
              </a:path>
              <a:path w="2197735" h="2318385">
                <a:moveTo>
                  <a:pt x="861187" y="881507"/>
                </a:moveTo>
                <a:lnTo>
                  <a:pt x="833501" y="907669"/>
                </a:lnTo>
                <a:lnTo>
                  <a:pt x="859663" y="935355"/>
                </a:lnTo>
                <a:lnTo>
                  <a:pt x="887349" y="909193"/>
                </a:lnTo>
                <a:lnTo>
                  <a:pt x="861187" y="881507"/>
                </a:lnTo>
                <a:close/>
              </a:path>
              <a:path w="2197735" h="2318385">
                <a:moveTo>
                  <a:pt x="808736" y="826135"/>
                </a:moveTo>
                <a:lnTo>
                  <a:pt x="781050" y="852297"/>
                </a:lnTo>
                <a:lnTo>
                  <a:pt x="807212" y="879983"/>
                </a:lnTo>
                <a:lnTo>
                  <a:pt x="834898" y="853821"/>
                </a:lnTo>
                <a:lnTo>
                  <a:pt x="808736" y="826135"/>
                </a:lnTo>
                <a:close/>
              </a:path>
              <a:path w="2197735" h="2318385">
                <a:moveTo>
                  <a:pt x="756284" y="770763"/>
                </a:moveTo>
                <a:lnTo>
                  <a:pt x="728726" y="797052"/>
                </a:lnTo>
                <a:lnTo>
                  <a:pt x="754888" y="824738"/>
                </a:lnTo>
                <a:lnTo>
                  <a:pt x="782574" y="798449"/>
                </a:lnTo>
                <a:lnTo>
                  <a:pt x="756284" y="770763"/>
                </a:lnTo>
                <a:close/>
              </a:path>
              <a:path w="2197735" h="2318385">
                <a:moveTo>
                  <a:pt x="703961" y="715518"/>
                </a:moveTo>
                <a:lnTo>
                  <a:pt x="676275" y="741680"/>
                </a:lnTo>
                <a:lnTo>
                  <a:pt x="702437" y="769366"/>
                </a:lnTo>
                <a:lnTo>
                  <a:pt x="730123" y="743204"/>
                </a:lnTo>
                <a:lnTo>
                  <a:pt x="703961" y="715518"/>
                </a:lnTo>
                <a:close/>
              </a:path>
              <a:path w="2197735" h="2318385">
                <a:moveTo>
                  <a:pt x="651509" y="660146"/>
                </a:moveTo>
                <a:lnTo>
                  <a:pt x="623824" y="686435"/>
                </a:lnTo>
                <a:lnTo>
                  <a:pt x="650113" y="713994"/>
                </a:lnTo>
                <a:lnTo>
                  <a:pt x="677671" y="687832"/>
                </a:lnTo>
                <a:lnTo>
                  <a:pt x="651509" y="660146"/>
                </a:lnTo>
                <a:close/>
              </a:path>
              <a:path w="2197735" h="2318385">
                <a:moveTo>
                  <a:pt x="599186" y="604901"/>
                </a:moveTo>
                <a:lnTo>
                  <a:pt x="571500" y="631063"/>
                </a:lnTo>
                <a:lnTo>
                  <a:pt x="597662" y="658749"/>
                </a:lnTo>
                <a:lnTo>
                  <a:pt x="625348" y="632460"/>
                </a:lnTo>
                <a:lnTo>
                  <a:pt x="599186" y="604901"/>
                </a:lnTo>
                <a:close/>
              </a:path>
              <a:path w="2197735" h="2318385">
                <a:moveTo>
                  <a:pt x="546734" y="549529"/>
                </a:moveTo>
                <a:lnTo>
                  <a:pt x="519049" y="575691"/>
                </a:lnTo>
                <a:lnTo>
                  <a:pt x="545211" y="603377"/>
                </a:lnTo>
                <a:lnTo>
                  <a:pt x="572896" y="577215"/>
                </a:lnTo>
                <a:lnTo>
                  <a:pt x="546734" y="549529"/>
                </a:lnTo>
                <a:close/>
              </a:path>
              <a:path w="2197735" h="2318385">
                <a:moveTo>
                  <a:pt x="494283" y="494157"/>
                </a:moveTo>
                <a:lnTo>
                  <a:pt x="466725" y="520446"/>
                </a:lnTo>
                <a:lnTo>
                  <a:pt x="492887" y="548132"/>
                </a:lnTo>
                <a:lnTo>
                  <a:pt x="520573" y="521843"/>
                </a:lnTo>
                <a:lnTo>
                  <a:pt x="494283" y="494157"/>
                </a:lnTo>
                <a:close/>
              </a:path>
              <a:path w="2197735" h="2318385">
                <a:moveTo>
                  <a:pt x="441959" y="438912"/>
                </a:moveTo>
                <a:lnTo>
                  <a:pt x="414274" y="465074"/>
                </a:lnTo>
                <a:lnTo>
                  <a:pt x="440436" y="492760"/>
                </a:lnTo>
                <a:lnTo>
                  <a:pt x="468121" y="466598"/>
                </a:lnTo>
                <a:lnTo>
                  <a:pt x="441959" y="438912"/>
                </a:lnTo>
                <a:close/>
              </a:path>
              <a:path w="2197735" h="2318385">
                <a:moveTo>
                  <a:pt x="389508" y="383540"/>
                </a:moveTo>
                <a:lnTo>
                  <a:pt x="361823" y="409702"/>
                </a:lnTo>
                <a:lnTo>
                  <a:pt x="388112" y="437388"/>
                </a:lnTo>
                <a:lnTo>
                  <a:pt x="415670" y="411225"/>
                </a:lnTo>
                <a:lnTo>
                  <a:pt x="389508" y="383540"/>
                </a:lnTo>
                <a:close/>
              </a:path>
              <a:path w="2197735" h="2318385">
                <a:moveTo>
                  <a:pt x="337184" y="328295"/>
                </a:moveTo>
                <a:lnTo>
                  <a:pt x="309499" y="354457"/>
                </a:lnTo>
                <a:lnTo>
                  <a:pt x="335661" y="382143"/>
                </a:lnTo>
                <a:lnTo>
                  <a:pt x="363346" y="355854"/>
                </a:lnTo>
                <a:lnTo>
                  <a:pt x="337184" y="328295"/>
                </a:lnTo>
                <a:close/>
              </a:path>
              <a:path w="2197735" h="2318385">
                <a:moveTo>
                  <a:pt x="284733" y="272923"/>
                </a:moveTo>
                <a:lnTo>
                  <a:pt x="257048" y="299085"/>
                </a:lnTo>
                <a:lnTo>
                  <a:pt x="283209" y="326771"/>
                </a:lnTo>
                <a:lnTo>
                  <a:pt x="310895" y="300609"/>
                </a:lnTo>
                <a:lnTo>
                  <a:pt x="284733" y="272923"/>
                </a:lnTo>
                <a:close/>
              </a:path>
              <a:path w="2197735" h="2318385">
                <a:moveTo>
                  <a:pt x="232282" y="217550"/>
                </a:moveTo>
                <a:lnTo>
                  <a:pt x="204723" y="243840"/>
                </a:lnTo>
                <a:lnTo>
                  <a:pt x="230885" y="271399"/>
                </a:lnTo>
                <a:lnTo>
                  <a:pt x="258571" y="245237"/>
                </a:lnTo>
                <a:lnTo>
                  <a:pt x="232282" y="217550"/>
                </a:lnTo>
                <a:close/>
              </a:path>
              <a:path w="2197735" h="2318385">
                <a:moveTo>
                  <a:pt x="179959" y="162306"/>
                </a:moveTo>
                <a:lnTo>
                  <a:pt x="152272" y="188468"/>
                </a:lnTo>
                <a:lnTo>
                  <a:pt x="178434" y="216154"/>
                </a:lnTo>
                <a:lnTo>
                  <a:pt x="206120" y="189992"/>
                </a:lnTo>
                <a:lnTo>
                  <a:pt x="179959" y="162306"/>
                </a:lnTo>
                <a:close/>
              </a:path>
              <a:path w="2197735" h="2318385">
                <a:moveTo>
                  <a:pt x="127507" y="106934"/>
                </a:moveTo>
                <a:lnTo>
                  <a:pt x="99822" y="133096"/>
                </a:lnTo>
                <a:lnTo>
                  <a:pt x="126110" y="160782"/>
                </a:lnTo>
                <a:lnTo>
                  <a:pt x="153669" y="134620"/>
                </a:lnTo>
                <a:lnTo>
                  <a:pt x="127507" y="106934"/>
                </a:lnTo>
                <a:close/>
              </a:path>
              <a:path w="2197735" h="2318385">
                <a:moveTo>
                  <a:pt x="0" y="0"/>
                </a:moveTo>
                <a:lnTo>
                  <a:pt x="37084" y="122300"/>
                </a:lnTo>
                <a:lnTo>
                  <a:pt x="64751" y="96113"/>
                </a:lnTo>
                <a:lnTo>
                  <a:pt x="51688" y="82296"/>
                </a:lnTo>
                <a:lnTo>
                  <a:pt x="79375" y="56007"/>
                </a:lnTo>
                <a:lnTo>
                  <a:pt x="107126" y="56007"/>
                </a:lnTo>
                <a:lnTo>
                  <a:pt x="120141" y="43687"/>
                </a:lnTo>
                <a:lnTo>
                  <a:pt x="0" y="0"/>
                </a:lnTo>
                <a:close/>
              </a:path>
              <a:path w="2197735" h="2318385">
                <a:moveTo>
                  <a:pt x="92480" y="69869"/>
                </a:moveTo>
                <a:lnTo>
                  <a:pt x="64751" y="96113"/>
                </a:lnTo>
                <a:lnTo>
                  <a:pt x="73659" y="105537"/>
                </a:lnTo>
                <a:lnTo>
                  <a:pt x="101345" y="79248"/>
                </a:lnTo>
                <a:lnTo>
                  <a:pt x="92480" y="69869"/>
                </a:lnTo>
                <a:close/>
              </a:path>
              <a:path w="2197735" h="2318385">
                <a:moveTo>
                  <a:pt x="79375" y="56007"/>
                </a:moveTo>
                <a:lnTo>
                  <a:pt x="51688" y="82296"/>
                </a:lnTo>
                <a:lnTo>
                  <a:pt x="64751" y="96113"/>
                </a:lnTo>
                <a:lnTo>
                  <a:pt x="92480" y="69869"/>
                </a:lnTo>
                <a:lnTo>
                  <a:pt x="79375" y="56007"/>
                </a:lnTo>
                <a:close/>
              </a:path>
              <a:path w="2197735" h="2318385">
                <a:moveTo>
                  <a:pt x="107126" y="56007"/>
                </a:moveTo>
                <a:lnTo>
                  <a:pt x="79375" y="56007"/>
                </a:lnTo>
                <a:lnTo>
                  <a:pt x="92480" y="69869"/>
                </a:lnTo>
                <a:lnTo>
                  <a:pt x="107126" y="56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14094" y="2164842"/>
            <a:ext cx="4286885" cy="2343785"/>
          </a:xfrm>
          <a:custGeom>
            <a:avLst/>
            <a:gdLst/>
            <a:ahLst/>
            <a:cxnLst/>
            <a:rect l="l" t="t" r="r" b="b"/>
            <a:pathLst>
              <a:path w="4286885" h="2343785">
                <a:moveTo>
                  <a:pt x="4253103" y="2291842"/>
                </a:moveTo>
                <a:lnTo>
                  <a:pt x="4234815" y="2325370"/>
                </a:lnTo>
                <a:lnTo>
                  <a:pt x="4268343" y="2343531"/>
                </a:lnTo>
                <a:lnTo>
                  <a:pt x="4286504" y="2310130"/>
                </a:lnTo>
                <a:lnTo>
                  <a:pt x="4253103" y="2291842"/>
                </a:lnTo>
                <a:close/>
              </a:path>
              <a:path w="4286885" h="2343785">
                <a:moveTo>
                  <a:pt x="4186174" y="2255520"/>
                </a:moveTo>
                <a:lnTo>
                  <a:pt x="4167885" y="2288921"/>
                </a:lnTo>
                <a:lnTo>
                  <a:pt x="4201414" y="2307209"/>
                </a:lnTo>
                <a:lnTo>
                  <a:pt x="4219575" y="2273681"/>
                </a:lnTo>
                <a:lnTo>
                  <a:pt x="4186174" y="2255520"/>
                </a:lnTo>
                <a:close/>
              </a:path>
              <a:path w="4286885" h="2343785">
                <a:moveTo>
                  <a:pt x="4119245" y="2219071"/>
                </a:moveTo>
                <a:lnTo>
                  <a:pt x="4100956" y="2252472"/>
                </a:lnTo>
                <a:lnTo>
                  <a:pt x="4134484" y="2270760"/>
                </a:lnTo>
                <a:lnTo>
                  <a:pt x="4152646" y="2237232"/>
                </a:lnTo>
                <a:lnTo>
                  <a:pt x="4119245" y="2219071"/>
                </a:lnTo>
                <a:close/>
              </a:path>
              <a:path w="4286885" h="2343785">
                <a:moveTo>
                  <a:pt x="4052316" y="2182622"/>
                </a:moveTo>
                <a:lnTo>
                  <a:pt x="4034028" y="2216150"/>
                </a:lnTo>
                <a:lnTo>
                  <a:pt x="4067555" y="2234311"/>
                </a:lnTo>
                <a:lnTo>
                  <a:pt x="4085717" y="2200910"/>
                </a:lnTo>
                <a:lnTo>
                  <a:pt x="4052316" y="2182622"/>
                </a:lnTo>
                <a:close/>
              </a:path>
              <a:path w="4286885" h="2343785">
                <a:moveTo>
                  <a:pt x="3985259" y="2146300"/>
                </a:moveTo>
                <a:lnTo>
                  <a:pt x="3967099" y="2179701"/>
                </a:lnTo>
                <a:lnTo>
                  <a:pt x="4000627" y="2197862"/>
                </a:lnTo>
                <a:lnTo>
                  <a:pt x="4018788" y="2164461"/>
                </a:lnTo>
                <a:lnTo>
                  <a:pt x="3985259" y="2146300"/>
                </a:lnTo>
                <a:close/>
              </a:path>
              <a:path w="4286885" h="2343785">
                <a:moveTo>
                  <a:pt x="3918330" y="2109851"/>
                </a:moveTo>
                <a:lnTo>
                  <a:pt x="3900170" y="2143252"/>
                </a:lnTo>
                <a:lnTo>
                  <a:pt x="3933698" y="2161540"/>
                </a:lnTo>
                <a:lnTo>
                  <a:pt x="3951858" y="2128012"/>
                </a:lnTo>
                <a:lnTo>
                  <a:pt x="3918330" y="2109851"/>
                </a:lnTo>
                <a:close/>
              </a:path>
              <a:path w="4286885" h="2343785">
                <a:moveTo>
                  <a:pt x="3851402" y="2073402"/>
                </a:moveTo>
                <a:lnTo>
                  <a:pt x="3833241" y="2106930"/>
                </a:lnTo>
                <a:lnTo>
                  <a:pt x="3866642" y="2125091"/>
                </a:lnTo>
                <a:lnTo>
                  <a:pt x="3884929" y="2091563"/>
                </a:lnTo>
                <a:lnTo>
                  <a:pt x="3851402" y="2073402"/>
                </a:lnTo>
                <a:close/>
              </a:path>
              <a:path w="4286885" h="2343785">
                <a:moveTo>
                  <a:pt x="3784473" y="2036953"/>
                </a:moveTo>
                <a:lnTo>
                  <a:pt x="3766311" y="2070481"/>
                </a:lnTo>
                <a:lnTo>
                  <a:pt x="3799713" y="2088642"/>
                </a:lnTo>
                <a:lnTo>
                  <a:pt x="3818001" y="2055241"/>
                </a:lnTo>
                <a:lnTo>
                  <a:pt x="3784473" y="2036953"/>
                </a:lnTo>
                <a:close/>
              </a:path>
              <a:path w="4286885" h="2343785">
                <a:moveTo>
                  <a:pt x="3717544" y="2000631"/>
                </a:moveTo>
                <a:lnTo>
                  <a:pt x="3699382" y="2034032"/>
                </a:lnTo>
                <a:lnTo>
                  <a:pt x="3732783" y="2052320"/>
                </a:lnTo>
                <a:lnTo>
                  <a:pt x="3751072" y="2018792"/>
                </a:lnTo>
                <a:lnTo>
                  <a:pt x="3717544" y="2000631"/>
                </a:lnTo>
                <a:close/>
              </a:path>
              <a:path w="4286885" h="2343785">
                <a:moveTo>
                  <a:pt x="3650615" y="1964182"/>
                </a:moveTo>
                <a:lnTo>
                  <a:pt x="3632454" y="1997583"/>
                </a:lnTo>
                <a:lnTo>
                  <a:pt x="3665854" y="2015871"/>
                </a:lnTo>
                <a:lnTo>
                  <a:pt x="3684143" y="1982343"/>
                </a:lnTo>
                <a:lnTo>
                  <a:pt x="3650615" y="1964182"/>
                </a:lnTo>
                <a:close/>
              </a:path>
              <a:path w="4286885" h="2343785">
                <a:moveTo>
                  <a:pt x="3583685" y="1927733"/>
                </a:moveTo>
                <a:lnTo>
                  <a:pt x="3565525" y="1961261"/>
                </a:lnTo>
                <a:lnTo>
                  <a:pt x="3598926" y="1979422"/>
                </a:lnTo>
                <a:lnTo>
                  <a:pt x="3617214" y="1946021"/>
                </a:lnTo>
                <a:lnTo>
                  <a:pt x="3583685" y="1927733"/>
                </a:lnTo>
                <a:close/>
              </a:path>
              <a:path w="4286885" h="2343785">
                <a:moveTo>
                  <a:pt x="3516756" y="1891411"/>
                </a:moveTo>
                <a:lnTo>
                  <a:pt x="3498596" y="1924812"/>
                </a:lnTo>
                <a:lnTo>
                  <a:pt x="3531997" y="1942973"/>
                </a:lnTo>
                <a:lnTo>
                  <a:pt x="3550284" y="1909572"/>
                </a:lnTo>
                <a:lnTo>
                  <a:pt x="3516756" y="1891411"/>
                </a:lnTo>
                <a:close/>
              </a:path>
              <a:path w="4286885" h="2343785">
                <a:moveTo>
                  <a:pt x="3449828" y="1854962"/>
                </a:moveTo>
                <a:lnTo>
                  <a:pt x="3431667" y="1888363"/>
                </a:lnTo>
                <a:lnTo>
                  <a:pt x="3465068" y="1906651"/>
                </a:lnTo>
                <a:lnTo>
                  <a:pt x="3483229" y="1873123"/>
                </a:lnTo>
                <a:lnTo>
                  <a:pt x="3449828" y="1854962"/>
                </a:lnTo>
                <a:close/>
              </a:path>
              <a:path w="4286885" h="2343785">
                <a:moveTo>
                  <a:pt x="3382899" y="1818513"/>
                </a:moveTo>
                <a:lnTo>
                  <a:pt x="3364738" y="1852041"/>
                </a:lnTo>
                <a:lnTo>
                  <a:pt x="3398139" y="1870202"/>
                </a:lnTo>
                <a:lnTo>
                  <a:pt x="3416300" y="1836674"/>
                </a:lnTo>
                <a:lnTo>
                  <a:pt x="3382899" y="1818513"/>
                </a:lnTo>
                <a:close/>
              </a:path>
              <a:path w="4286885" h="2343785">
                <a:moveTo>
                  <a:pt x="3315970" y="1782064"/>
                </a:moveTo>
                <a:lnTo>
                  <a:pt x="3297681" y="1815592"/>
                </a:lnTo>
                <a:lnTo>
                  <a:pt x="3331209" y="1833753"/>
                </a:lnTo>
                <a:lnTo>
                  <a:pt x="3349371" y="1800352"/>
                </a:lnTo>
                <a:lnTo>
                  <a:pt x="3315970" y="1782064"/>
                </a:lnTo>
                <a:close/>
              </a:path>
              <a:path w="4286885" h="2343785">
                <a:moveTo>
                  <a:pt x="3249041" y="1745742"/>
                </a:moveTo>
                <a:lnTo>
                  <a:pt x="3230753" y="1779143"/>
                </a:lnTo>
                <a:lnTo>
                  <a:pt x="3264280" y="1797431"/>
                </a:lnTo>
                <a:lnTo>
                  <a:pt x="3282442" y="1763903"/>
                </a:lnTo>
                <a:lnTo>
                  <a:pt x="3249041" y="1745742"/>
                </a:lnTo>
                <a:close/>
              </a:path>
              <a:path w="4286885" h="2343785">
                <a:moveTo>
                  <a:pt x="3182111" y="1709293"/>
                </a:moveTo>
                <a:lnTo>
                  <a:pt x="3163823" y="1742821"/>
                </a:lnTo>
                <a:lnTo>
                  <a:pt x="3197352" y="1760982"/>
                </a:lnTo>
                <a:lnTo>
                  <a:pt x="3215513" y="1727454"/>
                </a:lnTo>
                <a:lnTo>
                  <a:pt x="3182111" y="1709293"/>
                </a:lnTo>
                <a:close/>
              </a:path>
              <a:path w="4286885" h="2343785">
                <a:moveTo>
                  <a:pt x="3115183" y="1672844"/>
                </a:moveTo>
                <a:lnTo>
                  <a:pt x="3096895" y="1706372"/>
                </a:lnTo>
                <a:lnTo>
                  <a:pt x="3130422" y="1724533"/>
                </a:lnTo>
                <a:lnTo>
                  <a:pt x="3148584" y="1691132"/>
                </a:lnTo>
                <a:lnTo>
                  <a:pt x="3115183" y="1672844"/>
                </a:lnTo>
                <a:close/>
              </a:path>
              <a:path w="4286885" h="2343785">
                <a:moveTo>
                  <a:pt x="3048254" y="1636522"/>
                </a:moveTo>
                <a:lnTo>
                  <a:pt x="3029966" y="1669923"/>
                </a:lnTo>
                <a:lnTo>
                  <a:pt x="3063494" y="1688084"/>
                </a:lnTo>
                <a:lnTo>
                  <a:pt x="3081655" y="1654683"/>
                </a:lnTo>
                <a:lnTo>
                  <a:pt x="3048254" y="1636522"/>
                </a:lnTo>
                <a:close/>
              </a:path>
              <a:path w="4286885" h="2343785">
                <a:moveTo>
                  <a:pt x="2981197" y="1600073"/>
                </a:moveTo>
                <a:lnTo>
                  <a:pt x="2963036" y="1633474"/>
                </a:lnTo>
                <a:lnTo>
                  <a:pt x="2996565" y="1651762"/>
                </a:lnTo>
                <a:lnTo>
                  <a:pt x="3014726" y="1618234"/>
                </a:lnTo>
                <a:lnTo>
                  <a:pt x="2981197" y="1600073"/>
                </a:lnTo>
                <a:close/>
              </a:path>
              <a:path w="4286885" h="2343785">
                <a:moveTo>
                  <a:pt x="2914269" y="1563624"/>
                </a:moveTo>
                <a:lnTo>
                  <a:pt x="2896108" y="1597152"/>
                </a:lnTo>
                <a:lnTo>
                  <a:pt x="2929635" y="1615313"/>
                </a:lnTo>
                <a:lnTo>
                  <a:pt x="2947797" y="1581785"/>
                </a:lnTo>
                <a:lnTo>
                  <a:pt x="2914269" y="1563624"/>
                </a:lnTo>
                <a:close/>
              </a:path>
              <a:path w="4286885" h="2343785">
                <a:moveTo>
                  <a:pt x="2847340" y="1527175"/>
                </a:moveTo>
                <a:lnTo>
                  <a:pt x="2829179" y="1560703"/>
                </a:lnTo>
                <a:lnTo>
                  <a:pt x="2862707" y="1578864"/>
                </a:lnTo>
                <a:lnTo>
                  <a:pt x="2880868" y="1545463"/>
                </a:lnTo>
                <a:lnTo>
                  <a:pt x="2847340" y="1527175"/>
                </a:lnTo>
                <a:close/>
              </a:path>
              <a:path w="4286885" h="2343785">
                <a:moveTo>
                  <a:pt x="2780410" y="1490853"/>
                </a:moveTo>
                <a:lnTo>
                  <a:pt x="2762250" y="1524254"/>
                </a:lnTo>
                <a:lnTo>
                  <a:pt x="2795651" y="1542542"/>
                </a:lnTo>
                <a:lnTo>
                  <a:pt x="2813939" y="1509014"/>
                </a:lnTo>
                <a:lnTo>
                  <a:pt x="2780410" y="1490853"/>
                </a:lnTo>
                <a:close/>
              </a:path>
              <a:path w="4286885" h="2343785">
                <a:moveTo>
                  <a:pt x="2713482" y="1454404"/>
                </a:moveTo>
                <a:lnTo>
                  <a:pt x="2695321" y="1487932"/>
                </a:lnTo>
                <a:lnTo>
                  <a:pt x="2728722" y="1506093"/>
                </a:lnTo>
                <a:lnTo>
                  <a:pt x="2747010" y="1472565"/>
                </a:lnTo>
                <a:lnTo>
                  <a:pt x="2713482" y="1454404"/>
                </a:lnTo>
                <a:close/>
              </a:path>
              <a:path w="4286885" h="2343785">
                <a:moveTo>
                  <a:pt x="2646553" y="1417955"/>
                </a:moveTo>
                <a:lnTo>
                  <a:pt x="2628392" y="1451483"/>
                </a:lnTo>
                <a:lnTo>
                  <a:pt x="2661793" y="1469644"/>
                </a:lnTo>
                <a:lnTo>
                  <a:pt x="2680081" y="1436243"/>
                </a:lnTo>
                <a:lnTo>
                  <a:pt x="2646553" y="1417955"/>
                </a:lnTo>
                <a:close/>
              </a:path>
              <a:path w="4286885" h="2343785">
                <a:moveTo>
                  <a:pt x="2579623" y="1381633"/>
                </a:moveTo>
                <a:lnTo>
                  <a:pt x="2561463" y="1415034"/>
                </a:lnTo>
                <a:lnTo>
                  <a:pt x="2594864" y="1433195"/>
                </a:lnTo>
                <a:lnTo>
                  <a:pt x="2613152" y="1399794"/>
                </a:lnTo>
                <a:lnTo>
                  <a:pt x="2579623" y="1381633"/>
                </a:lnTo>
                <a:close/>
              </a:path>
              <a:path w="4286885" h="2343785">
                <a:moveTo>
                  <a:pt x="2512695" y="1345184"/>
                </a:moveTo>
                <a:lnTo>
                  <a:pt x="2494534" y="1378585"/>
                </a:lnTo>
                <a:lnTo>
                  <a:pt x="2527935" y="1396873"/>
                </a:lnTo>
                <a:lnTo>
                  <a:pt x="2546222" y="1363345"/>
                </a:lnTo>
                <a:lnTo>
                  <a:pt x="2512695" y="1345184"/>
                </a:lnTo>
                <a:close/>
              </a:path>
              <a:path w="4286885" h="2343785">
                <a:moveTo>
                  <a:pt x="2445766" y="1308735"/>
                </a:moveTo>
                <a:lnTo>
                  <a:pt x="2427605" y="1342263"/>
                </a:lnTo>
                <a:lnTo>
                  <a:pt x="2461006" y="1360424"/>
                </a:lnTo>
                <a:lnTo>
                  <a:pt x="2479294" y="1327023"/>
                </a:lnTo>
                <a:lnTo>
                  <a:pt x="2445766" y="1308735"/>
                </a:lnTo>
                <a:close/>
              </a:path>
              <a:path w="4286885" h="2343785">
                <a:moveTo>
                  <a:pt x="2378836" y="1272286"/>
                </a:moveTo>
                <a:lnTo>
                  <a:pt x="2360676" y="1305814"/>
                </a:lnTo>
                <a:lnTo>
                  <a:pt x="2394077" y="1323975"/>
                </a:lnTo>
                <a:lnTo>
                  <a:pt x="2412238" y="1290574"/>
                </a:lnTo>
                <a:lnTo>
                  <a:pt x="2378836" y="1272286"/>
                </a:lnTo>
                <a:close/>
              </a:path>
              <a:path w="4286885" h="2343785">
                <a:moveTo>
                  <a:pt x="2311908" y="1235964"/>
                </a:moveTo>
                <a:lnTo>
                  <a:pt x="2293620" y="1269365"/>
                </a:lnTo>
                <a:lnTo>
                  <a:pt x="2327147" y="1287653"/>
                </a:lnTo>
                <a:lnTo>
                  <a:pt x="2345309" y="1254125"/>
                </a:lnTo>
                <a:lnTo>
                  <a:pt x="2311908" y="1235964"/>
                </a:lnTo>
                <a:close/>
              </a:path>
              <a:path w="4286885" h="2343785">
                <a:moveTo>
                  <a:pt x="2244979" y="1199515"/>
                </a:moveTo>
                <a:lnTo>
                  <a:pt x="2226691" y="1233043"/>
                </a:lnTo>
                <a:lnTo>
                  <a:pt x="2260219" y="1251204"/>
                </a:lnTo>
                <a:lnTo>
                  <a:pt x="2278380" y="1217676"/>
                </a:lnTo>
                <a:lnTo>
                  <a:pt x="2244979" y="1199515"/>
                </a:lnTo>
                <a:close/>
              </a:path>
              <a:path w="4286885" h="2343785">
                <a:moveTo>
                  <a:pt x="2178050" y="1163066"/>
                </a:moveTo>
                <a:lnTo>
                  <a:pt x="2159761" y="1196594"/>
                </a:lnTo>
                <a:lnTo>
                  <a:pt x="2193290" y="1214755"/>
                </a:lnTo>
                <a:lnTo>
                  <a:pt x="2211451" y="1181354"/>
                </a:lnTo>
                <a:lnTo>
                  <a:pt x="2178050" y="1163066"/>
                </a:lnTo>
                <a:close/>
              </a:path>
              <a:path w="4286885" h="2343785">
                <a:moveTo>
                  <a:pt x="2111121" y="1126744"/>
                </a:moveTo>
                <a:lnTo>
                  <a:pt x="2092833" y="1160145"/>
                </a:lnTo>
                <a:lnTo>
                  <a:pt x="2126360" y="1178306"/>
                </a:lnTo>
                <a:lnTo>
                  <a:pt x="2144522" y="1144905"/>
                </a:lnTo>
                <a:lnTo>
                  <a:pt x="2111121" y="1126744"/>
                </a:lnTo>
                <a:close/>
              </a:path>
              <a:path w="4286885" h="2343785">
                <a:moveTo>
                  <a:pt x="2044192" y="1090295"/>
                </a:moveTo>
                <a:lnTo>
                  <a:pt x="2025904" y="1123696"/>
                </a:lnTo>
                <a:lnTo>
                  <a:pt x="2059432" y="1141984"/>
                </a:lnTo>
                <a:lnTo>
                  <a:pt x="2077593" y="1108456"/>
                </a:lnTo>
                <a:lnTo>
                  <a:pt x="2044192" y="1090295"/>
                </a:lnTo>
                <a:close/>
              </a:path>
              <a:path w="4286885" h="2343785">
                <a:moveTo>
                  <a:pt x="1977263" y="1053846"/>
                </a:moveTo>
                <a:lnTo>
                  <a:pt x="1958975" y="1087374"/>
                </a:lnTo>
                <a:lnTo>
                  <a:pt x="1992503" y="1105535"/>
                </a:lnTo>
                <a:lnTo>
                  <a:pt x="2010664" y="1072134"/>
                </a:lnTo>
                <a:lnTo>
                  <a:pt x="1977263" y="1053846"/>
                </a:lnTo>
                <a:close/>
              </a:path>
              <a:path w="4286885" h="2343785">
                <a:moveTo>
                  <a:pt x="1910207" y="1017397"/>
                </a:moveTo>
                <a:lnTo>
                  <a:pt x="1892045" y="1050925"/>
                </a:lnTo>
                <a:lnTo>
                  <a:pt x="1925573" y="1069086"/>
                </a:lnTo>
                <a:lnTo>
                  <a:pt x="1943734" y="1035685"/>
                </a:lnTo>
                <a:lnTo>
                  <a:pt x="1910207" y="1017397"/>
                </a:lnTo>
                <a:close/>
              </a:path>
              <a:path w="4286885" h="2343785">
                <a:moveTo>
                  <a:pt x="1843278" y="981075"/>
                </a:moveTo>
                <a:lnTo>
                  <a:pt x="1825117" y="1014476"/>
                </a:lnTo>
                <a:lnTo>
                  <a:pt x="1858645" y="1032763"/>
                </a:lnTo>
                <a:lnTo>
                  <a:pt x="1876806" y="999236"/>
                </a:lnTo>
                <a:lnTo>
                  <a:pt x="1843278" y="981075"/>
                </a:lnTo>
                <a:close/>
              </a:path>
              <a:path w="4286885" h="2343785">
                <a:moveTo>
                  <a:pt x="1776348" y="944626"/>
                </a:moveTo>
                <a:lnTo>
                  <a:pt x="1758188" y="978154"/>
                </a:lnTo>
                <a:lnTo>
                  <a:pt x="1791716" y="996315"/>
                </a:lnTo>
                <a:lnTo>
                  <a:pt x="1809877" y="962787"/>
                </a:lnTo>
                <a:lnTo>
                  <a:pt x="1776348" y="944626"/>
                </a:lnTo>
                <a:close/>
              </a:path>
              <a:path w="4286885" h="2343785">
                <a:moveTo>
                  <a:pt x="1709420" y="908177"/>
                </a:moveTo>
                <a:lnTo>
                  <a:pt x="1691258" y="941705"/>
                </a:lnTo>
                <a:lnTo>
                  <a:pt x="1724660" y="959866"/>
                </a:lnTo>
                <a:lnTo>
                  <a:pt x="1742947" y="926465"/>
                </a:lnTo>
                <a:lnTo>
                  <a:pt x="1709420" y="908177"/>
                </a:lnTo>
                <a:close/>
              </a:path>
              <a:path w="4286885" h="2343785">
                <a:moveTo>
                  <a:pt x="1642491" y="871855"/>
                </a:moveTo>
                <a:lnTo>
                  <a:pt x="1624330" y="905256"/>
                </a:lnTo>
                <a:lnTo>
                  <a:pt x="1657731" y="923544"/>
                </a:lnTo>
                <a:lnTo>
                  <a:pt x="1676019" y="890016"/>
                </a:lnTo>
                <a:lnTo>
                  <a:pt x="1642491" y="871855"/>
                </a:lnTo>
                <a:close/>
              </a:path>
              <a:path w="4286885" h="2343785">
                <a:moveTo>
                  <a:pt x="1575562" y="835406"/>
                </a:moveTo>
                <a:lnTo>
                  <a:pt x="1557401" y="868807"/>
                </a:lnTo>
                <a:lnTo>
                  <a:pt x="1590802" y="887095"/>
                </a:lnTo>
                <a:lnTo>
                  <a:pt x="1609089" y="853567"/>
                </a:lnTo>
                <a:lnTo>
                  <a:pt x="1575562" y="835406"/>
                </a:lnTo>
                <a:close/>
              </a:path>
              <a:path w="4286885" h="2343785">
                <a:moveTo>
                  <a:pt x="1508633" y="798957"/>
                </a:moveTo>
                <a:lnTo>
                  <a:pt x="1490472" y="832485"/>
                </a:lnTo>
                <a:lnTo>
                  <a:pt x="1523873" y="850646"/>
                </a:lnTo>
                <a:lnTo>
                  <a:pt x="1542161" y="817245"/>
                </a:lnTo>
                <a:lnTo>
                  <a:pt x="1508633" y="798957"/>
                </a:lnTo>
                <a:close/>
              </a:path>
              <a:path w="4286885" h="2343785">
                <a:moveTo>
                  <a:pt x="1441704" y="762508"/>
                </a:moveTo>
                <a:lnTo>
                  <a:pt x="1423543" y="796036"/>
                </a:lnTo>
                <a:lnTo>
                  <a:pt x="1456944" y="814197"/>
                </a:lnTo>
                <a:lnTo>
                  <a:pt x="1475232" y="780796"/>
                </a:lnTo>
                <a:lnTo>
                  <a:pt x="1441704" y="762508"/>
                </a:lnTo>
                <a:close/>
              </a:path>
              <a:path w="4286885" h="2343785">
                <a:moveTo>
                  <a:pt x="1374775" y="726186"/>
                </a:moveTo>
                <a:lnTo>
                  <a:pt x="1356614" y="759587"/>
                </a:lnTo>
                <a:lnTo>
                  <a:pt x="1390014" y="777875"/>
                </a:lnTo>
                <a:lnTo>
                  <a:pt x="1408303" y="744347"/>
                </a:lnTo>
                <a:lnTo>
                  <a:pt x="1374775" y="726186"/>
                </a:lnTo>
                <a:close/>
              </a:path>
              <a:path w="4286885" h="2343785">
                <a:moveTo>
                  <a:pt x="1307845" y="689737"/>
                </a:moveTo>
                <a:lnTo>
                  <a:pt x="1289685" y="723265"/>
                </a:lnTo>
                <a:lnTo>
                  <a:pt x="1323086" y="741426"/>
                </a:lnTo>
                <a:lnTo>
                  <a:pt x="1341247" y="707898"/>
                </a:lnTo>
                <a:lnTo>
                  <a:pt x="1307845" y="689737"/>
                </a:lnTo>
                <a:close/>
              </a:path>
              <a:path w="4286885" h="2343785">
                <a:moveTo>
                  <a:pt x="1240917" y="653288"/>
                </a:moveTo>
                <a:lnTo>
                  <a:pt x="1222629" y="686816"/>
                </a:lnTo>
                <a:lnTo>
                  <a:pt x="1256157" y="704977"/>
                </a:lnTo>
                <a:lnTo>
                  <a:pt x="1274318" y="671576"/>
                </a:lnTo>
                <a:lnTo>
                  <a:pt x="1240917" y="653288"/>
                </a:lnTo>
                <a:close/>
              </a:path>
              <a:path w="4286885" h="2343785">
                <a:moveTo>
                  <a:pt x="1173988" y="616966"/>
                </a:moveTo>
                <a:lnTo>
                  <a:pt x="1155700" y="650367"/>
                </a:lnTo>
                <a:lnTo>
                  <a:pt x="1189228" y="668655"/>
                </a:lnTo>
                <a:lnTo>
                  <a:pt x="1207389" y="635127"/>
                </a:lnTo>
                <a:lnTo>
                  <a:pt x="1173988" y="616966"/>
                </a:lnTo>
                <a:close/>
              </a:path>
              <a:path w="4286885" h="2343785">
                <a:moveTo>
                  <a:pt x="1107058" y="580517"/>
                </a:moveTo>
                <a:lnTo>
                  <a:pt x="1088770" y="613918"/>
                </a:lnTo>
                <a:lnTo>
                  <a:pt x="1122299" y="632206"/>
                </a:lnTo>
                <a:lnTo>
                  <a:pt x="1140460" y="598678"/>
                </a:lnTo>
                <a:lnTo>
                  <a:pt x="1107058" y="580517"/>
                </a:lnTo>
                <a:close/>
              </a:path>
              <a:path w="4286885" h="2343785">
                <a:moveTo>
                  <a:pt x="1040130" y="544068"/>
                </a:moveTo>
                <a:lnTo>
                  <a:pt x="1021842" y="577596"/>
                </a:lnTo>
                <a:lnTo>
                  <a:pt x="1055370" y="595757"/>
                </a:lnTo>
                <a:lnTo>
                  <a:pt x="1073531" y="562356"/>
                </a:lnTo>
                <a:lnTo>
                  <a:pt x="1040130" y="544068"/>
                </a:lnTo>
                <a:close/>
              </a:path>
              <a:path w="4286885" h="2343785">
                <a:moveTo>
                  <a:pt x="973201" y="507746"/>
                </a:moveTo>
                <a:lnTo>
                  <a:pt x="954913" y="541147"/>
                </a:lnTo>
                <a:lnTo>
                  <a:pt x="988441" y="559308"/>
                </a:lnTo>
                <a:lnTo>
                  <a:pt x="1006601" y="525907"/>
                </a:lnTo>
                <a:lnTo>
                  <a:pt x="973201" y="507746"/>
                </a:lnTo>
                <a:close/>
              </a:path>
              <a:path w="4286885" h="2343785">
                <a:moveTo>
                  <a:pt x="906272" y="471297"/>
                </a:moveTo>
                <a:lnTo>
                  <a:pt x="887983" y="504698"/>
                </a:lnTo>
                <a:lnTo>
                  <a:pt x="921512" y="522986"/>
                </a:lnTo>
                <a:lnTo>
                  <a:pt x="939673" y="489458"/>
                </a:lnTo>
                <a:lnTo>
                  <a:pt x="906272" y="471297"/>
                </a:lnTo>
                <a:close/>
              </a:path>
              <a:path w="4286885" h="2343785">
                <a:moveTo>
                  <a:pt x="839216" y="434848"/>
                </a:moveTo>
                <a:lnTo>
                  <a:pt x="821055" y="468375"/>
                </a:lnTo>
                <a:lnTo>
                  <a:pt x="854582" y="486537"/>
                </a:lnTo>
                <a:lnTo>
                  <a:pt x="872744" y="453009"/>
                </a:lnTo>
                <a:lnTo>
                  <a:pt x="839216" y="434848"/>
                </a:lnTo>
                <a:close/>
              </a:path>
              <a:path w="4286885" h="2343785">
                <a:moveTo>
                  <a:pt x="772287" y="398399"/>
                </a:moveTo>
                <a:lnTo>
                  <a:pt x="754126" y="431927"/>
                </a:lnTo>
                <a:lnTo>
                  <a:pt x="787654" y="450088"/>
                </a:lnTo>
                <a:lnTo>
                  <a:pt x="805814" y="416687"/>
                </a:lnTo>
                <a:lnTo>
                  <a:pt x="772287" y="398399"/>
                </a:lnTo>
                <a:close/>
              </a:path>
              <a:path w="4286885" h="2343785">
                <a:moveTo>
                  <a:pt x="705357" y="362077"/>
                </a:moveTo>
                <a:lnTo>
                  <a:pt x="687197" y="395478"/>
                </a:lnTo>
                <a:lnTo>
                  <a:pt x="720598" y="413766"/>
                </a:lnTo>
                <a:lnTo>
                  <a:pt x="738886" y="380238"/>
                </a:lnTo>
                <a:lnTo>
                  <a:pt x="705357" y="362077"/>
                </a:lnTo>
                <a:close/>
              </a:path>
              <a:path w="4286885" h="2343785">
                <a:moveTo>
                  <a:pt x="638429" y="325628"/>
                </a:moveTo>
                <a:lnTo>
                  <a:pt x="620268" y="359029"/>
                </a:lnTo>
                <a:lnTo>
                  <a:pt x="653669" y="377317"/>
                </a:lnTo>
                <a:lnTo>
                  <a:pt x="671957" y="343788"/>
                </a:lnTo>
                <a:lnTo>
                  <a:pt x="638429" y="325628"/>
                </a:lnTo>
                <a:close/>
              </a:path>
              <a:path w="4286885" h="2343785">
                <a:moveTo>
                  <a:pt x="571500" y="289179"/>
                </a:moveTo>
                <a:lnTo>
                  <a:pt x="553338" y="322707"/>
                </a:lnTo>
                <a:lnTo>
                  <a:pt x="586739" y="340868"/>
                </a:lnTo>
                <a:lnTo>
                  <a:pt x="605028" y="307467"/>
                </a:lnTo>
                <a:lnTo>
                  <a:pt x="571500" y="289179"/>
                </a:lnTo>
                <a:close/>
              </a:path>
              <a:path w="4286885" h="2343785">
                <a:moveTo>
                  <a:pt x="504570" y="252857"/>
                </a:moveTo>
                <a:lnTo>
                  <a:pt x="486410" y="286258"/>
                </a:lnTo>
                <a:lnTo>
                  <a:pt x="519811" y="304419"/>
                </a:lnTo>
                <a:lnTo>
                  <a:pt x="538099" y="271018"/>
                </a:lnTo>
                <a:lnTo>
                  <a:pt x="504570" y="252857"/>
                </a:lnTo>
                <a:close/>
              </a:path>
              <a:path w="4286885" h="2343785">
                <a:moveTo>
                  <a:pt x="437642" y="216408"/>
                </a:moveTo>
                <a:lnTo>
                  <a:pt x="419481" y="249809"/>
                </a:lnTo>
                <a:lnTo>
                  <a:pt x="452881" y="268097"/>
                </a:lnTo>
                <a:lnTo>
                  <a:pt x="471169" y="234569"/>
                </a:lnTo>
                <a:lnTo>
                  <a:pt x="437642" y="216408"/>
                </a:lnTo>
                <a:close/>
              </a:path>
              <a:path w="4286885" h="2343785">
                <a:moveTo>
                  <a:pt x="370713" y="179959"/>
                </a:moveTo>
                <a:lnTo>
                  <a:pt x="352551" y="213487"/>
                </a:lnTo>
                <a:lnTo>
                  <a:pt x="385953" y="231648"/>
                </a:lnTo>
                <a:lnTo>
                  <a:pt x="404241" y="198120"/>
                </a:lnTo>
                <a:lnTo>
                  <a:pt x="370713" y="179959"/>
                </a:lnTo>
                <a:close/>
              </a:path>
              <a:path w="4286885" h="2343785">
                <a:moveTo>
                  <a:pt x="303783" y="143510"/>
                </a:moveTo>
                <a:lnTo>
                  <a:pt x="285623" y="177037"/>
                </a:lnTo>
                <a:lnTo>
                  <a:pt x="319024" y="195199"/>
                </a:lnTo>
                <a:lnTo>
                  <a:pt x="337185" y="161798"/>
                </a:lnTo>
                <a:lnTo>
                  <a:pt x="303783" y="143510"/>
                </a:lnTo>
                <a:close/>
              </a:path>
              <a:path w="4286885" h="2343785">
                <a:moveTo>
                  <a:pt x="236855" y="107187"/>
                </a:moveTo>
                <a:lnTo>
                  <a:pt x="218567" y="140588"/>
                </a:lnTo>
                <a:lnTo>
                  <a:pt x="252094" y="158877"/>
                </a:lnTo>
                <a:lnTo>
                  <a:pt x="270256" y="125349"/>
                </a:lnTo>
                <a:lnTo>
                  <a:pt x="236855" y="107187"/>
                </a:lnTo>
                <a:close/>
              </a:path>
              <a:path w="4286885" h="2343785">
                <a:moveTo>
                  <a:pt x="169925" y="70738"/>
                </a:moveTo>
                <a:lnTo>
                  <a:pt x="151637" y="104267"/>
                </a:lnTo>
                <a:lnTo>
                  <a:pt x="185166" y="122428"/>
                </a:lnTo>
                <a:lnTo>
                  <a:pt x="203326" y="88900"/>
                </a:lnTo>
                <a:lnTo>
                  <a:pt x="169925" y="70738"/>
                </a:lnTo>
                <a:close/>
              </a:path>
              <a:path w="4286885" h="2343785">
                <a:moveTo>
                  <a:pt x="0" y="0"/>
                </a:moveTo>
                <a:lnTo>
                  <a:pt x="73152" y="104775"/>
                </a:lnTo>
                <a:lnTo>
                  <a:pt x="91319" y="71398"/>
                </a:lnTo>
                <a:lnTo>
                  <a:pt x="84709" y="67818"/>
                </a:lnTo>
                <a:lnTo>
                  <a:pt x="102997" y="34290"/>
                </a:lnTo>
                <a:lnTo>
                  <a:pt x="111517" y="34290"/>
                </a:lnTo>
                <a:lnTo>
                  <a:pt x="127762" y="4445"/>
                </a:lnTo>
                <a:lnTo>
                  <a:pt x="0" y="0"/>
                </a:lnTo>
                <a:close/>
              </a:path>
              <a:path w="4286885" h="2343785">
                <a:moveTo>
                  <a:pt x="109561" y="37883"/>
                </a:moveTo>
                <a:lnTo>
                  <a:pt x="91319" y="71398"/>
                </a:lnTo>
                <a:lnTo>
                  <a:pt x="118237" y="85979"/>
                </a:lnTo>
                <a:lnTo>
                  <a:pt x="136398" y="52578"/>
                </a:lnTo>
                <a:lnTo>
                  <a:pt x="109561" y="37883"/>
                </a:lnTo>
                <a:close/>
              </a:path>
              <a:path w="4286885" h="2343785">
                <a:moveTo>
                  <a:pt x="102997" y="34290"/>
                </a:moveTo>
                <a:lnTo>
                  <a:pt x="84709" y="67818"/>
                </a:lnTo>
                <a:lnTo>
                  <a:pt x="91319" y="71398"/>
                </a:lnTo>
                <a:lnTo>
                  <a:pt x="109561" y="37883"/>
                </a:lnTo>
                <a:lnTo>
                  <a:pt x="102997" y="34290"/>
                </a:lnTo>
                <a:close/>
              </a:path>
              <a:path w="4286885" h="2343785">
                <a:moveTo>
                  <a:pt x="111517" y="34290"/>
                </a:moveTo>
                <a:lnTo>
                  <a:pt x="102997" y="34290"/>
                </a:lnTo>
                <a:lnTo>
                  <a:pt x="109561" y="37883"/>
                </a:lnTo>
                <a:lnTo>
                  <a:pt x="111517" y="3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89354" y="2134870"/>
            <a:ext cx="6388100" cy="2346325"/>
          </a:xfrm>
          <a:custGeom>
            <a:avLst/>
            <a:gdLst/>
            <a:ahLst/>
            <a:cxnLst/>
            <a:rect l="l" t="t" r="r" b="b"/>
            <a:pathLst>
              <a:path w="6388100" h="2346325">
                <a:moveTo>
                  <a:pt x="6352032" y="2297303"/>
                </a:moveTo>
                <a:lnTo>
                  <a:pt x="6339078" y="2333116"/>
                </a:lnTo>
                <a:lnTo>
                  <a:pt x="6374892" y="2346071"/>
                </a:lnTo>
                <a:lnTo>
                  <a:pt x="6387846" y="2310256"/>
                </a:lnTo>
                <a:lnTo>
                  <a:pt x="6352032" y="2297303"/>
                </a:lnTo>
                <a:close/>
              </a:path>
              <a:path w="6388100" h="2346325">
                <a:moveTo>
                  <a:pt x="6280404" y="2271267"/>
                </a:moveTo>
                <a:lnTo>
                  <a:pt x="6267450" y="2307081"/>
                </a:lnTo>
                <a:lnTo>
                  <a:pt x="6303264" y="2320035"/>
                </a:lnTo>
                <a:lnTo>
                  <a:pt x="6316218" y="2284222"/>
                </a:lnTo>
                <a:lnTo>
                  <a:pt x="6280404" y="2271267"/>
                </a:lnTo>
                <a:close/>
              </a:path>
              <a:path w="6388100" h="2346325">
                <a:moveTo>
                  <a:pt x="6208776" y="2245360"/>
                </a:moveTo>
                <a:lnTo>
                  <a:pt x="6195822" y="2281173"/>
                </a:lnTo>
                <a:lnTo>
                  <a:pt x="6231636" y="2294128"/>
                </a:lnTo>
                <a:lnTo>
                  <a:pt x="6244590" y="2258313"/>
                </a:lnTo>
                <a:lnTo>
                  <a:pt x="6208776" y="2245360"/>
                </a:lnTo>
                <a:close/>
              </a:path>
              <a:path w="6388100" h="2346325">
                <a:moveTo>
                  <a:pt x="6137148" y="2219324"/>
                </a:moveTo>
                <a:lnTo>
                  <a:pt x="6124194" y="2255138"/>
                </a:lnTo>
                <a:lnTo>
                  <a:pt x="6160008" y="2268092"/>
                </a:lnTo>
                <a:lnTo>
                  <a:pt x="6172962" y="2232279"/>
                </a:lnTo>
                <a:lnTo>
                  <a:pt x="6137148" y="2219324"/>
                </a:lnTo>
                <a:close/>
              </a:path>
              <a:path w="6388100" h="2346325">
                <a:moveTo>
                  <a:pt x="6065520" y="2193416"/>
                </a:moveTo>
                <a:lnTo>
                  <a:pt x="6052566" y="2229230"/>
                </a:lnTo>
                <a:lnTo>
                  <a:pt x="6088380" y="2242185"/>
                </a:lnTo>
                <a:lnTo>
                  <a:pt x="6101334" y="2206371"/>
                </a:lnTo>
                <a:lnTo>
                  <a:pt x="6065520" y="2193416"/>
                </a:lnTo>
                <a:close/>
              </a:path>
              <a:path w="6388100" h="2346325">
                <a:moveTo>
                  <a:pt x="5993892" y="2167381"/>
                </a:moveTo>
                <a:lnTo>
                  <a:pt x="5980938" y="2203196"/>
                </a:lnTo>
                <a:lnTo>
                  <a:pt x="6016752" y="2216149"/>
                </a:lnTo>
                <a:lnTo>
                  <a:pt x="6029706" y="2180335"/>
                </a:lnTo>
                <a:lnTo>
                  <a:pt x="5993892" y="2167381"/>
                </a:lnTo>
                <a:close/>
              </a:path>
              <a:path w="6388100" h="2346325">
                <a:moveTo>
                  <a:pt x="5922264" y="2141473"/>
                </a:moveTo>
                <a:lnTo>
                  <a:pt x="5909310" y="2177287"/>
                </a:lnTo>
                <a:lnTo>
                  <a:pt x="5945124" y="2190241"/>
                </a:lnTo>
                <a:lnTo>
                  <a:pt x="5958078" y="2154428"/>
                </a:lnTo>
                <a:lnTo>
                  <a:pt x="5922264" y="2141473"/>
                </a:lnTo>
                <a:close/>
              </a:path>
              <a:path w="6388100" h="2346325">
                <a:moveTo>
                  <a:pt x="5850636" y="2115438"/>
                </a:moveTo>
                <a:lnTo>
                  <a:pt x="5837555" y="2151253"/>
                </a:lnTo>
                <a:lnTo>
                  <a:pt x="5873369" y="2164334"/>
                </a:lnTo>
                <a:lnTo>
                  <a:pt x="5886450" y="2128392"/>
                </a:lnTo>
                <a:lnTo>
                  <a:pt x="5850636" y="2115438"/>
                </a:lnTo>
                <a:close/>
              </a:path>
              <a:path w="6388100" h="2346325">
                <a:moveTo>
                  <a:pt x="5779008" y="2089530"/>
                </a:moveTo>
                <a:lnTo>
                  <a:pt x="5765927" y="2125344"/>
                </a:lnTo>
                <a:lnTo>
                  <a:pt x="5801741" y="2138298"/>
                </a:lnTo>
                <a:lnTo>
                  <a:pt x="5814822" y="2102485"/>
                </a:lnTo>
                <a:lnTo>
                  <a:pt x="5779008" y="2089530"/>
                </a:lnTo>
                <a:close/>
              </a:path>
              <a:path w="6388100" h="2346325">
                <a:moveTo>
                  <a:pt x="5707380" y="2063495"/>
                </a:moveTo>
                <a:lnTo>
                  <a:pt x="5694299" y="2099310"/>
                </a:lnTo>
                <a:lnTo>
                  <a:pt x="5730113" y="2112391"/>
                </a:lnTo>
                <a:lnTo>
                  <a:pt x="5743194" y="2076449"/>
                </a:lnTo>
                <a:lnTo>
                  <a:pt x="5707380" y="2063495"/>
                </a:lnTo>
                <a:close/>
              </a:path>
              <a:path w="6388100" h="2346325">
                <a:moveTo>
                  <a:pt x="5635625" y="2037587"/>
                </a:moveTo>
                <a:lnTo>
                  <a:pt x="5622671" y="2073402"/>
                </a:lnTo>
                <a:lnTo>
                  <a:pt x="5658485" y="2086355"/>
                </a:lnTo>
                <a:lnTo>
                  <a:pt x="5671439" y="2050541"/>
                </a:lnTo>
                <a:lnTo>
                  <a:pt x="5635625" y="2037587"/>
                </a:lnTo>
                <a:close/>
              </a:path>
              <a:path w="6388100" h="2346325">
                <a:moveTo>
                  <a:pt x="5563997" y="2011552"/>
                </a:moveTo>
                <a:lnTo>
                  <a:pt x="5551043" y="2047366"/>
                </a:lnTo>
                <a:lnTo>
                  <a:pt x="5586857" y="2060447"/>
                </a:lnTo>
                <a:lnTo>
                  <a:pt x="5599811" y="2024633"/>
                </a:lnTo>
                <a:lnTo>
                  <a:pt x="5563997" y="2011552"/>
                </a:lnTo>
                <a:close/>
              </a:path>
              <a:path w="6388100" h="2346325">
                <a:moveTo>
                  <a:pt x="5492369" y="1985644"/>
                </a:moveTo>
                <a:lnTo>
                  <a:pt x="5479415" y="2021458"/>
                </a:lnTo>
                <a:lnTo>
                  <a:pt x="5515229" y="2034412"/>
                </a:lnTo>
                <a:lnTo>
                  <a:pt x="5528183" y="1998598"/>
                </a:lnTo>
                <a:lnTo>
                  <a:pt x="5492369" y="1985644"/>
                </a:lnTo>
                <a:close/>
              </a:path>
              <a:path w="6388100" h="2346325">
                <a:moveTo>
                  <a:pt x="5420741" y="1959609"/>
                </a:moveTo>
                <a:lnTo>
                  <a:pt x="5407787" y="1995423"/>
                </a:lnTo>
                <a:lnTo>
                  <a:pt x="5443601" y="2008504"/>
                </a:lnTo>
                <a:lnTo>
                  <a:pt x="5456555" y="1972690"/>
                </a:lnTo>
                <a:lnTo>
                  <a:pt x="5420741" y="1959609"/>
                </a:lnTo>
                <a:close/>
              </a:path>
              <a:path w="6388100" h="2346325">
                <a:moveTo>
                  <a:pt x="5349113" y="1933702"/>
                </a:moveTo>
                <a:lnTo>
                  <a:pt x="5336159" y="1969515"/>
                </a:lnTo>
                <a:lnTo>
                  <a:pt x="5371973" y="1982469"/>
                </a:lnTo>
                <a:lnTo>
                  <a:pt x="5384927" y="1946655"/>
                </a:lnTo>
                <a:lnTo>
                  <a:pt x="5349113" y="1933702"/>
                </a:lnTo>
                <a:close/>
              </a:path>
              <a:path w="6388100" h="2346325">
                <a:moveTo>
                  <a:pt x="5277485" y="1907666"/>
                </a:moveTo>
                <a:lnTo>
                  <a:pt x="5264531" y="1943480"/>
                </a:lnTo>
                <a:lnTo>
                  <a:pt x="5300345" y="1956561"/>
                </a:lnTo>
                <a:lnTo>
                  <a:pt x="5313299" y="1920747"/>
                </a:lnTo>
                <a:lnTo>
                  <a:pt x="5277485" y="1907666"/>
                </a:lnTo>
                <a:close/>
              </a:path>
              <a:path w="6388100" h="2346325">
                <a:moveTo>
                  <a:pt x="5205857" y="1881758"/>
                </a:moveTo>
                <a:lnTo>
                  <a:pt x="5192903" y="1917572"/>
                </a:lnTo>
                <a:lnTo>
                  <a:pt x="5228717" y="1930527"/>
                </a:lnTo>
                <a:lnTo>
                  <a:pt x="5241671" y="1894712"/>
                </a:lnTo>
                <a:lnTo>
                  <a:pt x="5205857" y="1881758"/>
                </a:lnTo>
                <a:close/>
              </a:path>
              <a:path w="6388100" h="2346325">
                <a:moveTo>
                  <a:pt x="5134229" y="1855723"/>
                </a:moveTo>
                <a:lnTo>
                  <a:pt x="5121275" y="1891537"/>
                </a:lnTo>
                <a:lnTo>
                  <a:pt x="5157089" y="1904618"/>
                </a:lnTo>
                <a:lnTo>
                  <a:pt x="5170043" y="1868804"/>
                </a:lnTo>
                <a:lnTo>
                  <a:pt x="5134229" y="1855723"/>
                </a:lnTo>
                <a:close/>
              </a:path>
              <a:path w="6388100" h="2346325">
                <a:moveTo>
                  <a:pt x="5062601" y="1829815"/>
                </a:moveTo>
                <a:lnTo>
                  <a:pt x="5049647" y="1865629"/>
                </a:lnTo>
                <a:lnTo>
                  <a:pt x="5085461" y="1878583"/>
                </a:lnTo>
                <a:lnTo>
                  <a:pt x="5098415" y="1842769"/>
                </a:lnTo>
                <a:lnTo>
                  <a:pt x="5062601" y="1829815"/>
                </a:lnTo>
                <a:close/>
              </a:path>
              <a:path w="6388100" h="2346325">
                <a:moveTo>
                  <a:pt x="4990973" y="1803780"/>
                </a:moveTo>
                <a:lnTo>
                  <a:pt x="4978019" y="1839594"/>
                </a:lnTo>
                <a:lnTo>
                  <a:pt x="5013833" y="1852675"/>
                </a:lnTo>
                <a:lnTo>
                  <a:pt x="5026787" y="1816861"/>
                </a:lnTo>
                <a:lnTo>
                  <a:pt x="4990973" y="1803780"/>
                </a:lnTo>
                <a:close/>
              </a:path>
              <a:path w="6388100" h="2346325">
                <a:moveTo>
                  <a:pt x="4919345" y="1777872"/>
                </a:moveTo>
                <a:lnTo>
                  <a:pt x="4906264" y="1813686"/>
                </a:lnTo>
                <a:lnTo>
                  <a:pt x="4942078" y="1826640"/>
                </a:lnTo>
                <a:lnTo>
                  <a:pt x="4955159" y="1790827"/>
                </a:lnTo>
                <a:lnTo>
                  <a:pt x="4919345" y="1777872"/>
                </a:lnTo>
                <a:close/>
              </a:path>
              <a:path w="6388100" h="2346325">
                <a:moveTo>
                  <a:pt x="4847717" y="1751837"/>
                </a:moveTo>
                <a:lnTo>
                  <a:pt x="4834636" y="1787652"/>
                </a:lnTo>
                <a:lnTo>
                  <a:pt x="4870450" y="1800732"/>
                </a:lnTo>
                <a:lnTo>
                  <a:pt x="4883531" y="1764918"/>
                </a:lnTo>
                <a:lnTo>
                  <a:pt x="4847717" y="1751837"/>
                </a:lnTo>
                <a:close/>
              </a:path>
              <a:path w="6388100" h="2346325">
                <a:moveTo>
                  <a:pt x="4776088" y="1725929"/>
                </a:moveTo>
                <a:lnTo>
                  <a:pt x="4763008" y="1761743"/>
                </a:lnTo>
                <a:lnTo>
                  <a:pt x="4798822" y="1774697"/>
                </a:lnTo>
                <a:lnTo>
                  <a:pt x="4811903" y="1738883"/>
                </a:lnTo>
                <a:lnTo>
                  <a:pt x="4776088" y="1725929"/>
                </a:lnTo>
                <a:close/>
              </a:path>
              <a:path w="6388100" h="2346325">
                <a:moveTo>
                  <a:pt x="4704333" y="1699894"/>
                </a:moveTo>
                <a:lnTo>
                  <a:pt x="4691380" y="1735708"/>
                </a:lnTo>
                <a:lnTo>
                  <a:pt x="4727194" y="1748789"/>
                </a:lnTo>
                <a:lnTo>
                  <a:pt x="4740275" y="1712975"/>
                </a:lnTo>
                <a:lnTo>
                  <a:pt x="4704333" y="1699894"/>
                </a:lnTo>
                <a:close/>
              </a:path>
              <a:path w="6388100" h="2346325">
                <a:moveTo>
                  <a:pt x="4632706" y="1673986"/>
                </a:moveTo>
                <a:lnTo>
                  <a:pt x="4619752" y="1709800"/>
                </a:lnTo>
                <a:lnTo>
                  <a:pt x="4655566" y="1722754"/>
                </a:lnTo>
                <a:lnTo>
                  <a:pt x="4668520" y="1686940"/>
                </a:lnTo>
                <a:lnTo>
                  <a:pt x="4632706" y="1673986"/>
                </a:lnTo>
                <a:close/>
              </a:path>
              <a:path w="6388100" h="2346325">
                <a:moveTo>
                  <a:pt x="4561078" y="1647952"/>
                </a:moveTo>
                <a:lnTo>
                  <a:pt x="4548124" y="1683765"/>
                </a:lnTo>
                <a:lnTo>
                  <a:pt x="4583937" y="1696846"/>
                </a:lnTo>
                <a:lnTo>
                  <a:pt x="4596892" y="1661032"/>
                </a:lnTo>
                <a:lnTo>
                  <a:pt x="4561078" y="1647952"/>
                </a:lnTo>
                <a:close/>
              </a:path>
              <a:path w="6388100" h="2346325">
                <a:moveTo>
                  <a:pt x="4489450" y="1622043"/>
                </a:moveTo>
                <a:lnTo>
                  <a:pt x="4476496" y="1657857"/>
                </a:lnTo>
                <a:lnTo>
                  <a:pt x="4512309" y="1670811"/>
                </a:lnTo>
                <a:lnTo>
                  <a:pt x="4525263" y="1634997"/>
                </a:lnTo>
                <a:lnTo>
                  <a:pt x="4489450" y="1622043"/>
                </a:lnTo>
                <a:close/>
              </a:path>
              <a:path w="6388100" h="2346325">
                <a:moveTo>
                  <a:pt x="4417822" y="1596008"/>
                </a:moveTo>
                <a:lnTo>
                  <a:pt x="4404868" y="1631822"/>
                </a:lnTo>
                <a:lnTo>
                  <a:pt x="4440682" y="1644903"/>
                </a:lnTo>
                <a:lnTo>
                  <a:pt x="4453635" y="1609089"/>
                </a:lnTo>
                <a:lnTo>
                  <a:pt x="4417822" y="1596008"/>
                </a:lnTo>
                <a:close/>
              </a:path>
              <a:path w="6388100" h="2346325">
                <a:moveTo>
                  <a:pt x="4346194" y="1570100"/>
                </a:moveTo>
                <a:lnTo>
                  <a:pt x="4333240" y="1605914"/>
                </a:lnTo>
                <a:lnTo>
                  <a:pt x="4369054" y="1618868"/>
                </a:lnTo>
                <a:lnTo>
                  <a:pt x="4382008" y="1583054"/>
                </a:lnTo>
                <a:lnTo>
                  <a:pt x="4346194" y="1570100"/>
                </a:lnTo>
                <a:close/>
              </a:path>
              <a:path w="6388100" h="2346325">
                <a:moveTo>
                  <a:pt x="4274566" y="1544065"/>
                </a:moveTo>
                <a:lnTo>
                  <a:pt x="4261611" y="1579879"/>
                </a:lnTo>
                <a:lnTo>
                  <a:pt x="4297426" y="1592960"/>
                </a:lnTo>
                <a:lnTo>
                  <a:pt x="4310380" y="1557146"/>
                </a:lnTo>
                <a:lnTo>
                  <a:pt x="4274566" y="1544065"/>
                </a:lnTo>
                <a:close/>
              </a:path>
              <a:path w="6388100" h="2346325">
                <a:moveTo>
                  <a:pt x="4202937" y="1518157"/>
                </a:moveTo>
                <a:lnTo>
                  <a:pt x="4189983" y="1553971"/>
                </a:lnTo>
                <a:lnTo>
                  <a:pt x="4225798" y="1566925"/>
                </a:lnTo>
                <a:lnTo>
                  <a:pt x="4238752" y="1531111"/>
                </a:lnTo>
                <a:lnTo>
                  <a:pt x="4202937" y="1518157"/>
                </a:lnTo>
                <a:close/>
              </a:path>
              <a:path w="6388100" h="2346325">
                <a:moveTo>
                  <a:pt x="4131309" y="1492122"/>
                </a:moveTo>
                <a:lnTo>
                  <a:pt x="4118355" y="1527936"/>
                </a:lnTo>
                <a:lnTo>
                  <a:pt x="4154170" y="1541017"/>
                </a:lnTo>
                <a:lnTo>
                  <a:pt x="4167124" y="1505203"/>
                </a:lnTo>
                <a:lnTo>
                  <a:pt x="4131309" y="1492122"/>
                </a:lnTo>
                <a:close/>
              </a:path>
              <a:path w="6388100" h="2346325">
                <a:moveTo>
                  <a:pt x="4059681" y="1466214"/>
                </a:moveTo>
                <a:lnTo>
                  <a:pt x="4046728" y="1502028"/>
                </a:lnTo>
                <a:lnTo>
                  <a:pt x="4082542" y="1514982"/>
                </a:lnTo>
                <a:lnTo>
                  <a:pt x="4095496" y="1479168"/>
                </a:lnTo>
                <a:lnTo>
                  <a:pt x="4059681" y="1466214"/>
                </a:lnTo>
                <a:close/>
              </a:path>
              <a:path w="6388100" h="2346325">
                <a:moveTo>
                  <a:pt x="3988054" y="1440179"/>
                </a:moveTo>
                <a:lnTo>
                  <a:pt x="3974973" y="1475993"/>
                </a:lnTo>
                <a:lnTo>
                  <a:pt x="4010786" y="1489074"/>
                </a:lnTo>
                <a:lnTo>
                  <a:pt x="4023868" y="1453260"/>
                </a:lnTo>
                <a:lnTo>
                  <a:pt x="3988054" y="1440179"/>
                </a:lnTo>
                <a:close/>
              </a:path>
              <a:path w="6388100" h="2346325">
                <a:moveTo>
                  <a:pt x="3916426" y="1414271"/>
                </a:moveTo>
                <a:lnTo>
                  <a:pt x="3903345" y="1450085"/>
                </a:lnTo>
                <a:lnTo>
                  <a:pt x="3939158" y="1463039"/>
                </a:lnTo>
                <a:lnTo>
                  <a:pt x="3952240" y="1427226"/>
                </a:lnTo>
                <a:lnTo>
                  <a:pt x="3916426" y="1414271"/>
                </a:lnTo>
                <a:close/>
              </a:path>
              <a:path w="6388100" h="2346325">
                <a:moveTo>
                  <a:pt x="3844798" y="1388237"/>
                </a:moveTo>
                <a:lnTo>
                  <a:pt x="3831717" y="1424051"/>
                </a:lnTo>
                <a:lnTo>
                  <a:pt x="3867530" y="1437131"/>
                </a:lnTo>
                <a:lnTo>
                  <a:pt x="3880611" y="1401317"/>
                </a:lnTo>
                <a:lnTo>
                  <a:pt x="3844798" y="1388237"/>
                </a:lnTo>
                <a:close/>
              </a:path>
              <a:path w="6388100" h="2346325">
                <a:moveTo>
                  <a:pt x="3773043" y="1362328"/>
                </a:moveTo>
                <a:lnTo>
                  <a:pt x="3760088" y="1398142"/>
                </a:lnTo>
                <a:lnTo>
                  <a:pt x="3795903" y="1411096"/>
                </a:lnTo>
                <a:lnTo>
                  <a:pt x="3808983" y="1375282"/>
                </a:lnTo>
                <a:lnTo>
                  <a:pt x="3773043" y="1362328"/>
                </a:lnTo>
                <a:close/>
              </a:path>
              <a:path w="6388100" h="2346325">
                <a:moveTo>
                  <a:pt x="3701415" y="1336293"/>
                </a:moveTo>
                <a:lnTo>
                  <a:pt x="3688460" y="1372107"/>
                </a:lnTo>
                <a:lnTo>
                  <a:pt x="3724275" y="1385189"/>
                </a:lnTo>
                <a:lnTo>
                  <a:pt x="3737229" y="1349375"/>
                </a:lnTo>
                <a:lnTo>
                  <a:pt x="3701415" y="1336293"/>
                </a:lnTo>
                <a:close/>
              </a:path>
              <a:path w="6388100" h="2346325">
                <a:moveTo>
                  <a:pt x="3629786" y="1310385"/>
                </a:moveTo>
                <a:lnTo>
                  <a:pt x="3616832" y="1346200"/>
                </a:lnTo>
                <a:lnTo>
                  <a:pt x="3652647" y="1359153"/>
                </a:lnTo>
                <a:lnTo>
                  <a:pt x="3665601" y="1323339"/>
                </a:lnTo>
                <a:lnTo>
                  <a:pt x="3629786" y="1310385"/>
                </a:lnTo>
                <a:close/>
              </a:path>
              <a:path w="6388100" h="2346325">
                <a:moveTo>
                  <a:pt x="3558158" y="1284351"/>
                </a:moveTo>
                <a:lnTo>
                  <a:pt x="3545204" y="1320164"/>
                </a:lnTo>
                <a:lnTo>
                  <a:pt x="3581019" y="1333245"/>
                </a:lnTo>
                <a:lnTo>
                  <a:pt x="3593973" y="1297431"/>
                </a:lnTo>
                <a:lnTo>
                  <a:pt x="3558158" y="1284351"/>
                </a:lnTo>
                <a:close/>
              </a:path>
              <a:path w="6388100" h="2346325">
                <a:moveTo>
                  <a:pt x="3486530" y="1258442"/>
                </a:moveTo>
                <a:lnTo>
                  <a:pt x="3473577" y="1294256"/>
                </a:lnTo>
                <a:lnTo>
                  <a:pt x="3509391" y="1307210"/>
                </a:lnTo>
                <a:lnTo>
                  <a:pt x="3522345" y="1271396"/>
                </a:lnTo>
                <a:lnTo>
                  <a:pt x="3486530" y="1258442"/>
                </a:lnTo>
                <a:close/>
              </a:path>
              <a:path w="6388100" h="2346325">
                <a:moveTo>
                  <a:pt x="3414903" y="1232407"/>
                </a:moveTo>
                <a:lnTo>
                  <a:pt x="3401949" y="1268349"/>
                </a:lnTo>
                <a:lnTo>
                  <a:pt x="3437762" y="1281302"/>
                </a:lnTo>
                <a:lnTo>
                  <a:pt x="3450717" y="1245489"/>
                </a:lnTo>
                <a:lnTo>
                  <a:pt x="3414903" y="1232407"/>
                </a:lnTo>
                <a:close/>
              </a:path>
              <a:path w="6388100" h="2346325">
                <a:moveTo>
                  <a:pt x="3343275" y="1206500"/>
                </a:moveTo>
                <a:lnTo>
                  <a:pt x="3330321" y="1242314"/>
                </a:lnTo>
                <a:lnTo>
                  <a:pt x="3366134" y="1255267"/>
                </a:lnTo>
                <a:lnTo>
                  <a:pt x="3379088" y="1219453"/>
                </a:lnTo>
                <a:lnTo>
                  <a:pt x="3343275" y="1206500"/>
                </a:lnTo>
                <a:close/>
              </a:path>
              <a:path w="6388100" h="2346325">
                <a:moveTo>
                  <a:pt x="3271647" y="1180464"/>
                </a:moveTo>
                <a:lnTo>
                  <a:pt x="3258693" y="1216405"/>
                </a:lnTo>
                <a:lnTo>
                  <a:pt x="3294506" y="1229359"/>
                </a:lnTo>
                <a:lnTo>
                  <a:pt x="3307460" y="1193545"/>
                </a:lnTo>
                <a:lnTo>
                  <a:pt x="3271647" y="1180464"/>
                </a:lnTo>
                <a:close/>
              </a:path>
              <a:path w="6388100" h="2346325">
                <a:moveTo>
                  <a:pt x="3200019" y="1154556"/>
                </a:moveTo>
                <a:lnTo>
                  <a:pt x="3187065" y="1190370"/>
                </a:lnTo>
                <a:lnTo>
                  <a:pt x="3222879" y="1203325"/>
                </a:lnTo>
                <a:lnTo>
                  <a:pt x="3235833" y="1167510"/>
                </a:lnTo>
                <a:lnTo>
                  <a:pt x="3200019" y="1154556"/>
                </a:lnTo>
                <a:close/>
              </a:path>
              <a:path w="6388100" h="2346325">
                <a:moveTo>
                  <a:pt x="3128391" y="1128521"/>
                </a:moveTo>
                <a:lnTo>
                  <a:pt x="3115436" y="1164463"/>
                </a:lnTo>
                <a:lnTo>
                  <a:pt x="3151250" y="1177416"/>
                </a:lnTo>
                <a:lnTo>
                  <a:pt x="3164205" y="1141602"/>
                </a:lnTo>
                <a:lnTo>
                  <a:pt x="3128391" y="1128521"/>
                </a:lnTo>
                <a:close/>
              </a:path>
              <a:path w="6388100" h="2346325">
                <a:moveTo>
                  <a:pt x="3056762" y="1102614"/>
                </a:moveTo>
                <a:lnTo>
                  <a:pt x="3043682" y="1138427"/>
                </a:lnTo>
                <a:lnTo>
                  <a:pt x="3079622" y="1151381"/>
                </a:lnTo>
                <a:lnTo>
                  <a:pt x="3092576" y="1115567"/>
                </a:lnTo>
                <a:lnTo>
                  <a:pt x="3056762" y="1102614"/>
                </a:lnTo>
                <a:close/>
              </a:path>
              <a:path w="6388100" h="2346325">
                <a:moveTo>
                  <a:pt x="2985135" y="1076705"/>
                </a:moveTo>
                <a:lnTo>
                  <a:pt x="2972054" y="1112519"/>
                </a:lnTo>
                <a:lnTo>
                  <a:pt x="3007868" y="1125474"/>
                </a:lnTo>
                <a:lnTo>
                  <a:pt x="3020948" y="1089659"/>
                </a:lnTo>
                <a:lnTo>
                  <a:pt x="2985135" y="1076705"/>
                </a:lnTo>
                <a:close/>
              </a:path>
              <a:path w="6388100" h="2346325">
                <a:moveTo>
                  <a:pt x="2913507" y="1050670"/>
                </a:moveTo>
                <a:lnTo>
                  <a:pt x="2900425" y="1086484"/>
                </a:lnTo>
                <a:lnTo>
                  <a:pt x="2936240" y="1099439"/>
                </a:lnTo>
                <a:lnTo>
                  <a:pt x="2949321" y="1063625"/>
                </a:lnTo>
                <a:lnTo>
                  <a:pt x="2913507" y="1050670"/>
                </a:lnTo>
                <a:close/>
              </a:path>
              <a:path w="6388100" h="2346325">
                <a:moveTo>
                  <a:pt x="2841879" y="1024763"/>
                </a:moveTo>
                <a:lnTo>
                  <a:pt x="2828797" y="1060577"/>
                </a:lnTo>
                <a:lnTo>
                  <a:pt x="2864611" y="1073530"/>
                </a:lnTo>
                <a:lnTo>
                  <a:pt x="2877693" y="1037716"/>
                </a:lnTo>
                <a:lnTo>
                  <a:pt x="2841879" y="1024763"/>
                </a:lnTo>
                <a:close/>
              </a:path>
              <a:path w="6388100" h="2346325">
                <a:moveTo>
                  <a:pt x="2770123" y="998727"/>
                </a:moveTo>
                <a:lnTo>
                  <a:pt x="2757170" y="1034541"/>
                </a:lnTo>
                <a:lnTo>
                  <a:pt x="2792984" y="1047495"/>
                </a:lnTo>
                <a:lnTo>
                  <a:pt x="2805937" y="1011681"/>
                </a:lnTo>
                <a:lnTo>
                  <a:pt x="2770123" y="998727"/>
                </a:lnTo>
                <a:close/>
              </a:path>
              <a:path w="6388100" h="2346325">
                <a:moveTo>
                  <a:pt x="2698496" y="972819"/>
                </a:moveTo>
                <a:lnTo>
                  <a:pt x="2685542" y="1008633"/>
                </a:lnTo>
                <a:lnTo>
                  <a:pt x="2721356" y="1021588"/>
                </a:lnTo>
                <a:lnTo>
                  <a:pt x="2734310" y="985774"/>
                </a:lnTo>
                <a:lnTo>
                  <a:pt x="2698496" y="972819"/>
                </a:lnTo>
                <a:close/>
              </a:path>
              <a:path w="6388100" h="2346325">
                <a:moveTo>
                  <a:pt x="2626868" y="946784"/>
                </a:moveTo>
                <a:lnTo>
                  <a:pt x="2613913" y="982599"/>
                </a:lnTo>
                <a:lnTo>
                  <a:pt x="2649728" y="995552"/>
                </a:lnTo>
                <a:lnTo>
                  <a:pt x="2662682" y="959738"/>
                </a:lnTo>
                <a:lnTo>
                  <a:pt x="2626868" y="946784"/>
                </a:lnTo>
                <a:close/>
              </a:path>
              <a:path w="6388100" h="2346325">
                <a:moveTo>
                  <a:pt x="2555240" y="920876"/>
                </a:moveTo>
                <a:lnTo>
                  <a:pt x="2542285" y="956690"/>
                </a:lnTo>
                <a:lnTo>
                  <a:pt x="2578099" y="969644"/>
                </a:lnTo>
                <a:lnTo>
                  <a:pt x="2591054" y="933830"/>
                </a:lnTo>
                <a:lnTo>
                  <a:pt x="2555240" y="920876"/>
                </a:lnTo>
                <a:close/>
              </a:path>
              <a:path w="6388100" h="2346325">
                <a:moveTo>
                  <a:pt x="2483611" y="894841"/>
                </a:moveTo>
                <a:lnTo>
                  <a:pt x="2470658" y="930655"/>
                </a:lnTo>
                <a:lnTo>
                  <a:pt x="2506472" y="943609"/>
                </a:lnTo>
                <a:lnTo>
                  <a:pt x="2519425" y="907795"/>
                </a:lnTo>
                <a:lnTo>
                  <a:pt x="2483611" y="894841"/>
                </a:lnTo>
                <a:close/>
              </a:path>
              <a:path w="6388100" h="2346325">
                <a:moveTo>
                  <a:pt x="2411984" y="868933"/>
                </a:moveTo>
                <a:lnTo>
                  <a:pt x="2399030" y="904747"/>
                </a:lnTo>
                <a:lnTo>
                  <a:pt x="2434844" y="917701"/>
                </a:lnTo>
                <a:lnTo>
                  <a:pt x="2447797" y="881888"/>
                </a:lnTo>
                <a:lnTo>
                  <a:pt x="2411984" y="868933"/>
                </a:lnTo>
                <a:close/>
              </a:path>
              <a:path w="6388100" h="2346325">
                <a:moveTo>
                  <a:pt x="2340356" y="842899"/>
                </a:moveTo>
                <a:lnTo>
                  <a:pt x="2327401" y="878713"/>
                </a:lnTo>
                <a:lnTo>
                  <a:pt x="2363216" y="891666"/>
                </a:lnTo>
                <a:lnTo>
                  <a:pt x="2376170" y="855852"/>
                </a:lnTo>
                <a:lnTo>
                  <a:pt x="2340356" y="842899"/>
                </a:lnTo>
                <a:close/>
              </a:path>
              <a:path w="6388100" h="2346325">
                <a:moveTo>
                  <a:pt x="2268728" y="816990"/>
                </a:moveTo>
                <a:lnTo>
                  <a:pt x="2255773" y="852804"/>
                </a:lnTo>
                <a:lnTo>
                  <a:pt x="2291587" y="865758"/>
                </a:lnTo>
                <a:lnTo>
                  <a:pt x="2304542" y="829944"/>
                </a:lnTo>
                <a:lnTo>
                  <a:pt x="2268728" y="816990"/>
                </a:lnTo>
                <a:close/>
              </a:path>
              <a:path w="6388100" h="2346325">
                <a:moveTo>
                  <a:pt x="2197099" y="790955"/>
                </a:moveTo>
                <a:lnTo>
                  <a:pt x="2184146" y="826769"/>
                </a:lnTo>
                <a:lnTo>
                  <a:pt x="2219960" y="839724"/>
                </a:lnTo>
                <a:lnTo>
                  <a:pt x="2232913" y="803909"/>
                </a:lnTo>
                <a:lnTo>
                  <a:pt x="2197099" y="790955"/>
                </a:lnTo>
                <a:close/>
              </a:path>
              <a:path w="6388100" h="2346325">
                <a:moveTo>
                  <a:pt x="2125472" y="765047"/>
                </a:moveTo>
                <a:lnTo>
                  <a:pt x="2112518" y="800862"/>
                </a:lnTo>
                <a:lnTo>
                  <a:pt x="2148332" y="813815"/>
                </a:lnTo>
                <a:lnTo>
                  <a:pt x="2161285" y="778001"/>
                </a:lnTo>
                <a:lnTo>
                  <a:pt x="2125472" y="765047"/>
                </a:lnTo>
                <a:close/>
              </a:path>
              <a:path w="6388100" h="2346325">
                <a:moveTo>
                  <a:pt x="2053844" y="739013"/>
                </a:moveTo>
                <a:lnTo>
                  <a:pt x="2040762" y="774826"/>
                </a:lnTo>
                <a:lnTo>
                  <a:pt x="2076576" y="787780"/>
                </a:lnTo>
                <a:lnTo>
                  <a:pt x="2089658" y="751966"/>
                </a:lnTo>
                <a:lnTo>
                  <a:pt x="2053844" y="739013"/>
                </a:lnTo>
                <a:close/>
              </a:path>
              <a:path w="6388100" h="2346325">
                <a:moveTo>
                  <a:pt x="1982216" y="713104"/>
                </a:moveTo>
                <a:lnTo>
                  <a:pt x="1969134" y="748918"/>
                </a:lnTo>
                <a:lnTo>
                  <a:pt x="2004948" y="761872"/>
                </a:lnTo>
                <a:lnTo>
                  <a:pt x="2018030" y="726058"/>
                </a:lnTo>
                <a:lnTo>
                  <a:pt x="1982216" y="713104"/>
                </a:lnTo>
                <a:close/>
              </a:path>
              <a:path w="6388100" h="2346325">
                <a:moveTo>
                  <a:pt x="1910587" y="687069"/>
                </a:moveTo>
                <a:lnTo>
                  <a:pt x="1897507" y="722883"/>
                </a:lnTo>
                <a:lnTo>
                  <a:pt x="1933320" y="735838"/>
                </a:lnTo>
                <a:lnTo>
                  <a:pt x="1946401" y="700024"/>
                </a:lnTo>
                <a:lnTo>
                  <a:pt x="1910587" y="687069"/>
                </a:lnTo>
                <a:close/>
              </a:path>
              <a:path w="6388100" h="2346325">
                <a:moveTo>
                  <a:pt x="1838833" y="661162"/>
                </a:moveTo>
                <a:lnTo>
                  <a:pt x="1825879" y="696976"/>
                </a:lnTo>
                <a:lnTo>
                  <a:pt x="1861693" y="709929"/>
                </a:lnTo>
                <a:lnTo>
                  <a:pt x="1874646" y="674115"/>
                </a:lnTo>
                <a:lnTo>
                  <a:pt x="1838833" y="661162"/>
                </a:lnTo>
                <a:close/>
              </a:path>
              <a:path w="6388100" h="2346325">
                <a:moveTo>
                  <a:pt x="1767205" y="635126"/>
                </a:moveTo>
                <a:lnTo>
                  <a:pt x="1754250" y="670940"/>
                </a:lnTo>
                <a:lnTo>
                  <a:pt x="1790065" y="683894"/>
                </a:lnTo>
                <a:lnTo>
                  <a:pt x="1803019" y="648080"/>
                </a:lnTo>
                <a:lnTo>
                  <a:pt x="1767205" y="635126"/>
                </a:lnTo>
                <a:close/>
              </a:path>
              <a:path w="6388100" h="2346325">
                <a:moveTo>
                  <a:pt x="1695576" y="609218"/>
                </a:moveTo>
                <a:lnTo>
                  <a:pt x="1682622" y="645032"/>
                </a:lnTo>
                <a:lnTo>
                  <a:pt x="1718436" y="657987"/>
                </a:lnTo>
                <a:lnTo>
                  <a:pt x="1731391" y="622172"/>
                </a:lnTo>
                <a:lnTo>
                  <a:pt x="1695576" y="609218"/>
                </a:lnTo>
                <a:close/>
              </a:path>
              <a:path w="6388100" h="2346325">
                <a:moveTo>
                  <a:pt x="1623948" y="583183"/>
                </a:moveTo>
                <a:lnTo>
                  <a:pt x="1610995" y="618997"/>
                </a:lnTo>
                <a:lnTo>
                  <a:pt x="1646808" y="631951"/>
                </a:lnTo>
                <a:lnTo>
                  <a:pt x="1659762" y="596138"/>
                </a:lnTo>
                <a:lnTo>
                  <a:pt x="1623948" y="583183"/>
                </a:lnTo>
                <a:close/>
              </a:path>
              <a:path w="6388100" h="2346325">
                <a:moveTo>
                  <a:pt x="1552320" y="557276"/>
                </a:moveTo>
                <a:lnTo>
                  <a:pt x="1539366" y="593089"/>
                </a:lnTo>
                <a:lnTo>
                  <a:pt x="1575181" y="606043"/>
                </a:lnTo>
                <a:lnTo>
                  <a:pt x="1588134" y="570229"/>
                </a:lnTo>
                <a:lnTo>
                  <a:pt x="1552320" y="557276"/>
                </a:lnTo>
                <a:close/>
              </a:path>
              <a:path w="6388100" h="2346325">
                <a:moveTo>
                  <a:pt x="1480693" y="531240"/>
                </a:moveTo>
                <a:lnTo>
                  <a:pt x="1467739" y="567054"/>
                </a:lnTo>
                <a:lnTo>
                  <a:pt x="1503552" y="580008"/>
                </a:lnTo>
                <a:lnTo>
                  <a:pt x="1516507" y="544194"/>
                </a:lnTo>
                <a:lnTo>
                  <a:pt x="1480693" y="531240"/>
                </a:lnTo>
                <a:close/>
              </a:path>
              <a:path w="6388100" h="2346325">
                <a:moveTo>
                  <a:pt x="1409064" y="505332"/>
                </a:moveTo>
                <a:lnTo>
                  <a:pt x="1396110" y="541146"/>
                </a:lnTo>
                <a:lnTo>
                  <a:pt x="1431925" y="554101"/>
                </a:lnTo>
                <a:lnTo>
                  <a:pt x="1444878" y="518287"/>
                </a:lnTo>
                <a:lnTo>
                  <a:pt x="1409064" y="505332"/>
                </a:lnTo>
                <a:close/>
              </a:path>
              <a:path w="6388100" h="2346325">
                <a:moveTo>
                  <a:pt x="1337437" y="479297"/>
                </a:moveTo>
                <a:lnTo>
                  <a:pt x="1324483" y="515112"/>
                </a:lnTo>
                <a:lnTo>
                  <a:pt x="1360296" y="528065"/>
                </a:lnTo>
                <a:lnTo>
                  <a:pt x="1373251" y="492251"/>
                </a:lnTo>
                <a:lnTo>
                  <a:pt x="1337437" y="479297"/>
                </a:lnTo>
                <a:close/>
              </a:path>
              <a:path w="6388100" h="2346325">
                <a:moveTo>
                  <a:pt x="1265808" y="453389"/>
                </a:moveTo>
                <a:lnTo>
                  <a:pt x="1252854" y="489203"/>
                </a:lnTo>
                <a:lnTo>
                  <a:pt x="1288669" y="502157"/>
                </a:lnTo>
                <a:lnTo>
                  <a:pt x="1301622" y="466343"/>
                </a:lnTo>
                <a:lnTo>
                  <a:pt x="1265808" y="453389"/>
                </a:lnTo>
                <a:close/>
              </a:path>
              <a:path w="6388100" h="2346325">
                <a:moveTo>
                  <a:pt x="1194181" y="427354"/>
                </a:moveTo>
                <a:lnTo>
                  <a:pt x="1181100" y="463168"/>
                </a:lnTo>
                <a:lnTo>
                  <a:pt x="1217040" y="476122"/>
                </a:lnTo>
                <a:lnTo>
                  <a:pt x="1229995" y="440308"/>
                </a:lnTo>
                <a:lnTo>
                  <a:pt x="1194181" y="427354"/>
                </a:lnTo>
                <a:close/>
              </a:path>
              <a:path w="6388100" h="2346325">
                <a:moveTo>
                  <a:pt x="1122552" y="401446"/>
                </a:moveTo>
                <a:lnTo>
                  <a:pt x="1109471" y="437260"/>
                </a:lnTo>
                <a:lnTo>
                  <a:pt x="1145285" y="450214"/>
                </a:lnTo>
                <a:lnTo>
                  <a:pt x="1158366" y="414400"/>
                </a:lnTo>
                <a:lnTo>
                  <a:pt x="1122552" y="401446"/>
                </a:lnTo>
                <a:close/>
              </a:path>
              <a:path w="6388100" h="2346325">
                <a:moveTo>
                  <a:pt x="1050925" y="375412"/>
                </a:moveTo>
                <a:lnTo>
                  <a:pt x="1037844" y="411225"/>
                </a:lnTo>
                <a:lnTo>
                  <a:pt x="1073658" y="424179"/>
                </a:lnTo>
                <a:lnTo>
                  <a:pt x="1086739" y="388365"/>
                </a:lnTo>
                <a:lnTo>
                  <a:pt x="1050925" y="375412"/>
                </a:lnTo>
                <a:close/>
              </a:path>
              <a:path w="6388100" h="2346325">
                <a:moveTo>
                  <a:pt x="979169" y="349503"/>
                </a:moveTo>
                <a:lnTo>
                  <a:pt x="966215" y="385317"/>
                </a:lnTo>
                <a:lnTo>
                  <a:pt x="1002029" y="398271"/>
                </a:lnTo>
                <a:lnTo>
                  <a:pt x="1015110" y="362457"/>
                </a:lnTo>
                <a:lnTo>
                  <a:pt x="979169" y="349503"/>
                </a:lnTo>
                <a:close/>
              </a:path>
              <a:path w="6388100" h="2346325">
                <a:moveTo>
                  <a:pt x="907541" y="323468"/>
                </a:moveTo>
                <a:lnTo>
                  <a:pt x="894588" y="359282"/>
                </a:lnTo>
                <a:lnTo>
                  <a:pt x="930401" y="372363"/>
                </a:lnTo>
                <a:lnTo>
                  <a:pt x="943356" y="336422"/>
                </a:lnTo>
                <a:lnTo>
                  <a:pt x="907541" y="323468"/>
                </a:lnTo>
                <a:close/>
              </a:path>
              <a:path w="6388100" h="2346325">
                <a:moveTo>
                  <a:pt x="835913" y="297560"/>
                </a:moveTo>
                <a:lnTo>
                  <a:pt x="822959" y="333375"/>
                </a:lnTo>
                <a:lnTo>
                  <a:pt x="858773" y="346328"/>
                </a:lnTo>
                <a:lnTo>
                  <a:pt x="871727" y="310514"/>
                </a:lnTo>
                <a:lnTo>
                  <a:pt x="835913" y="297560"/>
                </a:lnTo>
                <a:close/>
              </a:path>
              <a:path w="6388100" h="2346325">
                <a:moveTo>
                  <a:pt x="764285" y="271525"/>
                </a:moveTo>
                <a:lnTo>
                  <a:pt x="751332" y="307339"/>
                </a:lnTo>
                <a:lnTo>
                  <a:pt x="787145" y="320420"/>
                </a:lnTo>
                <a:lnTo>
                  <a:pt x="800100" y="284479"/>
                </a:lnTo>
                <a:lnTo>
                  <a:pt x="764285" y="271525"/>
                </a:lnTo>
                <a:close/>
              </a:path>
              <a:path w="6388100" h="2346325">
                <a:moveTo>
                  <a:pt x="692657" y="245617"/>
                </a:moveTo>
                <a:lnTo>
                  <a:pt x="679703" y="281431"/>
                </a:lnTo>
                <a:lnTo>
                  <a:pt x="715518" y="294385"/>
                </a:lnTo>
                <a:lnTo>
                  <a:pt x="728471" y="258571"/>
                </a:lnTo>
                <a:lnTo>
                  <a:pt x="692657" y="245617"/>
                </a:lnTo>
                <a:close/>
              </a:path>
              <a:path w="6388100" h="2346325">
                <a:moveTo>
                  <a:pt x="621029" y="219582"/>
                </a:moveTo>
                <a:lnTo>
                  <a:pt x="608076" y="255396"/>
                </a:lnTo>
                <a:lnTo>
                  <a:pt x="643889" y="268477"/>
                </a:lnTo>
                <a:lnTo>
                  <a:pt x="656844" y="232537"/>
                </a:lnTo>
                <a:lnTo>
                  <a:pt x="621029" y="219582"/>
                </a:lnTo>
                <a:close/>
              </a:path>
              <a:path w="6388100" h="2346325">
                <a:moveTo>
                  <a:pt x="549401" y="193675"/>
                </a:moveTo>
                <a:lnTo>
                  <a:pt x="536447" y="229488"/>
                </a:lnTo>
                <a:lnTo>
                  <a:pt x="572262" y="242442"/>
                </a:lnTo>
                <a:lnTo>
                  <a:pt x="585215" y="206628"/>
                </a:lnTo>
                <a:lnTo>
                  <a:pt x="549401" y="193675"/>
                </a:lnTo>
                <a:close/>
              </a:path>
              <a:path w="6388100" h="2346325">
                <a:moveTo>
                  <a:pt x="477773" y="167639"/>
                </a:moveTo>
                <a:lnTo>
                  <a:pt x="464819" y="203453"/>
                </a:lnTo>
                <a:lnTo>
                  <a:pt x="500633" y="216534"/>
                </a:lnTo>
                <a:lnTo>
                  <a:pt x="513588" y="180720"/>
                </a:lnTo>
                <a:lnTo>
                  <a:pt x="477773" y="167639"/>
                </a:lnTo>
                <a:close/>
              </a:path>
              <a:path w="6388100" h="2346325">
                <a:moveTo>
                  <a:pt x="406145" y="141731"/>
                </a:moveTo>
                <a:lnTo>
                  <a:pt x="393191" y="177545"/>
                </a:lnTo>
                <a:lnTo>
                  <a:pt x="429006" y="190500"/>
                </a:lnTo>
                <a:lnTo>
                  <a:pt x="441959" y="154685"/>
                </a:lnTo>
                <a:lnTo>
                  <a:pt x="406145" y="141731"/>
                </a:lnTo>
                <a:close/>
              </a:path>
              <a:path w="6388100" h="2346325">
                <a:moveTo>
                  <a:pt x="334518" y="115696"/>
                </a:moveTo>
                <a:lnTo>
                  <a:pt x="321563" y="151510"/>
                </a:lnTo>
                <a:lnTo>
                  <a:pt x="357377" y="164591"/>
                </a:lnTo>
                <a:lnTo>
                  <a:pt x="370331" y="128777"/>
                </a:lnTo>
                <a:lnTo>
                  <a:pt x="334518" y="115696"/>
                </a:lnTo>
                <a:close/>
              </a:path>
              <a:path w="6388100" h="2346325">
                <a:moveTo>
                  <a:pt x="262889" y="89788"/>
                </a:moveTo>
                <a:lnTo>
                  <a:pt x="249808" y="125602"/>
                </a:lnTo>
                <a:lnTo>
                  <a:pt x="285750" y="138556"/>
                </a:lnTo>
                <a:lnTo>
                  <a:pt x="298703" y="102742"/>
                </a:lnTo>
                <a:lnTo>
                  <a:pt x="262889" y="89788"/>
                </a:lnTo>
                <a:close/>
              </a:path>
              <a:path w="6388100" h="2346325">
                <a:moveTo>
                  <a:pt x="191262" y="63753"/>
                </a:moveTo>
                <a:lnTo>
                  <a:pt x="178181" y="99567"/>
                </a:lnTo>
                <a:lnTo>
                  <a:pt x="213994" y="112649"/>
                </a:lnTo>
                <a:lnTo>
                  <a:pt x="227075" y="76834"/>
                </a:lnTo>
                <a:lnTo>
                  <a:pt x="191262" y="63753"/>
                </a:lnTo>
                <a:close/>
              </a:path>
              <a:path w="6388100" h="2346325">
                <a:moveTo>
                  <a:pt x="126872" y="0"/>
                </a:moveTo>
                <a:lnTo>
                  <a:pt x="0" y="14731"/>
                </a:lnTo>
                <a:lnTo>
                  <a:pt x="88010" y="107441"/>
                </a:lnTo>
                <a:lnTo>
                  <a:pt x="126872" y="0"/>
                </a:lnTo>
                <a:close/>
              </a:path>
              <a:path w="6388100" h="2346325">
                <a:moveTo>
                  <a:pt x="119633" y="37845"/>
                </a:moveTo>
                <a:lnTo>
                  <a:pt x="106552" y="73659"/>
                </a:lnTo>
                <a:lnTo>
                  <a:pt x="142366" y="86613"/>
                </a:lnTo>
                <a:lnTo>
                  <a:pt x="155447" y="50800"/>
                </a:lnTo>
                <a:lnTo>
                  <a:pt x="119633" y="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09771" y="2146554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6147" y="2143505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87283" y="2143505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6514" y="2149601"/>
            <a:ext cx="2181225" cy="2326640"/>
          </a:xfrm>
          <a:custGeom>
            <a:avLst/>
            <a:gdLst/>
            <a:ahLst/>
            <a:cxnLst/>
            <a:rect l="l" t="t" r="r" b="b"/>
            <a:pathLst>
              <a:path w="2181225" h="2326640">
                <a:moveTo>
                  <a:pt x="26034" y="2272538"/>
                </a:moveTo>
                <a:lnTo>
                  <a:pt x="0" y="2300351"/>
                </a:lnTo>
                <a:lnTo>
                  <a:pt x="27685" y="2326386"/>
                </a:lnTo>
                <a:lnTo>
                  <a:pt x="53847" y="2298700"/>
                </a:lnTo>
                <a:lnTo>
                  <a:pt x="26034" y="2272538"/>
                </a:lnTo>
                <a:close/>
              </a:path>
              <a:path w="2181225" h="2326640">
                <a:moveTo>
                  <a:pt x="78104" y="2217039"/>
                </a:moveTo>
                <a:lnTo>
                  <a:pt x="52069" y="2244852"/>
                </a:lnTo>
                <a:lnTo>
                  <a:pt x="79882" y="2270887"/>
                </a:lnTo>
                <a:lnTo>
                  <a:pt x="105918" y="2243074"/>
                </a:lnTo>
                <a:lnTo>
                  <a:pt x="78104" y="2217039"/>
                </a:lnTo>
                <a:close/>
              </a:path>
              <a:path w="2181225" h="2326640">
                <a:moveTo>
                  <a:pt x="130175" y="2161413"/>
                </a:moveTo>
                <a:lnTo>
                  <a:pt x="104140" y="2189226"/>
                </a:lnTo>
                <a:lnTo>
                  <a:pt x="131953" y="2215261"/>
                </a:lnTo>
                <a:lnTo>
                  <a:pt x="157987" y="2187448"/>
                </a:lnTo>
                <a:lnTo>
                  <a:pt x="130175" y="2161413"/>
                </a:lnTo>
                <a:close/>
              </a:path>
              <a:path w="2181225" h="2326640">
                <a:moveTo>
                  <a:pt x="182244" y="2105787"/>
                </a:moveTo>
                <a:lnTo>
                  <a:pt x="156209" y="2133600"/>
                </a:lnTo>
                <a:lnTo>
                  <a:pt x="184022" y="2159635"/>
                </a:lnTo>
                <a:lnTo>
                  <a:pt x="210057" y="2131822"/>
                </a:lnTo>
                <a:lnTo>
                  <a:pt x="182244" y="2105787"/>
                </a:lnTo>
                <a:close/>
              </a:path>
              <a:path w="2181225" h="2326640">
                <a:moveTo>
                  <a:pt x="234315" y="2050161"/>
                </a:moveTo>
                <a:lnTo>
                  <a:pt x="208279" y="2077974"/>
                </a:lnTo>
                <a:lnTo>
                  <a:pt x="236093" y="2104009"/>
                </a:lnTo>
                <a:lnTo>
                  <a:pt x="262128" y="2076196"/>
                </a:lnTo>
                <a:lnTo>
                  <a:pt x="234315" y="2050161"/>
                </a:lnTo>
                <a:close/>
              </a:path>
              <a:path w="2181225" h="2326640">
                <a:moveTo>
                  <a:pt x="286512" y="1994535"/>
                </a:moveTo>
                <a:lnTo>
                  <a:pt x="260350" y="2022348"/>
                </a:lnTo>
                <a:lnTo>
                  <a:pt x="288163" y="2048383"/>
                </a:lnTo>
                <a:lnTo>
                  <a:pt x="314197" y="2020570"/>
                </a:lnTo>
                <a:lnTo>
                  <a:pt x="286512" y="1994535"/>
                </a:lnTo>
                <a:close/>
              </a:path>
              <a:path w="2181225" h="2326640">
                <a:moveTo>
                  <a:pt x="338582" y="1938909"/>
                </a:moveTo>
                <a:lnTo>
                  <a:pt x="312547" y="1966722"/>
                </a:lnTo>
                <a:lnTo>
                  <a:pt x="340359" y="1992757"/>
                </a:lnTo>
                <a:lnTo>
                  <a:pt x="366395" y="1964944"/>
                </a:lnTo>
                <a:lnTo>
                  <a:pt x="338582" y="1938909"/>
                </a:lnTo>
                <a:close/>
              </a:path>
              <a:path w="2181225" h="2326640">
                <a:moveTo>
                  <a:pt x="390652" y="1883283"/>
                </a:moveTo>
                <a:lnTo>
                  <a:pt x="364616" y="1911096"/>
                </a:lnTo>
                <a:lnTo>
                  <a:pt x="392429" y="1937131"/>
                </a:lnTo>
                <a:lnTo>
                  <a:pt x="418465" y="1909318"/>
                </a:lnTo>
                <a:lnTo>
                  <a:pt x="390652" y="1883283"/>
                </a:lnTo>
                <a:close/>
              </a:path>
              <a:path w="2181225" h="2326640">
                <a:moveTo>
                  <a:pt x="442722" y="1827657"/>
                </a:moveTo>
                <a:lnTo>
                  <a:pt x="416686" y="1855470"/>
                </a:lnTo>
                <a:lnTo>
                  <a:pt x="444499" y="1881505"/>
                </a:lnTo>
                <a:lnTo>
                  <a:pt x="470534" y="1853692"/>
                </a:lnTo>
                <a:lnTo>
                  <a:pt x="442722" y="1827657"/>
                </a:lnTo>
                <a:close/>
              </a:path>
              <a:path w="2181225" h="2326640">
                <a:moveTo>
                  <a:pt x="494791" y="1772031"/>
                </a:moveTo>
                <a:lnTo>
                  <a:pt x="468757" y="1799844"/>
                </a:lnTo>
                <a:lnTo>
                  <a:pt x="496570" y="1825879"/>
                </a:lnTo>
                <a:lnTo>
                  <a:pt x="522604" y="1798193"/>
                </a:lnTo>
                <a:lnTo>
                  <a:pt x="494791" y="1772031"/>
                </a:lnTo>
                <a:close/>
              </a:path>
              <a:path w="2181225" h="2326640">
                <a:moveTo>
                  <a:pt x="546861" y="1716532"/>
                </a:moveTo>
                <a:lnTo>
                  <a:pt x="520827" y="1744218"/>
                </a:lnTo>
                <a:lnTo>
                  <a:pt x="548640" y="1770380"/>
                </a:lnTo>
                <a:lnTo>
                  <a:pt x="574674" y="1742567"/>
                </a:lnTo>
                <a:lnTo>
                  <a:pt x="546861" y="1716532"/>
                </a:lnTo>
                <a:close/>
              </a:path>
              <a:path w="2181225" h="2326640">
                <a:moveTo>
                  <a:pt x="599059" y="1660906"/>
                </a:moveTo>
                <a:lnTo>
                  <a:pt x="573023" y="1688719"/>
                </a:lnTo>
                <a:lnTo>
                  <a:pt x="600710" y="1714754"/>
                </a:lnTo>
                <a:lnTo>
                  <a:pt x="626872" y="1686941"/>
                </a:lnTo>
                <a:lnTo>
                  <a:pt x="599059" y="1660906"/>
                </a:lnTo>
                <a:close/>
              </a:path>
              <a:path w="2181225" h="2326640">
                <a:moveTo>
                  <a:pt x="651129" y="1605280"/>
                </a:moveTo>
                <a:lnTo>
                  <a:pt x="625093" y="1633093"/>
                </a:lnTo>
                <a:lnTo>
                  <a:pt x="652907" y="1659128"/>
                </a:lnTo>
                <a:lnTo>
                  <a:pt x="678941" y="1631315"/>
                </a:lnTo>
                <a:lnTo>
                  <a:pt x="651129" y="1605280"/>
                </a:lnTo>
                <a:close/>
              </a:path>
              <a:path w="2181225" h="2326640">
                <a:moveTo>
                  <a:pt x="703198" y="1549654"/>
                </a:moveTo>
                <a:lnTo>
                  <a:pt x="677164" y="1577467"/>
                </a:lnTo>
                <a:lnTo>
                  <a:pt x="704977" y="1603502"/>
                </a:lnTo>
                <a:lnTo>
                  <a:pt x="731011" y="1575689"/>
                </a:lnTo>
                <a:lnTo>
                  <a:pt x="703198" y="1549654"/>
                </a:lnTo>
                <a:close/>
              </a:path>
              <a:path w="2181225" h="2326640">
                <a:moveTo>
                  <a:pt x="755268" y="1494028"/>
                </a:moveTo>
                <a:lnTo>
                  <a:pt x="729234" y="1521841"/>
                </a:lnTo>
                <a:lnTo>
                  <a:pt x="757047" y="1547876"/>
                </a:lnTo>
                <a:lnTo>
                  <a:pt x="783082" y="1520063"/>
                </a:lnTo>
                <a:lnTo>
                  <a:pt x="755268" y="1494028"/>
                </a:lnTo>
                <a:close/>
              </a:path>
              <a:path w="2181225" h="2326640">
                <a:moveTo>
                  <a:pt x="807339" y="1438402"/>
                </a:moveTo>
                <a:lnTo>
                  <a:pt x="781304" y="1466215"/>
                </a:lnTo>
                <a:lnTo>
                  <a:pt x="809116" y="1492250"/>
                </a:lnTo>
                <a:lnTo>
                  <a:pt x="835152" y="1464437"/>
                </a:lnTo>
                <a:lnTo>
                  <a:pt x="807339" y="1438402"/>
                </a:lnTo>
                <a:close/>
              </a:path>
              <a:path w="2181225" h="2326640">
                <a:moveTo>
                  <a:pt x="859535" y="1382776"/>
                </a:moveTo>
                <a:lnTo>
                  <a:pt x="833373" y="1410589"/>
                </a:lnTo>
                <a:lnTo>
                  <a:pt x="861186" y="1436624"/>
                </a:lnTo>
                <a:lnTo>
                  <a:pt x="887222" y="1408811"/>
                </a:lnTo>
                <a:lnTo>
                  <a:pt x="859535" y="1382776"/>
                </a:lnTo>
                <a:close/>
              </a:path>
              <a:path w="2181225" h="2326640">
                <a:moveTo>
                  <a:pt x="911605" y="1327150"/>
                </a:moveTo>
                <a:lnTo>
                  <a:pt x="885571" y="1354963"/>
                </a:lnTo>
                <a:lnTo>
                  <a:pt x="913384" y="1380998"/>
                </a:lnTo>
                <a:lnTo>
                  <a:pt x="939418" y="1353185"/>
                </a:lnTo>
                <a:lnTo>
                  <a:pt x="911605" y="1327150"/>
                </a:lnTo>
                <a:close/>
              </a:path>
              <a:path w="2181225" h="2326640">
                <a:moveTo>
                  <a:pt x="963676" y="1271524"/>
                </a:moveTo>
                <a:lnTo>
                  <a:pt x="937641" y="1299337"/>
                </a:lnTo>
                <a:lnTo>
                  <a:pt x="965454" y="1325372"/>
                </a:lnTo>
                <a:lnTo>
                  <a:pt x="991489" y="1297559"/>
                </a:lnTo>
                <a:lnTo>
                  <a:pt x="963676" y="1271524"/>
                </a:lnTo>
                <a:close/>
              </a:path>
              <a:path w="2181225" h="2326640">
                <a:moveTo>
                  <a:pt x="1015746" y="1215898"/>
                </a:moveTo>
                <a:lnTo>
                  <a:pt x="989710" y="1243711"/>
                </a:lnTo>
                <a:lnTo>
                  <a:pt x="1017523" y="1269873"/>
                </a:lnTo>
                <a:lnTo>
                  <a:pt x="1043559" y="1242060"/>
                </a:lnTo>
                <a:lnTo>
                  <a:pt x="1015746" y="1215898"/>
                </a:lnTo>
                <a:close/>
              </a:path>
              <a:path w="2181225" h="2326640">
                <a:moveTo>
                  <a:pt x="1067816" y="1160399"/>
                </a:moveTo>
                <a:lnTo>
                  <a:pt x="1041780" y="1188212"/>
                </a:lnTo>
                <a:lnTo>
                  <a:pt x="1069593" y="1214247"/>
                </a:lnTo>
                <a:lnTo>
                  <a:pt x="1095629" y="1186434"/>
                </a:lnTo>
                <a:lnTo>
                  <a:pt x="1067816" y="1160399"/>
                </a:lnTo>
                <a:close/>
              </a:path>
              <a:path w="2181225" h="2326640">
                <a:moveTo>
                  <a:pt x="1119886" y="1104773"/>
                </a:moveTo>
                <a:lnTo>
                  <a:pt x="1093851" y="1132586"/>
                </a:lnTo>
                <a:lnTo>
                  <a:pt x="1121664" y="1158621"/>
                </a:lnTo>
                <a:lnTo>
                  <a:pt x="1147698" y="1130808"/>
                </a:lnTo>
                <a:lnTo>
                  <a:pt x="1119886" y="1104773"/>
                </a:lnTo>
                <a:close/>
              </a:path>
              <a:path w="2181225" h="2326640">
                <a:moveTo>
                  <a:pt x="1172083" y="1049147"/>
                </a:moveTo>
                <a:lnTo>
                  <a:pt x="1146048" y="1076960"/>
                </a:lnTo>
                <a:lnTo>
                  <a:pt x="1173734" y="1102995"/>
                </a:lnTo>
                <a:lnTo>
                  <a:pt x="1199896" y="1075182"/>
                </a:lnTo>
                <a:lnTo>
                  <a:pt x="1172083" y="1049147"/>
                </a:lnTo>
                <a:close/>
              </a:path>
              <a:path w="2181225" h="2326640">
                <a:moveTo>
                  <a:pt x="1224153" y="993521"/>
                </a:moveTo>
                <a:lnTo>
                  <a:pt x="1198117" y="1021334"/>
                </a:lnTo>
                <a:lnTo>
                  <a:pt x="1225930" y="1047369"/>
                </a:lnTo>
                <a:lnTo>
                  <a:pt x="1251966" y="1019556"/>
                </a:lnTo>
                <a:lnTo>
                  <a:pt x="1224153" y="993521"/>
                </a:lnTo>
                <a:close/>
              </a:path>
              <a:path w="2181225" h="2326640">
                <a:moveTo>
                  <a:pt x="1276223" y="937895"/>
                </a:moveTo>
                <a:lnTo>
                  <a:pt x="1250187" y="965708"/>
                </a:lnTo>
                <a:lnTo>
                  <a:pt x="1278001" y="991743"/>
                </a:lnTo>
                <a:lnTo>
                  <a:pt x="1304036" y="963930"/>
                </a:lnTo>
                <a:lnTo>
                  <a:pt x="1276223" y="937895"/>
                </a:lnTo>
                <a:close/>
              </a:path>
              <a:path w="2181225" h="2326640">
                <a:moveTo>
                  <a:pt x="1328292" y="882269"/>
                </a:moveTo>
                <a:lnTo>
                  <a:pt x="1302258" y="910082"/>
                </a:lnTo>
                <a:lnTo>
                  <a:pt x="1330071" y="936117"/>
                </a:lnTo>
                <a:lnTo>
                  <a:pt x="1356105" y="908303"/>
                </a:lnTo>
                <a:lnTo>
                  <a:pt x="1328292" y="882269"/>
                </a:lnTo>
                <a:close/>
              </a:path>
              <a:path w="2181225" h="2326640">
                <a:moveTo>
                  <a:pt x="1380362" y="826643"/>
                </a:moveTo>
                <a:lnTo>
                  <a:pt x="1354328" y="854456"/>
                </a:lnTo>
                <a:lnTo>
                  <a:pt x="1382141" y="880490"/>
                </a:lnTo>
                <a:lnTo>
                  <a:pt x="1408176" y="852677"/>
                </a:lnTo>
                <a:lnTo>
                  <a:pt x="1380362" y="826643"/>
                </a:lnTo>
                <a:close/>
              </a:path>
              <a:path w="2181225" h="2326640">
                <a:moveTo>
                  <a:pt x="1432560" y="771017"/>
                </a:moveTo>
                <a:lnTo>
                  <a:pt x="1406398" y="798830"/>
                </a:lnTo>
                <a:lnTo>
                  <a:pt x="1434211" y="824864"/>
                </a:lnTo>
                <a:lnTo>
                  <a:pt x="1460246" y="797051"/>
                </a:lnTo>
                <a:lnTo>
                  <a:pt x="1432560" y="771017"/>
                </a:lnTo>
                <a:close/>
              </a:path>
              <a:path w="2181225" h="2326640">
                <a:moveTo>
                  <a:pt x="1484630" y="715390"/>
                </a:moveTo>
                <a:lnTo>
                  <a:pt x="1458595" y="743203"/>
                </a:lnTo>
                <a:lnTo>
                  <a:pt x="1486408" y="769365"/>
                </a:lnTo>
                <a:lnTo>
                  <a:pt x="1512442" y="741552"/>
                </a:lnTo>
                <a:lnTo>
                  <a:pt x="1484630" y="715390"/>
                </a:lnTo>
                <a:close/>
              </a:path>
              <a:path w="2181225" h="2326640">
                <a:moveTo>
                  <a:pt x="1536699" y="659892"/>
                </a:moveTo>
                <a:lnTo>
                  <a:pt x="1510665" y="687705"/>
                </a:lnTo>
                <a:lnTo>
                  <a:pt x="1538478" y="713739"/>
                </a:lnTo>
                <a:lnTo>
                  <a:pt x="1564512" y="685926"/>
                </a:lnTo>
                <a:lnTo>
                  <a:pt x="1536699" y="659892"/>
                </a:lnTo>
                <a:close/>
              </a:path>
              <a:path w="2181225" h="2326640">
                <a:moveTo>
                  <a:pt x="1588770" y="604265"/>
                </a:moveTo>
                <a:lnTo>
                  <a:pt x="1562735" y="632078"/>
                </a:lnTo>
                <a:lnTo>
                  <a:pt x="1590548" y="658113"/>
                </a:lnTo>
                <a:lnTo>
                  <a:pt x="1616583" y="630301"/>
                </a:lnTo>
                <a:lnTo>
                  <a:pt x="1588770" y="604265"/>
                </a:lnTo>
                <a:close/>
              </a:path>
              <a:path w="2181225" h="2326640">
                <a:moveTo>
                  <a:pt x="1640839" y="548639"/>
                </a:moveTo>
                <a:lnTo>
                  <a:pt x="1614805" y="576452"/>
                </a:lnTo>
                <a:lnTo>
                  <a:pt x="1642617" y="602488"/>
                </a:lnTo>
                <a:lnTo>
                  <a:pt x="1668652" y="574675"/>
                </a:lnTo>
                <a:lnTo>
                  <a:pt x="1640839" y="548639"/>
                </a:lnTo>
                <a:close/>
              </a:path>
              <a:path w="2181225" h="2326640">
                <a:moveTo>
                  <a:pt x="1692910" y="493013"/>
                </a:moveTo>
                <a:lnTo>
                  <a:pt x="1666875" y="520826"/>
                </a:lnTo>
                <a:lnTo>
                  <a:pt x="1694688" y="546862"/>
                </a:lnTo>
                <a:lnTo>
                  <a:pt x="1720723" y="519049"/>
                </a:lnTo>
                <a:lnTo>
                  <a:pt x="1692910" y="493013"/>
                </a:lnTo>
                <a:close/>
              </a:path>
              <a:path w="2181225" h="2326640">
                <a:moveTo>
                  <a:pt x="1745107" y="437388"/>
                </a:moveTo>
                <a:lnTo>
                  <a:pt x="1719072" y="465200"/>
                </a:lnTo>
                <a:lnTo>
                  <a:pt x="1746758" y="491236"/>
                </a:lnTo>
                <a:lnTo>
                  <a:pt x="1772920" y="463423"/>
                </a:lnTo>
                <a:lnTo>
                  <a:pt x="1745107" y="437388"/>
                </a:lnTo>
                <a:close/>
              </a:path>
              <a:path w="2181225" h="2326640">
                <a:moveTo>
                  <a:pt x="1797177" y="381762"/>
                </a:moveTo>
                <a:lnTo>
                  <a:pt x="1771141" y="409575"/>
                </a:lnTo>
                <a:lnTo>
                  <a:pt x="1798954" y="435610"/>
                </a:lnTo>
                <a:lnTo>
                  <a:pt x="1824989" y="407797"/>
                </a:lnTo>
                <a:lnTo>
                  <a:pt x="1797177" y="381762"/>
                </a:lnTo>
                <a:close/>
              </a:path>
              <a:path w="2181225" h="2326640">
                <a:moveTo>
                  <a:pt x="1849247" y="326136"/>
                </a:moveTo>
                <a:lnTo>
                  <a:pt x="1823212" y="353949"/>
                </a:lnTo>
                <a:lnTo>
                  <a:pt x="1851025" y="379984"/>
                </a:lnTo>
                <a:lnTo>
                  <a:pt x="1877060" y="352171"/>
                </a:lnTo>
                <a:lnTo>
                  <a:pt x="1849247" y="326136"/>
                </a:lnTo>
                <a:close/>
              </a:path>
              <a:path w="2181225" h="2326640">
                <a:moveTo>
                  <a:pt x="1901316" y="270510"/>
                </a:moveTo>
                <a:lnTo>
                  <a:pt x="1875282" y="298323"/>
                </a:lnTo>
                <a:lnTo>
                  <a:pt x="1903095" y="324358"/>
                </a:lnTo>
                <a:lnTo>
                  <a:pt x="1929130" y="296545"/>
                </a:lnTo>
                <a:lnTo>
                  <a:pt x="1901316" y="270510"/>
                </a:lnTo>
                <a:close/>
              </a:path>
              <a:path w="2181225" h="2326640">
                <a:moveTo>
                  <a:pt x="1953387" y="214884"/>
                </a:moveTo>
                <a:lnTo>
                  <a:pt x="1927352" y="242697"/>
                </a:lnTo>
                <a:lnTo>
                  <a:pt x="1955164" y="268732"/>
                </a:lnTo>
                <a:lnTo>
                  <a:pt x="1981200" y="241046"/>
                </a:lnTo>
                <a:lnTo>
                  <a:pt x="1953387" y="214884"/>
                </a:lnTo>
                <a:close/>
              </a:path>
              <a:path w="2181225" h="2326640">
                <a:moveTo>
                  <a:pt x="2005584" y="159385"/>
                </a:moveTo>
                <a:lnTo>
                  <a:pt x="1979422" y="187071"/>
                </a:lnTo>
                <a:lnTo>
                  <a:pt x="2007235" y="213233"/>
                </a:lnTo>
                <a:lnTo>
                  <a:pt x="2033397" y="185420"/>
                </a:lnTo>
                <a:lnTo>
                  <a:pt x="2005584" y="159385"/>
                </a:lnTo>
                <a:close/>
              </a:path>
              <a:path w="2181225" h="2326640">
                <a:moveTo>
                  <a:pt x="2057654" y="103759"/>
                </a:moveTo>
                <a:lnTo>
                  <a:pt x="2031619" y="131572"/>
                </a:lnTo>
                <a:lnTo>
                  <a:pt x="2059432" y="157607"/>
                </a:lnTo>
                <a:lnTo>
                  <a:pt x="2085467" y="129794"/>
                </a:lnTo>
                <a:lnTo>
                  <a:pt x="2057654" y="103759"/>
                </a:lnTo>
                <a:close/>
              </a:path>
              <a:path w="2181225" h="2326640">
                <a:moveTo>
                  <a:pt x="2164018" y="56514"/>
                </a:moveTo>
                <a:lnTo>
                  <a:pt x="2101850" y="56514"/>
                </a:lnTo>
                <a:lnTo>
                  <a:pt x="2129663" y="82550"/>
                </a:lnTo>
                <a:lnTo>
                  <a:pt x="2116677" y="96443"/>
                </a:lnTo>
                <a:lnTo>
                  <a:pt x="2144395" y="122427"/>
                </a:lnTo>
                <a:lnTo>
                  <a:pt x="2164018" y="56514"/>
                </a:lnTo>
                <a:close/>
              </a:path>
              <a:path w="2181225" h="2326640">
                <a:moveTo>
                  <a:pt x="2088884" y="70387"/>
                </a:moveTo>
                <a:lnTo>
                  <a:pt x="2083689" y="75946"/>
                </a:lnTo>
                <a:lnTo>
                  <a:pt x="2111502" y="101981"/>
                </a:lnTo>
                <a:lnTo>
                  <a:pt x="2116677" y="96443"/>
                </a:lnTo>
                <a:lnTo>
                  <a:pt x="2088884" y="70387"/>
                </a:lnTo>
                <a:close/>
              </a:path>
              <a:path w="2181225" h="2326640">
                <a:moveTo>
                  <a:pt x="2101850" y="56514"/>
                </a:moveTo>
                <a:lnTo>
                  <a:pt x="2088884" y="70387"/>
                </a:lnTo>
                <a:lnTo>
                  <a:pt x="2116677" y="96443"/>
                </a:lnTo>
                <a:lnTo>
                  <a:pt x="2129663" y="82550"/>
                </a:lnTo>
                <a:lnTo>
                  <a:pt x="2101850" y="56514"/>
                </a:lnTo>
                <a:close/>
              </a:path>
              <a:path w="2181225" h="2326640">
                <a:moveTo>
                  <a:pt x="2180844" y="0"/>
                </a:moveTo>
                <a:lnTo>
                  <a:pt x="2061083" y="44323"/>
                </a:lnTo>
                <a:lnTo>
                  <a:pt x="2088884" y="70387"/>
                </a:lnTo>
                <a:lnTo>
                  <a:pt x="2101850" y="56514"/>
                </a:lnTo>
                <a:lnTo>
                  <a:pt x="2164018" y="56514"/>
                </a:lnTo>
                <a:lnTo>
                  <a:pt x="21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38550" y="2164842"/>
            <a:ext cx="2161540" cy="2296795"/>
          </a:xfrm>
          <a:custGeom>
            <a:avLst/>
            <a:gdLst/>
            <a:ahLst/>
            <a:cxnLst/>
            <a:rect l="l" t="t" r="r" b="b"/>
            <a:pathLst>
              <a:path w="2161540" h="2296795">
                <a:moveTo>
                  <a:pt x="2135124" y="2242947"/>
                </a:moveTo>
                <a:lnTo>
                  <a:pt x="2107311" y="2269109"/>
                </a:lnTo>
                <a:lnTo>
                  <a:pt x="2133473" y="2296795"/>
                </a:lnTo>
                <a:lnTo>
                  <a:pt x="2161159" y="2270760"/>
                </a:lnTo>
                <a:lnTo>
                  <a:pt x="2135124" y="2242947"/>
                </a:lnTo>
                <a:close/>
              </a:path>
              <a:path w="2161540" h="2296795">
                <a:moveTo>
                  <a:pt x="2082927" y="2187448"/>
                </a:moveTo>
                <a:lnTo>
                  <a:pt x="2055114" y="2213610"/>
                </a:lnTo>
                <a:lnTo>
                  <a:pt x="2081276" y="2241296"/>
                </a:lnTo>
                <a:lnTo>
                  <a:pt x="2108962" y="2215261"/>
                </a:lnTo>
                <a:lnTo>
                  <a:pt x="2082927" y="2187448"/>
                </a:lnTo>
                <a:close/>
              </a:path>
              <a:path w="2161540" h="2296795">
                <a:moveTo>
                  <a:pt x="2030729" y="2131949"/>
                </a:moveTo>
                <a:lnTo>
                  <a:pt x="2002916" y="2158111"/>
                </a:lnTo>
                <a:lnTo>
                  <a:pt x="2029078" y="2185797"/>
                </a:lnTo>
                <a:lnTo>
                  <a:pt x="2056764" y="2159762"/>
                </a:lnTo>
                <a:lnTo>
                  <a:pt x="2030729" y="2131949"/>
                </a:lnTo>
                <a:close/>
              </a:path>
              <a:path w="2161540" h="2296795">
                <a:moveTo>
                  <a:pt x="1978533" y="2076450"/>
                </a:moveTo>
                <a:lnTo>
                  <a:pt x="1950720" y="2102612"/>
                </a:lnTo>
                <a:lnTo>
                  <a:pt x="1976882" y="2130298"/>
                </a:lnTo>
                <a:lnTo>
                  <a:pt x="2004567" y="2104263"/>
                </a:lnTo>
                <a:lnTo>
                  <a:pt x="1978533" y="2076450"/>
                </a:lnTo>
                <a:close/>
              </a:path>
              <a:path w="2161540" h="2296795">
                <a:moveTo>
                  <a:pt x="1926336" y="2020951"/>
                </a:moveTo>
                <a:lnTo>
                  <a:pt x="1898523" y="2046986"/>
                </a:lnTo>
                <a:lnTo>
                  <a:pt x="1924685" y="2074799"/>
                </a:lnTo>
                <a:lnTo>
                  <a:pt x="1952371" y="2048637"/>
                </a:lnTo>
                <a:lnTo>
                  <a:pt x="1926336" y="2020951"/>
                </a:lnTo>
                <a:close/>
              </a:path>
              <a:path w="2161540" h="2296795">
                <a:moveTo>
                  <a:pt x="1874139" y="1965452"/>
                </a:moveTo>
                <a:lnTo>
                  <a:pt x="1846326" y="1991487"/>
                </a:lnTo>
                <a:lnTo>
                  <a:pt x="1872488" y="2019300"/>
                </a:lnTo>
                <a:lnTo>
                  <a:pt x="1900174" y="1993138"/>
                </a:lnTo>
                <a:lnTo>
                  <a:pt x="1874139" y="1965452"/>
                </a:lnTo>
                <a:close/>
              </a:path>
              <a:path w="2161540" h="2296795">
                <a:moveTo>
                  <a:pt x="1821941" y="1909953"/>
                </a:moveTo>
                <a:lnTo>
                  <a:pt x="1794128" y="1935988"/>
                </a:lnTo>
                <a:lnTo>
                  <a:pt x="1820290" y="1963801"/>
                </a:lnTo>
                <a:lnTo>
                  <a:pt x="1847977" y="1937639"/>
                </a:lnTo>
                <a:lnTo>
                  <a:pt x="1821941" y="1909953"/>
                </a:lnTo>
                <a:close/>
              </a:path>
              <a:path w="2161540" h="2296795">
                <a:moveTo>
                  <a:pt x="1769745" y="1854454"/>
                </a:moveTo>
                <a:lnTo>
                  <a:pt x="1741932" y="1880489"/>
                </a:lnTo>
                <a:lnTo>
                  <a:pt x="1768094" y="1908302"/>
                </a:lnTo>
                <a:lnTo>
                  <a:pt x="1795779" y="1882140"/>
                </a:lnTo>
                <a:lnTo>
                  <a:pt x="1769745" y="1854454"/>
                </a:lnTo>
                <a:close/>
              </a:path>
              <a:path w="2161540" h="2296795">
                <a:moveTo>
                  <a:pt x="1717548" y="1798828"/>
                </a:moveTo>
                <a:lnTo>
                  <a:pt x="1689735" y="1824990"/>
                </a:lnTo>
                <a:lnTo>
                  <a:pt x="1715897" y="1852676"/>
                </a:lnTo>
                <a:lnTo>
                  <a:pt x="1743583" y="1826641"/>
                </a:lnTo>
                <a:lnTo>
                  <a:pt x="1717548" y="1798828"/>
                </a:lnTo>
                <a:close/>
              </a:path>
              <a:path w="2161540" h="2296795">
                <a:moveTo>
                  <a:pt x="1665351" y="1743329"/>
                </a:moveTo>
                <a:lnTo>
                  <a:pt x="1637538" y="1769491"/>
                </a:lnTo>
                <a:lnTo>
                  <a:pt x="1663700" y="1797177"/>
                </a:lnTo>
                <a:lnTo>
                  <a:pt x="1691386" y="1771142"/>
                </a:lnTo>
                <a:lnTo>
                  <a:pt x="1665351" y="1743329"/>
                </a:lnTo>
                <a:close/>
              </a:path>
              <a:path w="2161540" h="2296795">
                <a:moveTo>
                  <a:pt x="1613153" y="1687830"/>
                </a:moveTo>
                <a:lnTo>
                  <a:pt x="1585340" y="1713992"/>
                </a:lnTo>
                <a:lnTo>
                  <a:pt x="1611502" y="1741678"/>
                </a:lnTo>
                <a:lnTo>
                  <a:pt x="1639189" y="1715643"/>
                </a:lnTo>
                <a:lnTo>
                  <a:pt x="1613153" y="1687830"/>
                </a:lnTo>
                <a:close/>
              </a:path>
              <a:path w="2161540" h="2296795">
                <a:moveTo>
                  <a:pt x="1560957" y="1632331"/>
                </a:moveTo>
                <a:lnTo>
                  <a:pt x="1533144" y="1658493"/>
                </a:lnTo>
                <a:lnTo>
                  <a:pt x="1559305" y="1686179"/>
                </a:lnTo>
                <a:lnTo>
                  <a:pt x="1586991" y="1660144"/>
                </a:lnTo>
                <a:lnTo>
                  <a:pt x="1560957" y="1632331"/>
                </a:lnTo>
                <a:close/>
              </a:path>
              <a:path w="2161540" h="2296795">
                <a:moveTo>
                  <a:pt x="1508760" y="1576832"/>
                </a:moveTo>
                <a:lnTo>
                  <a:pt x="1480947" y="1602867"/>
                </a:lnTo>
                <a:lnTo>
                  <a:pt x="1507109" y="1630680"/>
                </a:lnTo>
                <a:lnTo>
                  <a:pt x="1534795" y="1604518"/>
                </a:lnTo>
                <a:lnTo>
                  <a:pt x="1508760" y="1576832"/>
                </a:lnTo>
                <a:close/>
              </a:path>
              <a:path w="2161540" h="2296795">
                <a:moveTo>
                  <a:pt x="1456563" y="1521333"/>
                </a:moveTo>
                <a:lnTo>
                  <a:pt x="1428750" y="1547368"/>
                </a:lnTo>
                <a:lnTo>
                  <a:pt x="1454912" y="1575181"/>
                </a:lnTo>
                <a:lnTo>
                  <a:pt x="1482598" y="1549019"/>
                </a:lnTo>
                <a:lnTo>
                  <a:pt x="1456563" y="1521333"/>
                </a:lnTo>
                <a:close/>
              </a:path>
              <a:path w="2161540" h="2296795">
                <a:moveTo>
                  <a:pt x="1404365" y="1465834"/>
                </a:moveTo>
                <a:lnTo>
                  <a:pt x="1376552" y="1491869"/>
                </a:lnTo>
                <a:lnTo>
                  <a:pt x="1402714" y="1519682"/>
                </a:lnTo>
                <a:lnTo>
                  <a:pt x="1430401" y="1493520"/>
                </a:lnTo>
                <a:lnTo>
                  <a:pt x="1404365" y="1465834"/>
                </a:lnTo>
                <a:close/>
              </a:path>
              <a:path w="2161540" h="2296795">
                <a:moveTo>
                  <a:pt x="1352169" y="1410335"/>
                </a:moveTo>
                <a:lnTo>
                  <a:pt x="1324355" y="1436370"/>
                </a:lnTo>
                <a:lnTo>
                  <a:pt x="1350517" y="1464183"/>
                </a:lnTo>
                <a:lnTo>
                  <a:pt x="1378203" y="1438021"/>
                </a:lnTo>
                <a:lnTo>
                  <a:pt x="1352169" y="1410335"/>
                </a:lnTo>
                <a:close/>
              </a:path>
              <a:path w="2161540" h="2296795">
                <a:moveTo>
                  <a:pt x="1299972" y="1354709"/>
                </a:moveTo>
                <a:lnTo>
                  <a:pt x="1272159" y="1380871"/>
                </a:lnTo>
                <a:lnTo>
                  <a:pt x="1298321" y="1408557"/>
                </a:lnTo>
                <a:lnTo>
                  <a:pt x="1326007" y="1382522"/>
                </a:lnTo>
                <a:lnTo>
                  <a:pt x="1299972" y="1354709"/>
                </a:lnTo>
                <a:close/>
              </a:path>
              <a:path w="2161540" h="2296795">
                <a:moveTo>
                  <a:pt x="1247775" y="1299210"/>
                </a:moveTo>
                <a:lnTo>
                  <a:pt x="1219962" y="1325372"/>
                </a:lnTo>
                <a:lnTo>
                  <a:pt x="1246124" y="1353058"/>
                </a:lnTo>
                <a:lnTo>
                  <a:pt x="1273810" y="1327023"/>
                </a:lnTo>
                <a:lnTo>
                  <a:pt x="1247775" y="1299210"/>
                </a:lnTo>
                <a:close/>
              </a:path>
              <a:path w="2161540" h="2296795">
                <a:moveTo>
                  <a:pt x="1195577" y="1243711"/>
                </a:moveTo>
                <a:lnTo>
                  <a:pt x="1167764" y="1269873"/>
                </a:lnTo>
                <a:lnTo>
                  <a:pt x="1193927" y="1297559"/>
                </a:lnTo>
                <a:lnTo>
                  <a:pt x="1221613" y="1271524"/>
                </a:lnTo>
                <a:lnTo>
                  <a:pt x="1195577" y="1243711"/>
                </a:lnTo>
                <a:close/>
              </a:path>
              <a:path w="2161540" h="2296795">
                <a:moveTo>
                  <a:pt x="1143380" y="1188212"/>
                </a:moveTo>
                <a:lnTo>
                  <a:pt x="1115567" y="1214374"/>
                </a:lnTo>
                <a:lnTo>
                  <a:pt x="1141729" y="1242060"/>
                </a:lnTo>
                <a:lnTo>
                  <a:pt x="1169415" y="1216025"/>
                </a:lnTo>
                <a:lnTo>
                  <a:pt x="1143380" y="1188212"/>
                </a:lnTo>
                <a:close/>
              </a:path>
              <a:path w="2161540" h="2296795">
                <a:moveTo>
                  <a:pt x="1091184" y="1132713"/>
                </a:moveTo>
                <a:lnTo>
                  <a:pt x="1063371" y="1158748"/>
                </a:lnTo>
                <a:lnTo>
                  <a:pt x="1089533" y="1186561"/>
                </a:lnTo>
                <a:lnTo>
                  <a:pt x="1117219" y="1160399"/>
                </a:lnTo>
                <a:lnTo>
                  <a:pt x="1091184" y="1132713"/>
                </a:lnTo>
                <a:close/>
              </a:path>
              <a:path w="2161540" h="2296795">
                <a:moveTo>
                  <a:pt x="1038987" y="1077214"/>
                </a:moveTo>
                <a:lnTo>
                  <a:pt x="1011174" y="1103249"/>
                </a:lnTo>
                <a:lnTo>
                  <a:pt x="1037336" y="1131062"/>
                </a:lnTo>
                <a:lnTo>
                  <a:pt x="1065022" y="1104900"/>
                </a:lnTo>
                <a:lnTo>
                  <a:pt x="1038987" y="1077214"/>
                </a:lnTo>
                <a:close/>
              </a:path>
              <a:path w="2161540" h="2296795">
                <a:moveTo>
                  <a:pt x="986789" y="1021715"/>
                </a:moveTo>
                <a:lnTo>
                  <a:pt x="958976" y="1047750"/>
                </a:lnTo>
                <a:lnTo>
                  <a:pt x="985138" y="1075563"/>
                </a:lnTo>
                <a:lnTo>
                  <a:pt x="1012825" y="1049401"/>
                </a:lnTo>
                <a:lnTo>
                  <a:pt x="986789" y="1021715"/>
                </a:lnTo>
                <a:close/>
              </a:path>
              <a:path w="2161540" h="2296795">
                <a:moveTo>
                  <a:pt x="934592" y="966216"/>
                </a:moveTo>
                <a:lnTo>
                  <a:pt x="906779" y="992251"/>
                </a:lnTo>
                <a:lnTo>
                  <a:pt x="932941" y="1020063"/>
                </a:lnTo>
                <a:lnTo>
                  <a:pt x="960627" y="993902"/>
                </a:lnTo>
                <a:lnTo>
                  <a:pt x="934592" y="966216"/>
                </a:lnTo>
                <a:close/>
              </a:path>
              <a:path w="2161540" h="2296795">
                <a:moveTo>
                  <a:pt x="882396" y="910590"/>
                </a:moveTo>
                <a:lnTo>
                  <a:pt x="854583" y="936752"/>
                </a:lnTo>
                <a:lnTo>
                  <a:pt x="880745" y="964438"/>
                </a:lnTo>
                <a:lnTo>
                  <a:pt x="908430" y="938403"/>
                </a:lnTo>
                <a:lnTo>
                  <a:pt x="882396" y="910590"/>
                </a:lnTo>
                <a:close/>
              </a:path>
              <a:path w="2161540" h="2296795">
                <a:moveTo>
                  <a:pt x="830199" y="855091"/>
                </a:moveTo>
                <a:lnTo>
                  <a:pt x="802386" y="881253"/>
                </a:lnTo>
                <a:lnTo>
                  <a:pt x="828548" y="908938"/>
                </a:lnTo>
                <a:lnTo>
                  <a:pt x="856234" y="882904"/>
                </a:lnTo>
                <a:lnTo>
                  <a:pt x="830199" y="855091"/>
                </a:lnTo>
                <a:close/>
              </a:path>
              <a:path w="2161540" h="2296795">
                <a:moveTo>
                  <a:pt x="778001" y="799592"/>
                </a:moveTo>
                <a:lnTo>
                  <a:pt x="750188" y="825754"/>
                </a:lnTo>
                <a:lnTo>
                  <a:pt x="776351" y="853440"/>
                </a:lnTo>
                <a:lnTo>
                  <a:pt x="804037" y="827405"/>
                </a:lnTo>
                <a:lnTo>
                  <a:pt x="778001" y="799592"/>
                </a:lnTo>
                <a:close/>
              </a:path>
              <a:path w="2161540" h="2296795">
                <a:moveTo>
                  <a:pt x="725804" y="744093"/>
                </a:moveTo>
                <a:lnTo>
                  <a:pt x="697991" y="770255"/>
                </a:lnTo>
                <a:lnTo>
                  <a:pt x="724153" y="797941"/>
                </a:lnTo>
                <a:lnTo>
                  <a:pt x="751839" y="771906"/>
                </a:lnTo>
                <a:lnTo>
                  <a:pt x="725804" y="744093"/>
                </a:lnTo>
                <a:close/>
              </a:path>
              <a:path w="2161540" h="2296795">
                <a:moveTo>
                  <a:pt x="673608" y="688594"/>
                </a:moveTo>
                <a:lnTo>
                  <a:pt x="645795" y="714629"/>
                </a:lnTo>
                <a:lnTo>
                  <a:pt x="671957" y="742442"/>
                </a:lnTo>
                <a:lnTo>
                  <a:pt x="699642" y="716280"/>
                </a:lnTo>
                <a:lnTo>
                  <a:pt x="673608" y="688594"/>
                </a:lnTo>
                <a:close/>
              </a:path>
              <a:path w="2161540" h="2296795">
                <a:moveTo>
                  <a:pt x="621411" y="633095"/>
                </a:moveTo>
                <a:lnTo>
                  <a:pt x="593598" y="659130"/>
                </a:lnTo>
                <a:lnTo>
                  <a:pt x="619760" y="686943"/>
                </a:lnTo>
                <a:lnTo>
                  <a:pt x="647446" y="660781"/>
                </a:lnTo>
                <a:lnTo>
                  <a:pt x="621411" y="633095"/>
                </a:lnTo>
                <a:close/>
              </a:path>
              <a:path w="2161540" h="2296795">
                <a:moveTo>
                  <a:pt x="569213" y="577596"/>
                </a:moveTo>
                <a:lnTo>
                  <a:pt x="541401" y="603631"/>
                </a:lnTo>
                <a:lnTo>
                  <a:pt x="567563" y="631444"/>
                </a:lnTo>
                <a:lnTo>
                  <a:pt x="595249" y="605282"/>
                </a:lnTo>
                <a:lnTo>
                  <a:pt x="569213" y="577596"/>
                </a:lnTo>
                <a:close/>
              </a:path>
              <a:path w="2161540" h="2296795">
                <a:moveTo>
                  <a:pt x="517016" y="522097"/>
                </a:moveTo>
                <a:lnTo>
                  <a:pt x="489203" y="548132"/>
                </a:lnTo>
                <a:lnTo>
                  <a:pt x="515365" y="575945"/>
                </a:lnTo>
                <a:lnTo>
                  <a:pt x="543051" y="549783"/>
                </a:lnTo>
                <a:lnTo>
                  <a:pt x="517016" y="522097"/>
                </a:lnTo>
                <a:close/>
              </a:path>
              <a:path w="2161540" h="2296795">
                <a:moveTo>
                  <a:pt x="464820" y="466471"/>
                </a:moveTo>
                <a:lnTo>
                  <a:pt x="437007" y="492633"/>
                </a:lnTo>
                <a:lnTo>
                  <a:pt x="463169" y="520319"/>
                </a:lnTo>
                <a:lnTo>
                  <a:pt x="490854" y="494284"/>
                </a:lnTo>
                <a:lnTo>
                  <a:pt x="464820" y="466471"/>
                </a:lnTo>
                <a:close/>
              </a:path>
              <a:path w="2161540" h="2296795">
                <a:moveTo>
                  <a:pt x="412623" y="410972"/>
                </a:moveTo>
                <a:lnTo>
                  <a:pt x="384810" y="437134"/>
                </a:lnTo>
                <a:lnTo>
                  <a:pt x="410972" y="464820"/>
                </a:lnTo>
                <a:lnTo>
                  <a:pt x="438658" y="438785"/>
                </a:lnTo>
                <a:lnTo>
                  <a:pt x="412623" y="410972"/>
                </a:lnTo>
                <a:close/>
              </a:path>
              <a:path w="2161540" h="2296795">
                <a:moveTo>
                  <a:pt x="360425" y="355473"/>
                </a:moveTo>
                <a:lnTo>
                  <a:pt x="332613" y="381635"/>
                </a:lnTo>
                <a:lnTo>
                  <a:pt x="358775" y="409321"/>
                </a:lnTo>
                <a:lnTo>
                  <a:pt x="386461" y="383286"/>
                </a:lnTo>
                <a:lnTo>
                  <a:pt x="360425" y="355473"/>
                </a:lnTo>
                <a:close/>
              </a:path>
              <a:path w="2161540" h="2296795">
                <a:moveTo>
                  <a:pt x="308228" y="299974"/>
                </a:moveTo>
                <a:lnTo>
                  <a:pt x="280415" y="326136"/>
                </a:lnTo>
                <a:lnTo>
                  <a:pt x="306577" y="353822"/>
                </a:lnTo>
                <a:lnTo>
                  <a:pt x="334263" y="327787"/>
                </a:lnTo>
                <a:lnTo>
                  <a:pt x="308228" y="299974"/>
                </a:lnTo>
                <a:close/>
              </a:path>
              <a:path w="2161540" h="2296795">
                <a:moveTo>
                  <a:pt x="256032" y="244475"/>
                </a:moveTo>
                <a:lnTo>
                  <a:pt x="228219" y="270510"/>
                </a:lnTo>
                <a:lnTo>
                  <a:pt x="254380" y="298323"/>
                </a:lnTo>
                <a:lnTo>
                  <a:pt x="282066" y="272161"/>
                </a:lnTo>
                <a:lnTo>
                  <a:pt x="256032" y="244475"/>
                </a:lnTo>
                <a:close/>
              </a:path>
              <a:path w="2161540" h="2296795">
                <a:moveTo>
                  <a:pt x="203835" y="188975"/>
                </a:moveTo>
                <a:lnTo>
                  <a:pt x="176022" y="215011"/>
                </a:lnTo>
                <a:lnTo>
                  <a:pt x="202184" y="242824"/>
                </a:lnTo>
                <a:lnTo>
                  <a:pt x="229870" y="216662"/>
                </a:lnTo>
                <a:lnTo>
                  <a:pt x="203835" y="188975"/>
                </a:lnTo>
                <a:close/>
              </a:path>
              <a:path w="2161540" h="2296795">
                <a:moveTo>
                  <a:pt x="151637" y="133477"/>
                </a:moveTo>
                <a:lnTo>
                  <a:pt x="123825" y="159512"/>
                </a:lnTo>
                <a:lnTo>
                  <a:pt x="149987" y="187325"/>
                </a:lnTo>
                <a:lnTo>
                  <a:pt x="177673" y="161162"/>
                </a:lnTo>
                <a:lnTo>
                  <a:pt x="151637" y="133477"/>
                </a:lnTo>
                <a:close/>
              </a:path>
              <a:path w="2161540" h="2296795">
                <a:moveTo>
                  <a:pt x="99440" y="77978"/>
                </a:moveTo>
                <a:lnTo>
                  <a:pt x="71627" y="104012"/>
                </a:lnTo>
                <a:lnTo>
                  <a:pt x="97789" y="131825"/>
                </a:lnTo>
                <a:lnTo>
                  <a:pt x="125475" y="105663"/>
                </a:lnTo>
                <a:lnTo>
                  <a:pt x="99440" y="77978"/>
                </a:lnTo>
                <a:close/>
              </a:path>
              <a:path w="2161540" h="2296795">
                <a:moveTo>
                  <a:pt x="0" y="0"/>
                </a:moveTo>
                <a:lnTo>
                  <a:pt x="36702" y="122428"/>
                </a:lnTo>
                <a:lnTo>
                  <a:pt x="119887" y="440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13226" y="2157222"/>
            <a:ext cx="4340225" cy="2322830"/>
          </a:xfrm>
          <a:custGeom>
            <a:avLst/>
            <a:gdLst/>
            <a:ahLst/>
            <a:cxnLst/>
            <a:rect l="l" t="t" r="r" b="b"/>
            <a:pathLst>
              <a:path w="4340225" h="2322829">
                <a:moveTo>
                  <a:pt x="4306570" y="2271267"/>
                </a:moveTo>
                <a:lnTo>
                  <a:pt x="4288663" y="2304922"/>
                </a:lnTo>
                <a:lnTo>
                  <a:pt x="4322318" y="2322829"/>
                </a:lnTo>
                <a:lnTo>
                  <a:pt x="4340225" y="2289175"/>
                </a:lnTo>
                <a:lnTo>
                  <a:pt x="4306570" y="2271267"/>
                </a:lnTo>
                <a:close/>
              </a:path>
              <a:path w="4340225" h="2322829">
                <a:moveTo>
                  <a:pt x="4239387" y="2235454"/>
                </a:moveTo>
                <a:lnTo>
                  <a:pt x="4221480" y="2269109"/>
                </a:lnTo>
                <a:lnTo>
                  <a:pt x="4255008" y="2287016"/>
                </a:lnTo>
                <a:lnTo>
                  <a:pt x="4272915" y="2253360"/>
                </a:lnTo>
                <a:lnTo>
                  <a:pt x="4239387" y="2235454"/>
                </a:lnTo>
                <a:close/>
              </a:path>
              <a:path w="4340225" h="2322829">
                <a:moveTo>
                  <a:pt x="4172077" y="2199640"/>
                </a:moveTo>
                <a:lnTo>
                  <a:pt x="4154170" y="2233295"/>
                </a:lnTo>
                <a:lnTo>
                  <a:pt x="4187825" y="2251202"/>
                </a:lnTo>
                <a:lnTo>
                  <a:pt x="4205732" y="2217547"/>
                </a:lnTo>
                <a:lnTo>
                  <a:pt x="4172077" y="2199640"/>
                </a:lnTo>
                <a:close/>
              </a:path>
              <a:path w="4340225" h="2322829">
                <a:moveTo>
                  <a:pt x="4104767" y="2163826"/>
                </a:moveTo>
                <a:lnTo>
                  <a:pt x="4086859" y="2197480"/>
                </a:lnTo>
                <a:lnTo>
                  <a:pt x="4120515" y="2215388"/>
                </a:lnTo>
                <a:lnTo>
                  <a:pt x="4138422" y="2181733"/>
                </a:lnTo>
                <a:lnTo>
                  <a:pt x="4104767" y="2163826"/>
                </a:lnTo>
                <a:close/>
              </a:path>
              <a:path w="4340225" h="2322829">
                <a:moveTo>
                  <a:pt x="4037583" y="2128011"/>
                </a:moveTo>
                <a:lnTo>
                  <a:pt x="4019677" y="2161666"/>
                </a:lnTo>
                <a:lnTo>
                  <a:pt x="4053331" y="2179573"/>
                </a:lnTo>
                <a:lnTo>
                  <a:pt x="4071239" y="2145919"/>
                </a:lnTo>
                <a:lnTo>
                  <a:pt x="4037583" y="2128011"/>
                </a:lnTo>
                <a:close/>
              </a:path>
              <a:path w="4340225" h="2322829">
                <a:moveTo>
                  <a:pt x="3970274" y="2092197"/>
                </a:moveTo>
                <a:lnTo>
                  <a:pt x="3952367" y="2125853"/>
                </a:lnTo>
                <a:lnTo>
                  <a:pt x="3986022" y="2143760"/>
                </a:lnTo>
                <a:lnTo>
                  <a:pt x="4003929" y="2110104"/>
                </a:lnTo>
                <a:lnTo>
                  <a:pt x="3970274" y="2092197"/>
                </a:lnTo>
                <a:close/>
              </a:path>
              <a:path w="4340225" h="2322829">
                <a:moveTo>
                  <a:pt x="3902964" y="2056383"/>
                </a:moveTo>
                <a:lnTo>
                  <a:pt x="3885056" y="2090039"/>
                </a:lnTo>
                <a:lnTo>
                  <a:pt x="3918712" y="2107946"/>
                </a:lnTo>
                <a:lnTo>
                  <a:pt x="3936619" y="2074290"/>
                </a:lnTo>
                <a:lnTo>
                  <a:pt x="3902964" y="2056383"/>
                </a:lnTo>
                <a:close/>
              </a:path>
              <a:path w="4340225" h="2322829">
                <a:moveTo>
                  <a:pt x="3835780" y="2020570"/>
                </a:moveTo>
                <a:lnTo>
                  <a:pt x="3817874" y="2054225"/>
                </a:lnTo>
                <a:lnTo>
                  <a:pt x="3851529" y="2072132"/>
                </a:lnTo>
                <a:lnTo>
                  <a:pt x="3869435" y="2038477"/>
                </a:lnTo>
                <a:lnTo>
                  <a:pt x="3835780" y="2020570"/>
                </a:lnTo>
                <a:close/>
              </a:path>
              <a:path w="4340225" h="2322829">
                <a:moveTo>
                  <a:pt x="3768471" y="1984755"/>
                </a:moveTo>
                <a:lnTo>
                  <a:pt x="3750564" y="2018410"/>
                </a:lnTo>
                <a:lnTo>
                  <a:pt x="3784219" y="2036317"/>
                </a:lnTo>
                <a:lnTo>
                  <a:pt x="3802126" y="2002663"/>
                </a:lnTo>
                <a:lnTo>
                  <a:pt x="3768471" y="1984755"/>
                </a:lnTo>
                <a:close/>
              </a:path>
              <a:path w="4340225" h="2322829">
                <a:moveTo>
                  <a:pt x="3701288" y="1948941"/>
                </a:moveTo>
                <a:lnTo>
                  <a:pt x="3683380" y="1982596"/>
                </a:lnTo>
                <a:lnTo>
                  <a:pt x="3716908" y="2000503"/>
                </a:lnTo>
                <a:lnTo>
                  <a:pt x="3734816" y="1966848"/>
                </a:lnTo>
                <a:lnTo>
                  <a:pt x="3701288" y="1948941"/>
                </a:lnTo>
                <a:close/>
              </a:path>
              <a:path w="4340225" h="2322829">
                <a:moveTo>
                  <a:pt x="3633978" y="1913254"/>
                </a:moveTo>
                <a:lnTo>
                  <a:pt x="3616071" y="1946783"/>
                </a:lnTo>
                <a:lnTo>
                  <a:pt x="3649726" y="1964689"/>
                </a:lnTo>
                <a:lnTo>
                  <a:pt x="3667632" y="1931161"/>
                </a:lnTo>
                <a:lnTo>
                  <a:pt x="3633978" y="1913254"/>
                </a:lnTo>
                <a:close/>
              </a:path>
              <a:path w="4340225" h="2322829">
                <a:moveTo>
                  <a:pt x="3566668" y="1877440"/>
                </a:moveTo>
                <a:lnTo>
                  <a:pt x="3548760" y="1910969"/>
                </a:lnTo>
                <a:lnTo>
                  <a:pt x="3582416" y="1928876"/>
                </a:lnTo>
                <a:lnTo>
                  <a:pt x="3600323" y="1895347"/>
                </a:lnTo>
                <a:lnTo>
                  <a:pt x="3566668" y="1877440"/>
                </a:lnTo>
                <a:close/>
              </a:path>
              <a:path w="4340225" h="2322829">
                <a:moveTo>
                  <a:pt x="3499484" y="1841627"/>
                </a:moveTo>
                <a:lnTo>
                  <a:pt x="3481578" y="1875154"/>
                </a:lnTo>
                <a:lnTo>
                  <a:pt x="3515232" y="1893061"/>
                </a:lnTo>
                <a:lnTo>
                  <a:pt x="3533140" y="1859533"/>
                </a:lnTo>
                <a:lnTo>
                  <a:pt x="3499484" y="1841627"/>
                </a:lnTo>
                <a:close/>
              </a:path>
              <a:path w="4340225" h="2322829">
                <a:moveTo>
                  <a:pt x="3432175" y="1805813"/>
                </a:moveTo>
                <a:lnTo>
                  <a:pt x="3414268" y="1839340"/>
                </a:lnTo>
                <a:lnTo>
                  <a:pt x="3447923" y="1857247"/>
                </a:lnTo>
                <a:lnTo>
                  <a:pt x="3465829" y="1823720"/>
                </a:lnTo>
                <a:lnTo>
                  <a:pt x="3432175" y="1805813"/>
                </a:lnTo>
                <a:close/>
              </a:path>
              <a:path w="4340225" h="2322829">
                <a:moveTo>
                  <a:pt x="3364992" y="1769998"/>
                </a:moveTo>
                <a:lnTo>
                  <a:pt x="3347084" y="1803527"/>
                </a:lnTo>
                <a:lnTo>
                  <a:pt x="3380613" y="1821433"/>
                </a:lnTo>
                <a:lnTo>
                  <a:pt x="3398520" y="1787905"/>
                </a:lnTo>
                <a:lnTo>
                  <a:pt x="3364992" y="1769998"/>
                </a:lnTo>
                <a:close/>
              </a:path>
              <a:path w="4340225" h="2322829">
                <a:moveTo>
                  <a:pt x="3297681" y="1734184"/>
                </a:moveTo>
                <a:lnTo>
                  <a:pt x="3279775" y="1767713"/>
                </a:lnTo>
                <a:lnTo>
                  <a:pt x="3313429" y="1785620"/>
                </a:lnTo>
                <a:lnTo>
                  <a:pt x="3331337" y="1752091"/>
                </a:lnTo>
                <a:lnTo>
                  <a:pt x="3297681" y="1734184"/>
                </a:lnTo>
                <a:close/>
              </a:path>
              <a:path w="4340225" h="2322829">
                <a:moveTo>
                  <a:pt x="3230372" y="1698370"/>
                </a:moveTo>
                <a:lnTo>
                  <a:pt x="3212465" y="1731898"/>
                </a:lnTo>
                <a:lnTo>
                  <a:pt x="3246120" y="1749805"/>
                </a:lnTo>
                <a:lnTo>
                  <a:pt x="3264027" y="1716277"/>
                </a:lnTo>
                <a:lnTo>
                  <a:pt x="3230372" y="1698370"/>
                </a:lnTo>
                <a:close/>
              </a:path>
              <a:path w="4340225" h="2322829">
                <a:moveTo>
                  <a:pt x="3163189" y="1662557"/>
                </a:moveTo>
                <a:lnTo>
                  <a:pt x="3145281" y="1696211"/>
                </a:lnTo>
                <a:lnTo>
                  <a:pt x="3178937" y="1714119"/>
                </a:lnTo>
                <a:lnTo>
                  <a:pt x="3196844" y="1680464"/>
                </a:lnTo>
                <a:lnTo>
                  <a:pt x="3163189" y="1662557"/>
                </a:lnTo>
                <a:close/>
              </a:path>
              <a:path w="4340225" h="2322829">
                <a:moveTo>
                  <a:pt x="3095879" y="1626742"/>
                </a:moveTo>
                <a:lnTo>
                  <a:pt x="3077972" y="1660397"/>
                </a:lnTo>
                <a:lnTo>
                  <a:pt x="3111627" y="1678304"/>
                </a:lnTo>
                <a:lnTo>
                  <a:pt x="3129533" y="1644650"/>
                </a:lnTo>
                <a:lnTo>
                  <a:pt x="3095879" y="1626742"/>
                </a:lnTo>
                <a:close/>
              </a:path>
              <a:path w="4340225" h="2322829">
                <a:moveTo>
                  <a:pt x="3028696" y="1590928"/>
                </a:moveTo>
                <a:lnTo>
                  <a:pt x="3010789" y="1624583"/>
                </a:lnTo>
                <a:lnTo>
                  <a:pt x="3044317" y="1642490"/>
                </a:lnTo>
                <a:lnTo>
                  <a:pt x="3062224" y="1608835"/>
                </a:lnTo>
                <a:lnTo>
                  <a:pt x="3028696" y="1590928"/>
                </a:lnTo>
                <a:close/>
              </a:path>
              <a:path w="4340225" h="2322829">
                <a:moveTo>
                  <a:pt x="2961385" y="1555114"/>
                </a:moveTo>
                <a:lnTo>
                  <a:pt x="2943479" y="1588770"/>
                </a:lnTo>
                <a:lnTo>
                  <a:pt x="2977133" y="1606677"/>
                </a:lnTo>
                <a:lnTo>
                  <a:pt x="2995041" y="1573021"/>
                </a:lnTo>
                <a:lnTo>
                  <a:pt x="2961385" y="1555114"/>
                </a:lnTo>
                <a:close/>
              </a:path>
              <a:path w="4340225" h="2322829">
                <a:moveTo>
                  <a:pt x="2894076" y="1519301"/>
                </a:moveTo>
                <a:lnTo>
                  <a:pt x="2876169" y="1552955"/>
                </a:lnTo>
                <a:lnTo>
                  <a:pt x="2909824" y="1570863"/>
                </a:lnTo>
                <a:lnTo>
                  <a:pt x="2927730" y="1537208"/>
                </a:lnTo>
                <a:lnTo>
                  <a:pt x="2894076" y="1519301"/>
                </a:lnTo>
                <a:close/>
              </a:path>
              <a:path w="4340225" h="2322829">
                <a:moveTo>
                  <a:pt x="2826893" y="1483486"/>
                </a:moveTo>
                <a:lnTo>
                  <a:pt x="2808985" y="1517141"/>
                </a:lnTo>
                <a:lnTo>
                  <a:pt x="2842514" y="1535048"/>
                </a:lnTo>
                <a:lnTo>
                  <a:pt x="2860421" y="1501394"/>
                </a:lnTo>
                <a:lnTo>
                  <a:pt x="2826893" y="1483486"/>
                </a:lnTo>
                <a:close/>
              </a:path>
              <a:path w="4340225" h="2322829">
                <a:moveTo>
                  <a:pt x="2759583" y="1447673"/>
                </a:moveTo>
                <a:lnTo>
                  <a:pt x="2741676" y="1481327"/>
                </a:lnTo>
                <a:lnTo>
                  <a:pt x="2775331" y="1499234"/>
                </a:lnTo>
                <a:lnTo>
                  <a:pt x="2793238" y="1465579"/>
                </a:lnTo>
                <a:lnTo>
                  <a:pt x="2759583" y="1447673"/>
                </a:lnTo>
                <a:close/>
              </a:path>
              <a:path w="4340225" h="2322829">
                <a:moveTo>
                  <a:pt x="2692273" y="1411858"/>
                </a:moveTo>
                <a:lnTo>
                  <a:pt x="2674366" y="1445514"/>
                </a:lnTo>
                <a:lnTo>
                  <a:pt x="2708021" y="1463420"/>
                </a:lnTo>
                <a:lnTo>
                  <a:pt x="2725928" y="1429765"/>
                </a:lnTo>
                <a:lnTo>
                  <a:pt x="2692273" y="1411858"/>
                </a:lnTo>
                <a:close/>
              </a:path>
              <a:path w="4340225" h="2322829">
                <a:moveTo>
                  <a:pt x="2625090" y="1376044"/>
                </a:moveTo>
                <a:lnTo>
                  <a:pt x="2607183" y="1409700"/>
                </a:lnTo>
                <a:lnTo>
                  <a:pt x="2640838" y="1427606"/>
                </a:lnTo>
                <a:lnTo>
                  <a:pt x="2658745" y="1393952"/>
                </a:lnTo>
                <a:lnTo>
                  <a:pt x="2625090" y="1376044"/>
                </a:lnTo>
                <a:close/>
              </a:path>
              <a:path w="4340225" h="2322829">
                <a:moveTo>
                  <a:pt x="2557779" y="1340230"/>
                </a:moveTo>
                <a:lnTo>
                  <a:pt x="2539873" y="1373886"/>
                </a:lnTo>
                <a:lnTo>
                  <a:pt x="2573528" y="1391792"/>
                </a:lnTo>
                <a:lnTo>
                  <a:pt x="2591435" y="1358138"/>
                </a:lnTo>
                <a:lnTo>
                  <a:pt x="2557779" y="1340230"/>
                </a:lnTo>
                <a:close/>
              </a:path>
              <a:path w="4340225" h="2322829">
                <a:moveTo>
                  <a:pt x="2490597" y="1304416"/>
                </a:moveTo>
                <a:lnTo>
                  <a:pt x="2472690" y="1338072"/>
                </a:lnTo>
                <a:lnTo>
                  <a:pt x="2506218" y="1355978"/>
                </a:lnTo>
                <a:lnTo>
                  <a:pt x="2524125" y="1322324"/>
                </a:lnTo>
                <a:lnTo>
                  <a:pt x="2490597" y="1304416"/>
                </a:lnTo>
                <a:close/>
              </a:path>
              <a:path w="4340225" h="2322829">
                <a:moveTo>
                  <a:pt x="2423287" y="1268602"/>
                </a:moveTo>
                <a:lnTo>
                  <a:pt x="2405379" y="1302257"/>
                </a:lnTo>
                <a:lnTo>
                  <a:pt x="2439035" y="1320164"/>
                </a:lnTo>
                <a:lnTo>
                  <a:pt x="2456941" y="1286510"/>
                </a:lnTo>
                <a:lnTo>
                  <a:pt x="2423287" y="1268602"/>
                </a:lnTo>
                <a:close/>
              </a:path>
              <a:path w="4340225" h="2322829">
                <a:moveTo>
                  <a:pt x="2355977" y="1232789"/>
                </a:moveTo>
                <a:lnTo>
                  <a:pt x="2338070" y="1266443"/>
                </a:lnTo>
                <a:lnTo>
                  <a:pt x="2371725" y="1284351"/>
                </a:lnTo>
                <a:lnTo>
                  <a:pt x="2389632" y="1250695"/>
                </a:lnTo>
                <a:lnTo>
                  <a:pt x="2355977" y="1232789"/>
                </a:lnTo>
                <a:close/>
              </a:path>
              <a:path w="4340225" h="2322829">
                <a:moveTo>
                  <a:pt x="2288794" y="1196975"/>
                </a:moveTo>
                <a:lnTo>
                  <a:pt x="2270887" y="1230629"/>
                </a:lnTo>
                <a:lnTo>
                  <a:pt x="2304541" y="1248537"/>
                </a:lnTo>
                <a:lnTo>
                  <a:pt x="2322449" y="1214881"/>
                </a:lnTo>
                <a:lnTo>
                  <a:pt x="2288794" y="1196975"/>
                </a:lnTo>
                <a:close/>
              </a:path>
              <a:path w="4340225" h="2322829">
                <a:moveTo>
                  <a:pt x="2221484" y="1161161"/>
                </a:moveTo>
                <a:lnTo>
                  <a:pt x="2203577" y="1194815"/>
                </a:lnTo>
                <a:lnTo>
                  <a:pt x="2237232" y="1212723"/>
                </a:lnTo>
                <a:lnTo>
                  <a:pt x="2255139" y="1179067"/>
                </a:lnTo>
                <a:lnTo>
                  <a:pt x="2221484" y="1161161"/>
                </a:lnTo>
                <a:close/>
              </a:path>
              <a:path w="4340225" h="2322829">
                <a:moveTo>
                  <a:pt x="2154301" y="1125347"/>
                </a:moveTo>
                <a:lnTo>
                  <a:pt x="2136394" y="1159002"/>
                </a:lnTo>
                <a:lnTo>
                  <a:pt x="2169922" y="1176908"/>
                </a:lnTo>
                <a:lnTo>
                  <a:pt x="2187829" y="1143253"/>
                </a:lnTo>
                <a:lnTo>
                  <a:pt x="2154301" y="1125347"/>
                </a:lnTo>
                <a:close/>
              </a:path>
              <a:path w="4340225" h="2322829">
                <a:moveTo>
                  <a:pt x="2086990" y="1089532"/>
                </a:moveTo>
                <a:lnTo>
                  <a:pt x="2069084" y="1123188"/>
                </a:lnTo>
                <a:lnTo>
                  <a:pt x="2102739" y="1141094"/>
                </a:lnTo>
                <a:lnTo>
                  <a:pt x="2120646" y="1107439"/>
                </a:lnTo>
                <a:lnTo>
                  <a:pt x="2086990" y="1089532"/>
                </a:lnTo>
                <a:close/>
              </a:path>
              <a:path w="4340225" h="2322829">
                <a:moveTo>
                  <a:pt x="2019681" y="1053718"/>
                </a:moveTo>
                <a:lnTo>
                  <a:pt x="2001774" y="1087374"/>
                </a:lnTo>
                <a:lnTo>
                  <a:pt x="2035428" y="1105280"/>
                </a:lnTo>
                <a:lnTo>
                  <a:pt x="2053336" y="1071626"/>
                </a:lnTo>
                <a:lnTo>
                  <a:pt x="2019681" y="1053718"/>
                </a:lnTo>
                <a:close/>
              </a:path>
              <a:path w="4340225" h="2322829">
                <a:moveTo>
                  <a:pt x="1952498" y="1017904"/>
                </a:moveTo>
                <a:lnTo>
                  <a:pt x="1934590" y="1051560"/>
                </a:lnTo>
                <a:lnTo>
                  <a:pt x="1968119" y="1069466"/>
                </a:lnTo>
                <a:lnTo>
                  <a:pt x="1986026" y="1035812"/>
                </a:lnTo>
                <a:lnTo>
                  <a:pt x="1952498" y="1017904"/>
                </a:lnTo>
                <a:close/>
              </a:path>
              <a:path w="4340225" h="2322829">
                <a:moveTo>
                  <a:pt x="1885188" y="982090"/>
                </a:moveTo>
                <a:lnTo>
                  <a:pt x="1867281" y="1015745"/>
                </a:lnTo>
                <a:lnTo>
                  <a:pt x="1900936" y="1033652"/>
                </a:lnTo>
                <a:lnTo>
                  <a:pt x="1918843" y="999998"/>
                </a:lnTo>
                <a:lnTo>
                  <a:pt x="1885188" y="982090"/>
                </a:lnTo>
                <a:close/>
              </a:path>
              <a:path w="4340225" h="2322829">
                <a:moveTo>
                  <a:pt x="1817877" y="946276"/>
                </a:moveTo>
                <a:lnTo>
                  <a:pt x="1799971" y="979931"/>
                </a:lnTo>
                <a:lnTo>
                  <a:pt x="1833626" y="997838"/>
                </a:lnTo>
                <a:lnTo>
                  <a:pt x="1851533" y="964183"/>
                </a:lnTo>
                <a:lnTo>
                  <a:pt x="1817877" y="946276"/>
                </a:lnTo>
                <a:close/>
              </a:path>
              <a:path w="4340225" h="2322829">
                <a:moveTo>
                  <a:pt x="1750695" y="910463"/>
                </a:moveTo>
                <a:lnTo>
                  <a:pt x="1732788" y="944117"/>
                </a:lnTo>
                <a:lnTo>
                  <a:pt x="1766443" y="962025"/>
                </a:lnTo>
                <a:lnTo>
                  <a:pt x="1784350" y="928369"/>
                </a:lnTo>
                <a:lnTo>
                  <a:pt x="1750695" y="910463"/>
                </a:lnTo>
                <a:close/>
              </a:path>
              <a:path w="4340225" h="2322829">
                <a:moveTo>
                  <a:pt x="1683385" y="874649"/>
                </a:moveTo>
                <a:lnTo>
                  <a:pt x="1665477" y="908303"/>
                </a:lnTo>
                <a:lnTo>
                  <a:pt x="1699133" y="926211"/>
                </a:lnTo>
                <a:lnTo>
                  <a:pt x="1717039" y="892555"/>
                </a:lnTo>
                <a:lnTo>
                  <a:pt x="1683385" y="874649"/>
                </a:lnTo>
                <a:close/>
              </a:path>
              <a:path w="4340225" h="2322829">
                <a:moveTo>
                  <a:pt x="1616202" y="838835"/>
                </a:moveTo>
                <a:lnTo>
                  <a:pt x="1598295" y="872489"/>
                </a:lnTo>
                <a:lnTo>
                  <a:pt x="1631823" y="890397"/>
                </a:lnTo>
                <a:lnTo>
                  <a:pt x="1649729" y="856741"/>
                </a:lnTo>
                <a:lnTo>
                  <a:pt x="1616202" y="838835"/>
                </a:lnTo>
                <a:close/>
              </a:path>
              <a:path w="4340225" h="2322829">
                <a:moveTo>
                  <a:pt x="1548891" y="803020"/>
                </a:moveTo>
                <a:lnTo>
                  <a:pt x="1530985" y="836676"/>
                </a:lnTo>
                <a:lnTo>
                  <a:pt x="1564639" y="854582"/>
                </a:lnTo>
                <a:lnTo>
                  <a:pt x="1582547" y="820927"/>
                </a:lnTo>
                <a:lnTo>
                  <a:pt x="1548891" y="803020"/>
                </a:lnTo>
                <a:close/>
              </a:path>
              <a:path w="4340225" h="2322829">
                <a:moveTo>
                  <a:pt x="1481582" y="767206"/>
                </a:moveTo>
                <a:lnTo>
                  <a:pt x="1463675" y="800862"/>
                </a:lnTo>
                <a:lnTo>
                  <a:pt x="1497329" y="818768"/>
                </a:lnTo>
                <a:lnTo>
                  <a:pt x="1515237" y="785113"/>
                </a:lnTo>
                <a:lnTo>
                  <a:pt x="1481582" y="767206"/>
                </a:lnTo>
                <a:close/>
              </a:path>
              <a:path w="4340225" h="2322829">
                <a:moveTo>
                  <a:pt x="1414399" y="731392"/>
                </a:moveTo>
                <a:lnTo>
                  <a:pt x="1396491" y="765048"/>
                </a:lnTo>
                <a:lnTo>
                  <a:pt x="1430147" y="782954"/>
                </a:lnTo>
                <a:lnTo>
                  <a:pt x="1448053" y="749300"/>
                </a:lnTo>
                <a:lnTo>
                  <a:pt x="1414399" y="731392"/>
                </a:lnTo>
                <a:close/>
              </a:path>
              <a:path w="4340225" h="2322829">
                <a:moveTo>
                  <a:pt x="1347089" y="695578"/>
                </a:moveTo>
                <a:lnTo>
                  <a:pt x="1329182" y="729233"/>
                </a:lnTo>
                <a:lnTo>
                  <a:pt x="1362837" y="747140"/>
                </a:lnTo>
                <a:lnTo>
                  <a:pt x="1380744" y="713486"/>
                </a:lnTo>
                <a:lnTo>
                  <a:pt x="1347089" y="695578"/>
                </a:lnTo>
                <a:close/>
              </a:path>
              <a:path w="4340225" h="2322829">
                <a:moveTo>
                  <a:pt x="1279906" y="659764"/>
                </a:moveTo>
                <a:lnTo>
                  <a:pt x="1261999" y="693419"/>
                </a:lnTo>
                <a:lnTo>
                  <a:pt x="1295527" y="711326"/>
                </a:lnTo>
                <a:lnTo>
                  <a:pt x="1313434" y="677672"/>
                </a:lnTo>
                <a:lnTo>
                  <a:pt x="1279906" y="659764"/>
                </a:lnTo>
                <a:close/>
              </a:path>
              <a:path w="4340225" h="2322829">
                <a:moveTo>
                  <a:pt x="1212596" y="624077"/>
                </a:moveTo>
                <a:lnTo>
                  <a:pt x="1194689" y="657605"/>
                </a:lnTo>
                <a:lnTo>
                  <a:pt x="1228344" y="675513"/>
                </a:lnTo>
                <a:lnTo>
                  <a:pt x="1246251" y="641857"/>
                </a:lnTo>
                <a:lnTo>
                  <a:pt x="1212596" y="624077"/>
                </a:lnTo>
                <a:close/>
              </a:path>
              <a:path w="4340225" h="2322829">
                <a:moveTo>
                  <a:pt x="1145286" y="588263"/>
                </a:moveTo>
                <a:lnTo>
                  <a:pt x="1127378" y="621791"/>
                </a:lnTo>
                <a:lnTo>
                  <a:pt x="1161034" y="639699"/>
                </a:lnTo>
                <a:lnTo>
                  <a:pt x="1178940" y="606170"/>
                </a:lnTo>
                <a:lnTo>
                  <a:pt x="1145286" y="588263"/>
                </a:lnTo>
                <a:close/>
              </a:path>
              <a:path w="4340225" h="2322829">
                <a:moveTo>
                  <a:pt x="1078102" y="552450"/>
                </a:moveTo>
                <a:lnTo>
                  <a:pt x="1060196" y="585977"/>
                </a:lnTo>
                <a:lnTo>
                  <a:pt x="1093851" y="603885"/>
                </a:lnTo>
                <a:lnTo>
                  <a:pt x="1111758" y="570356"/>
                </a:lnTo>
                <a:lnTo>
                  <a:pt x="1078102" y="552450"/>
                </a:lnTo>
                <a:close/>
              </a:path>
              <a:path w="4340225" h="2322829">
                <a:moveTo>
                  <a:pt x="1010793" y="516636"/>
                </a:moveTo>
                <a:lnTo>
                  <a:pt x="992886" y="550163"/>
                </a:lnTo>
                <a:lnTo>
                  <a:pt x="1026540" y="568070"/>
                </a:lnTo>
                <a:lnTo>
                  <a:pt x="1044448" y="534542"/>
                </a:lnTo>
                <a:lnTo>
                  <a:pt x="1010793" y="516636"/>
                </a:lnTo>
                <a:close/>
              </a:path>
              <a:path w="4340225" h="2322829">
                <a:moveTo>
                  <a:pt x="943483" y="480822"/>
                </a:moveTo>
                <a:lnTo>
                  <a:pt x="925576" y="514350"/>
                </a:lnTo>
                <a:lnTo>
                  <a:pt x="959231" y="532256"/>
                </a:lnTo>
                <a:lnTo>
                  <a:pt x="977138" y="498728"/>
                </a:lnTo>
                <a:lnTo>
                  <a:pt x="943483" y="480822"/>
                </a:lnTo>
                <a:close/>
              </a:path>
              <a:path w="4340225" h="2322829">
                <a:moveTo>
                  <a:pt x="876300" y="445007"/>
                </a:moveTo>
                <a:lnTo>
                  <a:pt x="858393" y="478536"/>
                </a:lnTo>
                <a:lnTo>
                  <a:pt x="892048" y="496442"/>
                </a:lnTo>
                <a:lnTo>
                  <a:pt x="909954" y="462914"/>
                </a:lnTo>
                <a:lnTo>
                  <a:pt x="876300" y="445007"/>
                </a:lnTo>
                <a:close/>
              </a:path>
              <a:path w="4340225" h="2322829">
                <a:moveTo>
                  <a:pt x="808989" y="409193"/>
                </a:moveTo>
                <a:lnTo>
                  <a:pt x="791083" y="442722"/>
                </a:lnTo>
                <a:lnTo>
                  <a:pt x="824738" y="460628"/>
                </a:lnTo>
                <a:lnTo>
                  <a:pt x="842645" y="427100"/>
                </a:lnTo>
                <a:lnTo>
                  <a:pt x="808989" y="409193"/>
                </a:lnTo>
                <a:close/>
              </a:path>
              <a:path w="4340225" h="2322829">
                <a:moveTo>
                  <a:pt x="741807" y="373379"/>
                </a:moveTo>
                <a:lnTo>
                  <a:pt x="723900" y="407035"/>
                </a:lnTo>
                <a:lnTo>
                  <a:pt x="757427" y="424814"/>
                </a:lnTo>
                <a:lnTo>
                  <a:pt x="775335" y="391287"/>
                </a:lnTo>
                <a:lnTo>
                  <a:pt x="741807" y="373379"/>
                </a:lnTo>
                <a:close/>
              </a:path>
              <a:path w="4340225" h="2322829">
                <a:moveTo>
                  <a:pt x="674497" y="337565"/>
                </a:moveTo>
                <a:lnTo>
                  <a:pt x="656589" y="371220"/>
                </a:lnTo>
                <a:lnTo>
                  <a:pt x="690245" y="389127"/>
                </a:lnTo>
                <a:lnTo>
                  <a:pt x="708151" y="355473"/>
                </a:lnTo>
                <a:lnTo>
                  <a:pt x="674497" y="337565"/>
                </a:lnTo>
                <a:close/>
              </a:path>
              <a:path w="4340225" h="2322829">
                <a:moveTo>
                  <a:pt x="607187" y="301751"/>
                </a:moveTo>
                <a:lnTo>
                  <a:pt x="589279" y="335406"/>
                </a:lnTo>
                <a:lnTo>
                  <a:pt x="622935" y="353313"/>
                </a:lnTo>
                <a:lnTo>
                  <a:pt x="640841" y="319658"/>
                </a:lnTo>
                <a:lnTo>
                  <a:pt x="607187" y="301751"/>
                </a:lnTo>
                <a:close/>
              </a:path>
              <a:path w="4340225" h="2322829">
                <a:moveTo>
                  <a:pt x="540003" y="265938"/>
                </a:moveTo>
                <a:lnTo>
                  <a:pt x="522097" y="299592"/>
                </a:lnTo>
                <a:lnTo>
                  <a:pt x="555751" y="317500"/>
                </a:lnTo>
                <a:lnTo>
                  <a:pt x="573659" y="283844"/>
                </a:lnTo>
                <a:lnTo>
                  <a:pt x="540003" y="265938"/>
                </a:lnTo>
                <a:close/>
              </a:path>
              <a:path w="4340225" h="2322829">
                <a:moveTo>
                  <a:pt x="472694" y="230124"/>
                </a:moveTo>
                <a:lnTo>
                  <a:pt x="454787" y="263778"/>
                </a:lnTo>
                <a:lnTo>
                  <a:pt x="488441" y="281686"/>
                </a:lnTo>
                <a:lnTo>
                  <a:pt x="506349" y="248030"/>
                </a:lnTo>
                <a:lnTo>
                  <a:pt x="472694" y="230124"/>
                </a:lnTo>
                <a:close/>
              </a:path>
              <a:path w="4340225" h="2322829">
                <a:moveTo>
                  <a:pt x="405511" y="194310"/>
                </a:moveTo>
                <a:lnTo>
                  <a:pt x="387603" y="227964"/>
                </a:lnTo>
                <a:lnTo>
                  <a:pt x="421132" y="245872"/>
                </a:lnTo>
                <a:lnTo>
                  <a:pt x="439038" y="212216"/>
                </a:lnTo>
                <a:lnTo>
                  <a:pt x="405511" y="194310"/>
                </a:lnTo>
                <a:close/>
              </a:path>
              <a:path w="4340225" h="2322829">
                <a:moveTo>
                  <a:pt x="338200" y="158495"/>
                </a:moveTo>
                <a:lnTo>
                  <a:pt x="320294" y="192150"/>
                </a:lnTo>
                <a:lnTo>
                  <a:pt x="353949" y="210057"/>
                </a:lnTo>
                <a:lnTo>
                  <a:pt x="371856" y="176402"/>
                </a:lnTo>
                <a:lnTo>
                  <a:pt x="338200" y="158495"/>
                </a:lnTo>
                <a:close/>
              </a:path>
              <a:path w="4340225" h="2322829">
                <a:moveTo>
                  <a:pt x="270890" y="122681"/>
                </a:moveTo>
                <a:lnTo>
                  <a:pt x="252984" y="156337"/>
                </a:lnTo>
                <a:lnTo>
                  <a:pt x="286638" y="174243"/>
                </a:lnTo>
                <a:lnTo>
                  <a:pt x="304546" y="140588"/>
                </a:lnTo>
                <a:lnTo>
                  <a:pt x="270890" y="122681"/>
                </a:lnTo>
                <a:close/>
              </a:path>
              <a:path w="4340225" h="2322829">
                <a:moveTo>
                  <a:pt x="203708" y="86867"/>
                </a:moveTo>
                <a:lnTo>
                  <a:pt x="185800" y="120523"/>
                </a:lnTo>
                <a:lnTo>
                  <a:pt x="219456" y="138429"/>
                </a:lnTo>
                <a:lnTo>
                  <a:pt x="237362" y="104775"/>
                </a:lnTo>
                <a:lnTo>
                  <a:pt x="203708" y="86867"/>
                </a:lnTo>
                <a:close/>
              </a:path>
              <a:path w="4340225" h="2322829">
                <a:moveTo>
                  <a:pt x="0" y="0"/>
                </a:moveTo>
                <a:lnTo>
                  <a:pt x="74040" y="104139"/>
                </a:lnTo>
                <a:lnTo>
                  <a:pt x="93932" y="66801"/>
                </a:lnTo>
                <a:lnTo>
                  <a:pt x="84836" y="66801"/>
                </a:lnTo>
                <a:lnTo>
                  <a:pt x="75057" y="61594"/>
                </a:lnTo>
                <a:lnTo>
                  <a:pt x="92963" y="27939"/>
                </a:lnTo>
                <a:lnTo>
                  <a:pt x="114636" y="27939"/>
                </a:lnTo>
                <a:lnTo>
                  <a:pt x="127762" y="3301"/>
                </a:lnTo>
                <a:lnTo>
                  <a:pt x="0" y="0"/>
                </a:lnTo>
                <a:close/>
              </a:path>
              <a:path w="4340225" h="2322829">
                <a:moveTo>
                  <a:pt x="136398" y="51053"/>
                </a:moveTo>
                <a:lnTo>
                  <a:pt x="118490" y="84708"/>
                </a:lnTo>
                <a:lnTo>
                  <a:pt x="152146" y="102615"/>
                </a:lnTo>
                <a:lnTo>
                  <a:pt x="170052" y="68961"/>
                </a:lnTo>
                <a:lnTo>
                  <a:pt x="136398" y="51053"/>
                </a:lnTo>
                <a:close/>
              </a:path>
              <a:path w="4340225" h="2322829">
                <a:moveTo>
                  <a:pt x="92963" y="27939"/>
                </a:moveTo>
                <a:lnTo>
                  <a:pt x="75057" y="61594"/>
                </a:lnTo>
                <a:lnTo>
                  <a:pt x="84836" y="66801"/>
                </a:lnTo>
                <a:lnTo>
                  <a:pt x="102743" y="33147"/>
                </a:lnTo>
                <a:lnTo>
                  <a:pt x="92963" y="27939"/>
                </a:lnTo>
                <a:close/>
              </a:path>
              <a:path w="4340225" h="2322829">
                <a:moveTo>
                  <a:pt x="114636" y="27939"/>
                </a:moveTo>
                <a:lnTo>
                  <a:pt x="92963" y="27939"/>
                </a:lnTo>
                <a:lnTo>
                  <a:pt x="102743" y="33147"/>
                </a:lnTo>
                <a:lnTo>
                  <a:pt x="84836" y="66801"/>
                </a:lnTo>
                <a:lnTo>
                  <a:pt x="93932" y="66801"/>
                </a:lnTo>
                <a:lnTo>
                  <a:pt x="114636" y="27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66638" y="2135885"/>
            <a:ext cx="2203450" cy="2326640"/>
          </a:xfrm>
          <a:custGeom>
            <a:avLst/>
            <a:gdLst/>
            <a:ahLst/>
            <a:cxnLst/>
            <a:rect l="l" t="t" r="r" b="b"/>
            <a:pathLst>
              <a:path w="2203450" h="2326640">
                <a:moveTo>
                  <a:pt x="2177034" y="2272791"/>
                </a:moveTo>
                <a:lnTo>
                  <a:pt x="2149475" y="2298954"/>
                </a:lnTo>
                <a:lnTo>
                  <a:pt x="2175637" y="2326640"/>
                </a:lnTo>
                <a:lnTo>
                  <a:pt x="2203322" y="2300478"/>
                </a:lnTo>
                <a:lnTo>
                  <a:pt x="2177034" y="2272791"/>
                </a:lnTo>
                <a:close/>
              </a:path>
              <a:path w="2203450" h="2326640">
                <a:moveTo>
                  <a:pt x="2124710" y="2217420"/>
                </a:moveTo>
                <a:lnTo>
                  <a:pt x="2097023" y="2243709"/>
                </a:lnTo>
                <a:lnTo>
                  <a:pt x="2123186" y="2271395"/>
                </a:lnTo>
                <a:lnTo>
                  <a:pt x="2150871" y="2245106"/>
                </a:lnTo>
                <a:lnTo>
                  <a:pt x="2124710" y="2217420"/>
                </a:lnTo>
                <a:close/>
              </a:path>
              <a:path w="2203450" h="2326640">
                <a:moveTo>
                  <a:pt x="2072386" y="2162175"/>
                </a:moveTo>
                <a:lnTo>
                  <a:pt x="2044700" y="2188337"/>
                </a:lnTo>
                <a:lnTo>
                  <a:pt x="2070862" y="2216022"/>
                </a:lnTo>
                <a:lnTo>
                  <a:pt x="2098547" y="2189861"/>
                </a:lnTo>
                <a:lnTo>
                  <a:pt x="2072386" y="2162175"/>
                </a:lnTo>
                <a:close/>
              </a:path>
              <a:path w="2203450" h="2326640">
                <a:moveTo>
                  <a:pt x="2019935" y="2106803"/>
                </a:moveTo>
                <a:lnTo>
                  <a:pt x="1992248" y="2132965"/>
                </a:lnTo>
                <a:lnTo>
                  <a:pt x="2018538" y="2160651"/>
                </a:lnTo>
                <a:lnTo>
                  <a:pt x="2046096" y="2134489"/>
                </a:lnTo>
                <a:lnTo>
                  <a:pt x="2019935" y="2106803"/>
                </a:lnTo>
                <a:close/>
              </a:path>
              <a:path w="2203450" h="2326640">
                <a:moveTo>
                  <a:pt x="1967611" y="2051431"/>
                </a:moveTo>
                <a:lnTo>
                  <a:pt x="1939925" y="2077593"/>
                </a:lnTo>
                <a:lnTo>
                  <a:pt x="1966087" y="2105279"/>
                </a:lnTo>
                <a:lnTo>
                  <a:pt x="1993772" y="2079116"/>
                </a:lnTo>
                <a:lnTo>
                  <a:pt x="1967611" y="2051431"/>
                </a:lnTo>
                <a:close/>
              </a:path>
              <a:path w="2203450" h="2326640">
                <a:moveTo>
                  <a:pt x="1915160" y="1996058"/>
                </a:moveTo>
                <a:lnTo>
                  <a:pt x="1887601" y="2022347"/>
                </a:lnTo>
                <a:lnTo>
                  <a:pt x="1913763" y="2049907"/>
                </a:lnTo>
                <a:lnTo>
                  <a:pt x="1941448" y="2023745"/>
                </a:lnTo>
                <a:lnTo>
                  <a:pt x="1915160" y="1996058"/>
                </a:lnTo>
                <a:close/>
              </a:path>
              <a:path w="2203450" h="2326640">
                <a:moveTo>
                  <a:pt x="1862836" y="1940814"/>
                </a:moveTo>
                <a:lnTo>
                  <a:pt x="1835150" y="1966976"/>
                </a:lnTo>
                <a:lnTo>
                  <a:pt x="1861312" y="1994662"/>
                </a:lnTo>
                <a:lnTo>
                  <a:pt x="1888997" y="1968372"/>
                </a:lnTo>
                <a:lnTo>
                  <a:pt x="1862836" y="1940814"/>
                </a:lnTo>
                <a:close/>
              </a:path>
              <a:path w="2203450" h="2326640">
                <a:moveTo>
                  <a:pt x="1810512" y="1885441"/>
                </a:moveTo>
                <a:lnTo>
                  <a:pt x="1782826" y="1911603"/>
                </a:lnTo>
                <a:lnTo>
                  <a:pt x="1808988" y="1939289"/>
                </a:lnTo>
                <a:lnTo>
                  <a:pt x="1836673" y="1913127"/>
                </a:lnTo>
                <a:lnTo>
                  <a:pt x="1810512" y="1885441"/>
                </a:lnTo>
                <a:close/>
              </a:path>
              <a:path w="2203450" h="2326640">
                <a:moveTo>
                  <a:pt x="1758061" y="1830070"/>
                </a:moveTo>
                <a:lnTo>
                  <a:pt x="1730375" y="1856232"/>
                </a:lnTo>
                <a:lnTo>
                  <a:pt x="1756664" y="1883918"/>
                </a:lnTo>
                <a:lnTo>
                  <a:pt x="1784222" y="1857756"/>
                </a:lnTo>
                <a:lnTo>
                  <a:pt x="1758061" y="1830070"/>
                </a:lnTo>
                <a:close/>
              </a:path>
              <a:path w="2203450" h="2326640">
                <a:moveTo>
                  <a:pt x="1705737" y="1774697"/>
                </a:moveTo>
                <a:lnTo>
                  <a:pt x="1678051" y="1800859"/>
                </a:lnTo>
                <a:lnTo>
                  <a:pt x="1704213" y="1828545"/>
                </a:lnTo>
                <a:lnTo>
                  <a:pt x="1731898" y="1802383"/>
                </a:lnTo>
                <a:lnTo>
                  <a:pt x="1705737" y="1774697"/>
                </a:lnTo>
                <a:close/>
              </a:path>
              <a:path w="2203450" h="2326640">
                <a:moveTo>
                  <a:pt x="1653286" y="1719326"/>
                </a:moveTo>
                <a:lnTo>
                  <a:pt x="1625600" y="1745614"/>
                </a:lnTo>
                <a:lnTo>
                  <a:pt x="1651889" y="1773174"/>
                </a:lnTo>
                <a:lnTo>
                  <a:pt x="1679575" y="1747012"/>
                </a:lnTo>
                <a:lnTo>
                  <a:pt x="1653286" y="1719326"/>
                </a:lnTo>
                <a:close/>
              </a:path>
              <a:path w="2203450" h="2326640">
                <a:moveTo>
                  <a:pt x="1600962" y="1664081"/>
                </a:moveTo>
                <a:lnTo>
                  <a:pt x="1573276" y="1690243"/>
                </a:lnTo>
                <a:lnTo>
                  <a:pt x="1599438" y="1717928"/>
                </a:lnTo>
                <a:lnTo>
                  <a:pt x="1627123" y="1691639"/>
                </a:lnTo>
                <a:lnTo>
                  <a:pt x="1600962" y="1664081"/>
                </a:lnTo>
                <a:close/>
              </a:path>
              <a:path w="2203450" h="2326640">
                <a:moveTo>
                  <a:pt x="1548638" y="1608708"/>
                </a:moveTo>
                <a:lnTo>
                  <a:pt x="1520952" y="1634870"/>
                </a:lnTo>
                <a:lnTo>
                  <a:pt x="1547114" y="1662557"/>
                </a:lnTo>
                <a:lnTo>
                  <a:pt x="1574800" y="1636395"/>
                </a:lnTo>
                <a:lnTo>
                  <a:pt x="1548638" y="1608708"/>
                </a:lnTo>
                <a:close/>
              </a:path>
              <a:path w="2203450" h="2326640">
                <a:moveTo>
                  <a:pt x="1496187" y="1553337"/>
                </a:moveTo>
                <a:lnTo>
                  <a:pt x="1468501" y="1579499"/>
                </a:lnTo>
                <a:lnTo>
                  <a:pt x="1494663" y="1607184"/>
                </a:lnTo>
                <a:lnTo>
                  <a:pt x="1522348" y="1581022"/>
                </a:lnTo>
                <a:lnTo>
                  <a:pt x="1496187" y="1553337"/>
                </a:lnTo>
                <a:close/>
              </a:path>
              <a:path w="2203450" h="2326640">
                <a:moveTo>
                  <a:pt x="1443863" y="1497964"/>
                </a:moveTo>
                <a:lnTo>
                  <a:pt x="1416177" y="1524127"/>
                </a:lnTo>
                <a:lnTo>
                  <a:pt x="1442339" y="1551813"/>
                </a:lnTo>
                <a:lnTo>
                  <a:pt x="1470025" y="1525651"/>
                </a:lnTo>
                <a:lnTo>
                  <a:pt x="1443863" y="1497964"/>
                </a:lnTo>
                <a:close/>
              </a:path>
              <a:path w="2203450" h="2326640">
                <a:moveTo>
                  <a:pt x="1391412" y="1442592"/>
                </a:moveTo>
                <a:lnTo>
                  <a:pt x="1363726" y="1468881"/>
                </a:lnTo>
                <a:lnTo>
                  <a:pt x="1390014" y="1496440"/>
                </a:lnTo>
                <a:lnTo>
                  <a:pt x="1417701" y="1470278"/>
                </a:lnTo>
                <a:lnTo>
                  <a:pt x="1391412" y="1442592"/>
                </a:lnTo>
                <a:close/>
              </a:path>
              <a:path w="2203450" h="2326640">
                <a:moveTo>
                  <a:pt x="1339088" y="1387348"/>
                </a:moveTo>
                <a:lnTo>
                  <a:pt x="1311402" y="1413510"/>
                </a:lnTo>
                <a:lnTo>
                  <a:pt x="1337564" y="1441196"/>
                </a:lnTo>
                <a:lnTo>
                  <a:pt x="1365250" y="1414906"/>
                </a:lnTo>
                <a:lnTo>
                  <a:pt x="1339088" y="1387348"/>
                </a:lnTo>
                <a:close/>
              </a:path>
              <a:path w="2203450" h="2326640">
                <a:moveTo>
                  <a:pt x="1286764" y="1331976"/>
                </a:moveTo>
                <a:lnTo>
                  <a:pt x="1259078" y="1358138"/>
                </a:lnTo>
                <a:lnTo>
                  <a:pt x="1285239" y="1385824"/>
                </a:lnTo>
                <a:lnTo>
                  <a:pt x="1312926" y="1359662"/>
                </a:lnTo>
                <a:lnTo>
                  <a:pt x="1286764" y="1331976"/>
                </a:lnTo>
                <a:close/>
              </a:path>
              <a:path w="2203450" h="2326640">
                <a:moveTo>
                  <a:pt x="1234313" y="1276603"/>
                </a:moveTo>
                <a:lnTo>
                  <a:pt x="1206627" y="1302765"/>
                </a:lnTo>
                <a:lnTo>
                  <a:pt x="1232789" y="1330452"/>
                </a:lnTo>
                <a:lnTo>
                  <a:pt x="1260475" y="1304289"/>
                </a:lnTo>
                <a:lnTo>
                  <a:pt x="1234313" y="1276603"/>
                </a:lnTo>
                <a:close/>
              </a:path>
              <a:path w="2203450" h="2326640">
                <a:moveTo>
                  <a:pt x="1181989" y="1221231"/>
                </a:moveTo>
                <a:lnTo>
                  <a:pt x="1154303" y="1247393"/>
                </a:lnTo>
                <a:lnTo>
                  <a:pt x="1180464" y="1275079"/>
                </a:lnTo>
                <a:lnTo>
                  <a:pt x="1208151" y="1248917"/>
                </a:lnTo>
                <a:lnTo>
                  <a:pt x="1181989" y="1221231"/>
                </a:lnTo>
                <a:close/>
              </a:path>
              <a:path w="2203450" h="2326640">
                <a:moveTo>
                  <a:pt x="1129538" y="1165860"/>
                </a:moveTo>
                <a:lnTo>
                  <a:pt x="1101852" y="1192149"/>
                </a:lnTo>
                <a:lnTo>
                  <a:pt x="1128140" y="1219708"/>
                </a:lnTo>
                <a:lnTo>
                  <a:pt x="1155700" y="1193546"/>
                </a:lnTo>
                <a:lnTo>
                  <a:pt x="1129538" y="1165860"/>
                </a:lnTo>
                <a:close/>
              </a:path>
              <a:path w="2203450" h="2326640">
                <a:moveTo>
                  <a:pt x="1077214" y="1110614"/>
                </a:moveTo>
                <a:lnTo>
                  <a:pt x="1049528" y="1136777"/>
                </a:lnTo>
                <a:lnTo>
                  <a:pt x="1075689" y="1164463"/>
                </a:lnTo>
                <a:lnTo>
                  <a:pt x="1103376" y="1138174"/>
                </a:lnTo>
                <a:lnTo>
                  <a:pt x="1077214" y="1110614"/>
                </a:lnTo>
                <a:close/>
              </a:path>
              <a:path w="2203450" h="2326640">
                <a:moveTo>
                  <a:pt x="1024763" y="1055242"/>
                </a:moveTo>
                <a:lnTo>
                  <a:pt x="997204" y="1081404"/>
                </a:lnTo>
                <a:lnTo>
                  <a:pt x="1023365" y="1109090"/>
                </a:lnTo>
                <a:lnTo>
                  <a:pt x="1051052" y="1082928"/>
                </a:lnTo>
                <a:lnTo>
                  <a:pt x="1024763" y="1055242"/>
                </a:lnTo>
                <a:close/>
              </a:path>
              <a:path w="2203450" h="2326640">
                <a:moveTo>
                  <a:pt x="972438" y="999871"/>
                </a:moveTo>
                <a:lnTo>
                  <a:pt x="944753" y="1026033"/>
                </a:lnTo>
                <a:lnTo>
                  <a:pt x="970914" y="1053718"/>
                </a:lnTo>
                <a:lnTo>
                  <a:pt x="998601" y="1027556"/>
                </a:lnTo>
                <a:lnTo>
                  <a:pt x="972438" y="999871"/>
                </a:lnTo>
                <a:close/>
              </a:path>
              <a:path w="2203450" h="2326640">
                <a:moveTo>
                  <a:pt x="920114" y="944499"/>
                </a:moveTo>
                <a:lnTo>
                  <a:pt x="892429" y="970661"/>
                </a:lnTo>
                <a:lnTo>
                  <a:pt x="918590" y="998347"/>
                </a:lnTo>
                <a:lnTo>
                  <a:pt x="946277" y="972185"/>
                </a:lnTo>
                <a:lnTo>
                  <a:pt x="920114" y="944499"/>
                </a:lnTo>
                <a:close/>
              </a:path>
              <a:path w="2203450" h="2326640">
                <a:moveTo>
                  <a:pt x="867663" y="889126"/>
                </a:moveTo>
                <a:lnTo>
                  <a:pt x="839978" y="915415"/>
                </a:lnTo>
                <a:lnTo>
                  <a:pt x="866266" y="942975"/>
                </a:lnTo>
                <a:lnTo>
                  <a:pt x="893826" y="916813"/>
                </a:lnTo>
                <a:lnTo>
                  <a:pt x="867663" y="889126"/>
                </a:lnTo>
                <a:close/>
              </a:path>
              <a:path w="2203450" h="2326640">
                <a:moveTo>
                  <a:pt x="815339" y="833881"/>
                </a:moveTo>
                <a:lnTo>
                  <a:pt x="787654" y="860043"/>
                </a:lnTo>
                <a:lnTo>
                  <a:pt x="813815" y="887729"/>
                </a:lnTo>
                <a:lnTo>
                  <a:pt x="841502" y="861440"/>
                </a:lnTo>
                <a:lnTo>
                  <a:pt x="815339" y="833881"/>
                </a:lnTo>
                <a:close/>
              </a:path>
              <a:path w="2203450" h="2326640">
                <a:moveTo>
                  <a:pt x="762888" y="778510"/>
                </a:moveTo>
                <a:lnTo>
                  <a:pt x="735330" y="804672"/>
                </a:lnTo>
                <a:lnTo>
                  <a:pt x="761491" y="832358"/>
                </a:lnTo>
                <a:lnTo>
                  <a:pt x="789178" y="806196"/>
                </a:lnTo>
                <a:lnTo>
                  <a:pt x="762888" y="778510"/>
                </a:lnTo>
                <a:close/>
              </a:path>
              <a:path w="2203450" h="2326640">
                <a:moveTo>
                  <a:pt x="710564" y="723138"/>
                </a:moveTo>
                <a:lnTo>
                  <a:pt x="682879" y="749300"/>
                </a:lnTo>
                <a:lnTo>
                  <a:pt x="709040" y="776986"/>
                </a:lnTo>
                <a:lnTo>
                  <a:pt x="736727" y="750824"/>
                </a:lnTo>
                <a:lnTo>
                  <a:pt x="710564" y="723138"/>
                </a:lnTo>
                <a:close/>
              </a:path>
              <a:path w="2203450" h="2326640">
                <a:moveTo>
                  <a:pt x="658240" y="667765"/>
                </a:moveTo>
                <a:lnTo>
                  <a:pt x="630554" y="693927"/>
                </a:lnTo>
                <a:lnTo>
                  <a:pt x="656716" y="721613"/>
                </a:lnTo>
                <a:lnTo>
                  <a:pt x="684403" y="695451"/>
                </a:lnTo>
                <a:lnTo>
                  <a:pt x="658240" y="667765"/>
                </a:lnTo>
                <a:close/>
              </a:path>
              <a:path w="2203450" h="2326640">
                <a:moveTo>
                  <a:pt x="605789" y="612393"/>
                </a:moveTo>
                <a:lnTo>
                  <a:pt x="578103" y="638683"/>
                </a:lnTo>
                <a:lnTo>
                  <a:pt x="604265" y="666368"/>
                </a:lnTo>
                <a:lnTo>
                  <a:pt x="631951" y="640079"/>
                </a:lnTo>
                <a:lnTo>
                  <a:pt x="605789" y="612393"/>
                </a:lnTo>
                <a:close/>
              </a:path>
              <a:path w="2203450" h="2326640">
                <a:moveTo>
                  <a:pt x="553465" y="557149"/>
                </a:moveTo>
                <a:lnTo>
                  <a:pt x="525779" y="583311"/>
                </a:lnTo>
                <a:lnTo>
                  <a:pt x="551941" y="610997"/>
                </a:lnTo>
                <a:lnTo>
                  <a:pt x="579627" y="584835"/>
                </a:lnTo>
                <a:lnTo>
                  <a:pt x="553465" y="557149"/>
                </a:lnTo>
                <a:close/>
              </a:path>
              <a:path w="2203450" h="2326640">
                <a:moveTo>
                  <a:pt x="501014" y="501776"/>
                </a:moveTo>
                <a:lnTo>
                  <a:pt x="473328" y="527938"/>
                </a:lnTo>
                <a:lnTo>
                  <a:pt x="499617" y="555625"/>
                </a:lnTo>
                <a:lnTo>
                  <a:pt x="527303" y="529463"/>
                </a:lnTo>
                <a:lnTo>
                  <a:pt x="501014" y="501776"/>
                </a:lnTo>
                <a:close/>
              </a:path>
              <a:path w="2203450" h="2326640">
                <a:moveTo>
                  <a:pt x="448690" y="446404"/>
                </a:moveTo>
                <a:lnTo>
                  <a:pt x="421004" y="472566"/>
                </a:lnTo>
                <a:lnTo>
                  <a:pt x="447166" y="500252"/>
                </a:lnTo>
                <a:lnTo>
                  <a:pt x="474852" y="474090"/>
                </a:lnTo>
                <a:lnTo>
                  <a:pt x="448690" y="446404"/>
                </a:lnTo>
                <a:close/>
              </a:path>
              <a:path w="2203450" h="2326640">
                <a:moveTo>
                  <a:pt x="396366" y="391033"/>
                </a:moveTo>
                <a:lnTo>
                  <a:pt x="368681" y="417194"/>
                </a:lnTo>
                <a:lnTo>
                  <a:pt x="394842" y="444880"/>
                </a:lnTo>
                <a:lnTo>
                  <a:pt x="422528" y="418718"/>
                </a:lnTo>
                <a:lnTo>
                  <a:pt x="396366" y="391033"/>
                </a:lnTo>
                <a:close/>
              </a:path>
              <a:path w="2203450" h="2326640">
                <a:moveTo>
                  <a:pt x="343915" y="335661"/>
                </a:moveTo>
                <a:lnTo>
                  <a:pt x="316229" y="361950"/>
                </a:lnTo>
                <a:lnTo>
                  <a:pt x="342391" y="389636"/>
                </a:lnTo>
                <a:lnTo>
                  <a:pt x="370077" y="363347"/>
                </a:lnTo>
                <a:lnTo>
                  <a:pt x="343915" y="335661"/>
                </a:lnTo>
                <a:close/>
              </a:path>
              <a:path w="2203450" h="2326640">
                <a:moveTo>
                  <a:pt x="291591" y="280415"/>
                </a:moveTo>
                <a:lnTo>
                  <a:pt x="263906" y="306577"/>
                </a:lnTo>
                <a:lnTo>
                  <a:pt x="290067" y="334263"/>
                </a:lnTo>
                <a:lnTo>
                  <a:pt x="317753" y="308101"/>
                </a:lnTo>
                <a:lnTo>
                  <a:pt x="291591" y="280415"/>
                </a:lnTo>
                <a:close/>
              </a:path>
              <a:path w="2203450" h="2326640">
                <a:moveTo>
                  <a:pt x="239140" y="225043"/>
                </a:moveTo>
                <a:lnTo>
                  <a:pt x="211454" y="251205"/>
                </a:lnTo>
                <a:lnTo>
                  <a:pt x="237744" y="278891"/>
                </a:lnTo>
                <a:lnTo>
                  <a:pt x="265302" y="252729"/>
                </a:lnTo>
                <a:lnTo>
                  <a:pt x="239140" y="225043"/>
                </a:lnTo>
                <a:close/>
              </a:path>
              <a:path w="2203450" h="2326640">
                <a:moveTo>
                  <a:pt x="186816" y="169672"/>
                </a:moveTo>
                <a:lnTo>
                  <a:pt x="159131" y="195834"/>
                </a:lnTo>
                <a:lnTo>
                  <a:pt x="185292" y="223519"/>
                </a:lnTo>
                <a:lnTo>
                  <a:pt x="212978" y="197358"/>
                </a:lnTo>
                <a:lnTo>
                  <a:pt x="186816" y="169672"/>
                </a:lnTo>
                <a:close/>
              </a:path>
              <a:path w="2203450" h="2326640">
                <a:moveTo>
                  <a:pt x="134365" y="114300"/>
                </a:moveTo>
                <a:lnTo>
                  <a:pt x="106807" y="140462"/>
                </a:lnTo>
                <a:lnTo>
                  <a:pt x="132969" y="168148"/>
                </a:lnTo>
                <a:lnTo>
                  <a:pt x="160654" y="141986"/>
                </a:lnTo>
                <a:lnTo>
                  <a:pt x="134365" y="114300"/>
                </a:lnTo>
                <a:close/>
              </a:path>
              <a:path w="2203450" h="2326640">
                <a:moveTo>
                  <a:pt x="0" y="0"/>
                </a:moveTo>
                <a:lnTo>
                  <a:pt x="37084" y="122300"/>
                </a:lnTo>
                <a:lnTo>
                  <a:pt x="64679" y="96142"/>
                </a:lnTo>
                <a:lnTo>
                  <a:pt x="54356" y="85216"/>
                </a:lnTo>
                <a:lnTo>
                  <a:pt x="82041" y="58927"/>
                </a:lnTo>
                <a:lnTo>
                  <a:pt x="103937" y="58927"/>
                </a:lnTo>
                <a:lnTo>
                  <a:pt x="120014" y="43687"/>
                </a:lnTo>
                <a:lnTo>
                  <a:pt x="0" y="0"/>
                </a:lnTo>
                <a:close/>
              </a:path>
              <a:path w="2203450" h="2326640">
                <a:moveTo>
                  <a:pt x="92387" y="69876"/>
                </a:moveTo>
                <a:lnTo>
                  <a:pt x="64679" y="96142"/>
                </a:lnTo>
                <a:lnTo>
                  <a:pt x="80517" y="112902"/>
                </a:lnTo>
                <a:lnTo>
                  <a:pt x="108203" y="86613"/>
                </a:lnTo>
                <a:lnTo>
                  <a:pt x="92387" y="69876"/>
                </a:lnTo>
                <a:close/>
              </a:path>
              <a:path w="2203450" h="2326640">
                <a:moveTo>
                  <a:pt x="82041" y="58927"/>
                </a:moveTo>
                <a:lnTo>
                  <a:pt x="54356" y="85216"/>
                </a:lnTo>
                <a:lnTo>
                  <a:pt x="64679" y="96142"/>
                </a:lnTo>
                <a:lnTo>
                  <a:pt x="92387" y="69876"/>
                </a:lnTo>
                <a:lnTo>
                  <a:pt x="82041" y="58927"/>
                </a:lnTo>
                <a:close/>
              </a:path>
              <a:path w="2203450" h="2326640">
                <a:moveTo>
                  <a:pt x="103937" y="58927"/>
                </a:moveTo>
                <a:lnTo>
                  <a:pt x="82041" y="58927"/>
                </a:lnTo>
                <a:lnTo>
                  <a:pt x="92387" y="69876"/>
                </a:lnTo>
                <a:lnTo>
                  <a:pt x="103937" y="5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75811" y="2140457"/>
            <a:ext cx="2190750" cy="2343785"/>
          </a:xfrm>
          <a:custGeom>
            <a:avLst/>
            <a:gdLst/>
            <a:ahLst/>
            <a:cxnLst/>
            <a:rect l="l" t="t" r="r" b="b"/>
            <a:pathLst>
              <a:path w="2190750" h="2343785">
                <a:moveTo>
                  <a:pt x="26035" y="2289429"/>
                </a:moveTo>
                <a:lnTo>
                  <a:pt x="0" y="2317368"/>
                </a:lnTo>
                <a:lnTo>
                  <a:pt x="27939" y="2343277"/>
                </a:lnTo>
                <a:lnTo>
                  <a:pt x="53848" y="2315464"/>
                </a:lnTo>
                <a:lnTo>
                  <a:pt x="26035" y="2289429"/>
                </a:lnTo>
                <a:close/>
              </a:path>
              <a:path w="2190750" h="2343785">
                <a:moveTo>
                  <a:pt x="78104" y="2233803"/>
                </a:moveTo>
                <a:lnTo>
                  <a:pt x="52070" y="2261616"/>
                </a:lnTo>
                <a:lnTo>
                  <a:pt x="79883" y="2287650"/>
                </a:lnTo>
                <a:lnTo>
                  <a:pt x="105917" y="2259837"/>
                </a:lnTo>
                <a:lnTo>
                  <a:pt x="78104" y="2233803"/>
                </a:lnTo>
                <a:close/>
              </a:path>
              <a:path w="2190750" h="2343785">
                <a:moveTo>
                  <a:pt x="130048" y="2178049"/>
                </a:moveTo>
                <a:lnTo>
                  <a:pt x="104012" y="2205990"/>
                </a:lnTo>
                <a:lnTo>
                  <a:pt x="131952" y="2231897"/>
                </a:lnTo>
                <a:lnTo>
                  <a:pt x="157861" y="2204085"/>
                </a:lnTo>
                <a:lnTo>
                  <a:pt x="130048" y="2178049"/>
                </a:lnTo>
                <a:close/>
              </a:path>
              <a:path w="2190750" h="2343785">
                <a:moveTo>
                  <a:pt x="182117" y="2122423"/>
                </a:moveTo>
                <a:lnTo>
                  <a:pt x="156083" y="2150236"/>
                </a:lnTo>
                <a:lnTo>
                  <a:pt x="183896" y="2176272"/>
                </a:lnTo>
                <a:lnTo>
                  <a:pt x="209930" y="2148459"/>
                </a:lnTo>
                <a:lnTo>
                  <a:pt x="182117" y="2122423"/>
                </a:lnTo>
                <a:close/>
              </a:path>
              <a:path w="2190750" h="2343785">
                <a:moveTo>
                  <a:pt x="234061" y="2066670"/>
                </a:moveTo>
                <a:lnTo>
                  <a:pt x="208152" y="2094610"/>
                </a:lnTo>
                <a:lnTo>
                  <a:pt x="235965" y="2120518"/>
                </a:lnTo>
                <a:lnTo>
                  <a:pt x="262000" y="2092705"/>
                </a:lnTo>
                <a:lnTo>
                  <a:pt x="234061" y="2066670"/>
                </a:lnTo>
                <a:close/>
              </a:path>
              <a:path w="2190750" h="2343785">
                <a:moveTo>
                  <a:pt x="286130" y="2011044"/>
                </a:moveTo>
                <a:lnTo>
                  <a:pt x="260096" y="2038858"/>
                </a:lnTo>
                <a:lnTo>
                  <a:pt x="287909" y="2064892"/>
                </a:lnTo>
                <a:lnTo>
                  <a:pt x="313943" y="2037079"/>
                </a:lnTo>
                <a:lnTo>
                  <a:pt x="286130" y="2011044"/>
                </a:lnTo>
                <a:close/>
              </a:path>
              <a:path w="2190750" h="2343785">
                <a:moveTo>
                  <a:pt x="338074" y="1955291"/>
                </a:moveTo>
                <a:lnTo>
                  <a:pt x="312165" y="1983231"/>
                </a:lnTo>
                <a:lnTo>
                  <a:pt x="339978" y="2009139"/>
                </a:lnTo>
                <a:lnTo>
                  <a:pt x="366013" y="1981327"/>
                </a:lnTo>
                <a:lnTo>
                  <a:pt x="338074" y="1955291"/>
                </a:lnTo>
                <a:close/>
              </a:path>
              <a:path w="2190750" h="2343785">
                <a:moveTo>
                  <a:pt x="390143" y="1899665"/>
                </a:moveTo>
                <a:lnTo>
                  <a:pt x="364109" y="1927478"/>
                </a:lnTo>
                <a:lnTo>
                  <a:pt x="391922" y="1953514"/>
                </a:lnTo>
                <a:lnTo>
                  <a:pt x="417957" y="1925700"/>
                </a:lnTo>
                <a:lnTo>
                  <a:pt x="390143" y="1899665"/>
                </a:lnTo>
                <a:close/>
              </a:path>
              <a:path w="2190750" h="2343785">
                <a:moveTo>
                  <a:pt x="442213" y="1844039"/>
                </a:moveTo>
                <a:lnTo>
                  <a:pt x="416178" y="1871852"/>
                </a:lnTo>
                <a:lnTo>
                  <a:pt x="443991" y="1897887"/>
                </a:lnTo>
                <a:lnTo>
                  <a:pt x="470026" y="1869947"/>
                </a:lnTo>
                <a:lnTo>
                  <a:pt x="442213" y="1844039"/>
                </a:lnTo>
                <a:close/>
              </a:path>
              <a:path w="2190750" h="2343785">
                <a:moveTo>
                  <a:pt x="494157" y="1788286"/>
                </a:moveTo>
                <a:lnTo>
                  <a:pt x="468122" y="1816099"/>
                </a:lnTo>
                <a:lnTo>
                  <a:pt x="496062" y="1842134"/>
                </a:lnTo>
                <a:lnTo>
                  <a:pt x="521970" y="1814321"/>
                </a:lnTo>
                <a:lnTo>
                  <a:pt x="494157" y="1788286"/>
                </a:lnTo>
                <a:close/>
              </a:path>
              <a:path w="2190750" h="2343785">
                <a:moveTo>
                  <a:pt x="546226" y="1732660"/>
                </a:moveTo>
                <a:lnTo>
                  <a:pt x="520191" y="1760473"/>
                </a:lnTo>
                <a:lnTo>
                  <a:pt x="548004" y="1786508"/>
                </a:lnTo>
                <a:lnTo>
                  <a:pt x="574039" y="1758568"/>
                </a:lnTo>
                <a:lnTo>
                  <a:pt x="546226" y="1732660"/>
                </a:lnTo>
                <a:close/>
              </a:path>
              <a:path w="2190750" h="2343785">
                <a:moveTo>
                  <a:pt x="598170" y="1676908"/>
                </a:moveTo>
                <a:lnTo>
                  <a:pt x="572135" y="1704720"/>
                </a:lnTo>
                <a:lnTo>
                  <a:pt x="600075" y="1730755"/>
                </a:lnTo>
                <a:lnTo>
                  <a:pt x="625983" y="1702942"/>
                </a:lnTo>
                <a:lnTo>
                  <a:pt x="598170" y="1676908"/>
                </a:lnTo>
                <a:close/>
              </a:path>
              <a:path w="2190750" h="2343785">
                <a:moveTo>
                  <a:pt x="650239" y="1621281"/>
                </a:moveTo>
                <a:lnTo>
                  <a:pt x="624204" y="1649094"/>
                </a:lnTo>
                <a:lnTo>
                  <a:pt x="652017" y="1675129"/>
                </a:lnTo>
                <a:lnTo>
                  <a:pt x="678052" y="1647189"/>
                </a:lnTo>
                <a:lnTo>
                  <a:pt x="650239" y="1621281"/>
                </a:lnTo>
                <a:close/>
              </a:path>
              <a:path w="2190750" h="2343785">
                <a:moveTo>
                  <a:pt x="702183" y="1565528"/>
                </a:moveTo>
                <a:lnTo>
                  <a:pt x="676275" y="1593341"/>
                </a:lnTo>
                <a:lnTo>
                  <a:pt x="704088" y="1619377"/>
                </a:lnTo>
                <a:lnTo>
                  <a:pt x="730123" y="1591564"/>
                </a:lnTo>
                <a:lnTo>
                  <a:pt x="702183" y="1565528"/>
                </a:lnTo>
                <a:close/>
              </a:path>
              <a:path w="2190750" h="2343785">
                <a:moveTo>
                  <a:pt x="754252" y="1509902"/>
                </a:moveTo>
                <a:lnTo>
                  <a:pt x="728217" y="1537715"/>
                </a:lnTo>
                <a:lnTo>
                  <a:pt x="756030" y="1563750"/>
                </a:lnTo>
                <a:lnTo>
                  <a:pt x="782065" y="1535810"/>
                </a:lnTo>
                <a:lnTo>
                  <a:pt x="754252" y="1509902"/>
                </a:lnTo>
                <a:close/>
              </a:path>
              <a:path w="2190750" h="2343785">
                <a:moveTo>
                  <a:pt x="806196" y="1454150"/>
                </a:moveTo>
                <a:lnTo>
                  <a:pt x="780288" y="1481962"/>
                </a:lnTo>
                <a:lnTo>
                  <a:pt x="808101" y="1507997"/>
                </a:lnTo>
                <a:lnTo>
                  <a:pt x="834136" y="1480184"/>
                </a:lnTo>
                <a:lnTo>
                  <a:pt x="806196" y="1454150"/>
                </a:lnTo>
                <a:close/>
              </a:path>
              <a:path w="2190750" h="2343785">
                <a:moveTo>
                  <a:pt x="858265" y="1398524"/>
                </a:moveTo>
                <a:lnTo>
                  <a:pt x="832230" y="1426337"/>
                </a:lnTo>
                <a:lnTo>
                  <a:pt x="860043" y="1452371"/>
                </a:lnTo>
                <a:lnTo>
                  <a:pt x="886078" y="1424431"/>
                </a:lnTo>
                <a:lnTo>
                  <a:pt x="858265" y="1398524"/>
                </a:lnTo>
                <a:close/>
              </a:path>
              <a:path w="2190750" h="2343785">
                <a:moveTo>
                  <a:pt x="910336" y="1342770"/>
                </a:moveTo>
                <a:lnTo>
                  <a:pt x="884301" y="1370583"/>
                </a:lnTo>
                <a:lnTo>
                  <a:pt x="912113" y="1396618"/>
                </a:lnTo>
                <a:lnTo>
                  <a:pt x="938149" y="1368805"/>
                </a:lnTo>
                <a:lnTo>
                  <a:pt x="910336" y="1342770"/>
                </a:lnTo>
                <a:close/>
              </a:path>
              <a:path w="2190750" h="2343785">
                <a:moveTo>
                  <a:pt x="962278" y="1287144"/>
                </a:moveTo>
                <a:lnTo>
                  <a:pt x="936243" y="1314957"/>
                </a:lnTo>
                <a:lnTo>
                  <a:pt x="964184" y="1340992"/>
                </a:lnTo>
                <a:lnTo>
                  <a:pt x="990091" y="1313052"/>
                </a:lnTo>
                <a:lnTo>
                  <a:pt x="962278" y="1287144"/>
                </a:lnTo>
                <a:close/>
              </a:path>
              <a:path w="2190750" h="2343785">
                <a:moveTo>
                  <a:pt x="1014349" y="1231391"/>
                </a:moveTo>
                <a:lnTo>
                  <a:pt x="988313" y="1259204"/>
                </a:lnTo>
                <a:lnTo>
                  <a:pt x="1016126" y="1285239"/>
                </a:lnTo>
                <a:lnTo>
                  <a:pt x="1042162" y="1257427"/>
                </a:lnTo>
                <a:lnTo>
                  <a:pt x="1014349" y="1231391"/>
                </a:lnTo>
                <a:close/>
              </a:path>
              <a:path w="2190750" h="2343785">
                <a:moveTo>
                  <a:pt x="1066291" y="1175765"/>
                </a:moveTo>
                <a:lnTo>
                  <a:pt x="1040257" y="1203578"/>
                </a:lnTo>
                <a:lnTo>
                  <a:pt x="1068197" y="1229614"/>
                </a:lnTo>
                <a:lnTo>
                  <a:pt x="1094104" y="1201801"/>
                </a:lnTo>
                <a:lnTo>
                  <a:pt x="1066291" y="1175765"/>
                </a:lnTo>
                <a:close/>
              </a:path>
              <a:path w="2190750" h="2343785">
                <a:moveTo>
                  <a:pt x="1118362" y="1120013"/>
                </a:moveTo>
                <a:lnTo>
                  <a:pt x="1092327" y="1147952"/>
                </a:lnTo>
                <a:lnTo>
                  <a:pt x="1120139" y="1173861"/>
                </a:lnTo>
                <a:lnTo>
                  <a:pt x="1146175" y="1146047"/>
                </a:lnTo>
                <a:lnTo>
                  <a:pt x="1118362" y="1120013"/>
                </a:lnTo>
                <a:close/>
              </a:path>
              <a:path w="2190750" h="2343785">
                <a:moveTo>
                  <a:pt x="1170304" y="1064387"/>
                </a:moveTo>
                <a:lnTo>
                  <a:pt x="1144397" y="1092200"/>
                </a:lnTo>
                <a:lnTo>
                  <a:pt x="1172210" y="1118234"/>
                </a:lnTo>
                <a:lnTo>
                  <a:pt x="1198245" y="1090421"/>
                </a:lnTo>
                <a:lnTo>
                  <a:pt x="1170304" y="1064387"/>
                </a:lnTo>
                <a:close/>
              </a:path>
              <a:path w="2190750" h="2343785">
                <a:moveTo>
                  <a:pt x="1222375" y="1008633"/>
                </a:moveTo>
                <a:lnTo>
                  <a:pt x="1196339" y="1036574"/>
                </a:lnTo>
                <a:lnTo>
                  <a:pt x="1224152" y="1062481"/>
                </a:lnTo>
                <a:lnTo>
                  <a:pt x="1250188" y="1034668"/>
                </a:lnTo>
                <a:lnTo>
                  <a:pt x="1222375" y="1008633"/>
                </a:lnTo>
                <a:close/>
              </a:path>
              <a:path w="2190750" h="2343785">
                <a:moveTo>
                  <a:pt x="1274317" y="953007"/>
                </a:moveTo>
                <a:lnTo>
                  <a:pt x="1248410" y="980820"/>
                </a:lnTo>
                <a:lnTo>
                  <a:pt x="1276223" y="1006855"/>
                </a:lnTo>
                <a:lnTo>
                  <a:pt x="1302258" y="979042"/>
                </a:lnTo>
                <a:lnTo>
                  <a:pt x="1274317" y="953007"/>
                </a:lnTo>
                <a:close/>
              </a:path>
              <a:path w="2190750" h="2343785">
                <a:moveTo>
                  <a:pt x="1326388" y="897254"/>
                </a:moveTo>
                <a:lnTo>
                  <a:pt x="1300352" y="925194"/>
                </a:lnTo>
                <a:lnTo>
                  <a:pt x="1328165" y="951102"/>
                </a:lnTo>
                <a:lnTo>
                  <a:pt x="1354201" y="923289"/>
                </a:lnTo>
                <a:lnTo>
                  <a:pt x="1326388" y="897254"/>
                </a:lnTo>
                <a:close/>
              </a:path>
              <a:path w="2190750" h="2343785">
                <a:moveTo>
                  <a:pt x="1378458" y="841628"/>
                </a:moveTo>
                <a:lnTo>
                  <a:pt x="1352423" y="869441"/>
                </a:lnTo>
                <a:lnTo>
                  <a:pt x="1380236" y="895476"/>
                </a:lnTo>
                <a:lnTo>
                  <a:pt x="1406271" y="867663"/>
                </a:lnTo>
                <a:lnTo>
                  <a:pt x="1378458" y="841628"/>
                </a:lnTo>
                <a:close/>
              </a:path>
              <a:path w="2190750" h="2343785">
                <a:moveTo>
                  <a:pt x="1430401" y="785876"/>
                </a:moveTo>
                <a:lnTo>
                  <a:pt x="1404365" y="813815"/>
                </a:lnTo>
                <a:lnTo>
                  <a:pt x="1432305" y="839724"/>
                </a:lnTo>
                <a:lnTo>
                  <a:pt x="1458214" y="811911"/>
                </a:lnTo>
                <a:lnTo>
                  <a:pt x="1430401" y="785876"/>
                </a:lnTo>
                <a:close/>
              </a:path>
              <a:path w="2190750" h="2343785">
                <a:moveTo>
                  <a:pt x="1482471" y="730250"/>
                </a:moveTo>
                <a:lnTo>
                  <a:pt x="1456436" y="758063"/>
                </a:lnTo>
                <a:lnTo>
                  <a:pt x="1484249" y="784097"/>
                </a:lnTo>
                <a:lnTo>
                  <a:pt x="1510284" y="756284"/>
                </a:lnTo>
                <a:lnTo>
                  <a:pt x="1482471" y="730250"/>
                </a:lnTo>
                <a:close/>
              </a:path>
              <a:path w="2190750" h="2343785">
                <a:moveTo>
                  <a:pt x="1534414" y="674496"/>
                </a:moveTo>
                <a:lnTo>
                  <a:pt x="1508378" y="702437"/>
                </a:lnTo>
                <a:lnTo>
                  <a:pt x="1536318" y="728344"/>
                </a:lnTo>
                <a:lnTo>
                  <a:pt x="1562227" y="700531"/>
                </a:lnTo>
                <a:lnTo>
                  <a:pt x="1534414" y="674496"/>
                </a:lnTo>
                <a:close/>
              </a:path>
              <a:path w="2190750" h="2343785">
                <a:moveTo>
                  <a:pt x="1586484" y="618870"/>
                </a:moveTo>
                <a:lnTo>
                  <a:pt x="1560449" y="646683"/>
                </a:lnTo>
                <a:lnTo>
                  <a:pt x="1588262" y="672718"/>
                </a:lnTo>
                <a:lnTo>
                  <a:pt x="1614297" y="644905"/>
                </a:lnTo>
                <a:lnTo>
                  <a:pt x="1586484" y="618870"/>
                </a:lnTo>
                <a:close/>
              </a:path>
              <a:path w="2190750" h="2343785">
                <a:moveTo>
                  <a:pt x="1638427" y="563117"/>
                </a:moveTo>
                <a:lnTo>
                  <a:pt x="1612518" y="591057"/>
                </a:lnTo>
                <a:lnTo>
                  <a:pt x="1640332" y="616965"/>
                </a:lnTo>
                <a:lnTo>
                  <a:pt x="1666366" y="589152"/>
                </a:lnTo>
                <a:lnTo>
                  <a:pt x="1638427" y="563117"/>
                </a:lnTo>
                <a:close/>
              </a:path>
              <a:path w="2190750" h="2343785">
                <a:moveTo>
                  <a:pt x="1690497" y="507491"/>
                </a:moveTo>
                <a:lnTo>
                  <a:pt x="1664462" y="535304"/>
                </a:lnTo>
                <a:lnTo>
                  <a:pt x="1692275" y="561339"/>
                </a:lnTo>
                <a:lnTo>
                  <a:pt x="1718310" y="533526"/>
                </a:lnTo>
                <a:lnTo>
                  <a:pt x="1690497" y="507491"/>
                </a:lnTo>
                <a:close/>
              </a:path>
              <a:path w="2190750" h="2343785">
                <a:moveTo>
                  <a:pt x="1742439" y="451865"/>
                </a:moveTo>
                <a:lnTo>
                  <a:pt x="1716532" y="479678"/>
                </a:lnTo>
                <a:lnTo>
                  <a:pt x="1744345" y="505713"/>
                </a:lnTo>
                <a:lnTo>
                  <a:pt x="1770379" y="477774"/>
                </a:lnTo>
                <a:lnTo>
                  <a:pt x="1742439" y="451865"/>
                </a:lnTo>
                <a:close/>
              </a:path>
              <a:path w="2190750" h="2343785">
                <a:moveTo>
                  <a:pt x="1794510" y="396113"/>
                </a:moveTo>
                <a:lnTo>
                  <a:pt x="1768475" y="423925"/>
                </a:lnTo>
                <a:lnTo>
                  <a:pt x="1796288" y="449961"/>
                </a:lnTo>
                <a:lnTo>
                  <a:pt x="1822323" y="422147"/>
                </a:lnTo>
                <a:lnTo>
                  <a:pt x="1794510" y="396113"/>
                </a:lnTo>
                <a:close/>
              </a:path>
              <a:path w="2190750" h="2343785">
                <a:moveTo>
                  <a:pt x="1846579" y="340487"/>
                </a:moveTo>
                <a:lnTo>
                  <a:pt x="1820545" y="368300"/>
                </a:lnTo>
                <a:lnTo>
                  <a:pt x="1848358" y="394334"/>
                </a:lnTo>
                <a:lnTo>
                  <a:pt x="1874392" y="366394"/>
                </a:lnTo>
                <a:lnTo>
                  <a:pt x="1846579" y="340487"/>
                </a:lnTo>
                <a:close/>
              </a:path>
              <a:path w="2190750" h="2343785">
                <a:moveTo>
                  <a:pt x="1898523" y="284733"/>
                </a:moveTo>
                <a:lnTo>
                  <a:pt x="1872488" y="312546"/>
                </a:lnTo>
                <a:lnTo>
                  <a:pt x="1900427" y="338581"/>
                </a:lnTo>
                <a:lnTo>
                  <a:pt x="1926336" y="310768"/>
                </a:lnTo>
                <a:lnTo>
                  <a:pt x="1898523" y="284733"/>
                </a:lnTo>
                <a:close/>
              </a:path>
              <a:path w="2190750" h="2343785">
                <a:moveTo>
                  <a:pt x="1950592" y="229107"/>
                </a:moveTo>
                <a:lnTo>
                  <a:pt x="1924558" y="256920"/>
                </a:lnTo>
                <a:lnTo>
                  <a:pt x="1952371" y="282955"/>
                </a:lnTo>
                <a:lnTo>
                  <a:pt x="1978405" y="255015"/>
                </a:lnTo>
                <a:lnTo>
                  <a:pt x="1950592" y="229107"/>
                </a:lnTo>
                <a:close/>
              </a:path>
              <a:path w="2190750" h="2343785">
                <a:moveTo>
                  <a:pt x="2002536" y="173354"/>
                </a:moveTo>
                <a:lnTo>
                  <a:pt x="1976501" y="201167"/>
                </a:lnTo>
                <a:lnTo>
                  <a:pt x="2004440" y="227202"/>
                </a:lnTo>
                <a:lnTo>
                  <a:pt x="2030349" y="199389"/>
                </a:lnTo>
                <a:lnTo>
                  <a:pt x="2002536" y="173354"/>
                </a:lnTo>
                <a:close/>
              </a:path>
              <a:path w="2190750" h="2343785">
                <a:moveTo>
                  <a:pt x="2054605" y="117728"/>
                </a:moveTo>
                <a:lnTo>
                  <a:pt x="2028571" y="145541"/>
                </a:lnTo>
                <a:lnTo>
                  <a:pt x="2056384" y="171576"/>
                </a:lnTo>
                <a:lnTo>
                  <a:pt x="2082418" y="143637"/>
                </a:lnTo>
                <a:lnTo>
                  <a:pt x="2054605" y="117728"/>
                </a:lnTo>
                <a:close/>
              </a:path>
              <a:path w="2190750" h="2343785">
                <a:moveTo>
                  <a:pt x="2172254" y="61975"/>
                </a:moveTo>
                <a:lnTo>
                  <a:pt x="2106549" y="61975"/>
                </a:lnTo>
                <a:lnTo>
                  <a:pt x="2134489" y="88011"/>
                </a:lnTo>
                <a:lnTo>
                  <a:pt x="2126466" y="96581"/>
                </a:lnTo>
                <a:lnTo>
                  <a:pt x="2154301" y="122554"/>
                </a:lnTo>
                <a:lnTo>
                  <a:pt x="2172254" y="61975"/>
                </a:lnTo>
                <a:close/>
              </a:path>
              <a:path w="2190750" h="2343785">
                <a:moveTo>
                  <a:pt x="2098565" y="70546"/>
                </a:moveTo>
                <a:lnTo>
                  <a:pt x="2080640" y="89788"/>
                </a:lnTo>
                <a:lnTo>
                  <a:pt x="2108454" y="115824"/>
                </a:lnTo>
                <a:lnTo>
                  <a:pt x="2126466" y="96581"/>
                </a:lnTo>
                <a:lnTo>
                  <a:pt x="2098565" y="70546"/>
                </a:lnTo>
                <a:close/>
              </a:path>
              <a:path w="2190750" h="2343785">
                <a:moveTo>
                  <a:pt x="2106549" y="61975"/>
                </a:moveTo>
                <a:lnTo>
                  <a:pt x="2098565" y="70546"/>
                </a:lnTo>
                <a:lnTo>
                  <a:pt x="2126466" y="96581"/>
                </a:lnTo>
                <a:lnTo>
                  <a:pt x="2134489" y="88011"/>
                </a:lnTo>
                <a:lnTo>
                  <a:pt x="2106549" y="61975"/>
                </a:lnTo>
                <a:close/>
              </a:path>
              <a:path w="2190750" h="2343785">
                <a:moveTo>
                  <a:pt x="2190623" y="0"/>
                </a:moveTo>
                <a:lnTo>
                  <a:pt x="2070735" y="44576"/>
                </a:lnTo>
                <a:lnTo>
                  <a:pt x="2098565" y="70546"/>
                </a:lnTo>
                <a:lnTo>
                  <a:pt x="2106549" y="61975"/>
                </a:lnTo>
                <a:lnTo>
                  <a:pt x="2172254" y="61975"/>
                </a:lnTo>
                <a:lnTo>
                  <a:pt x="2190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1341" y="2140457"/>
            <a:ext cx="4330065" cy="2354580"/>
          </a:xfrm>
          <a:custGeom>
            <a:avLst/>
            <a:gdLst/>
            <a:ahLst/>
            <a:cxnLst/>
            <a:rect l="l" t="t" r="r" b="b"/>
            <a:pathLst>
              <a:path w="4330065" h="2354579">
                <a:moveTo>
                  <a:pt x="33400" y="2302891"/>
                </a:moveTo>
                <a:lnTo>
                  <a:pt x="0" y="2321052"/>
                </a:lnTo>
                <a:lnTo>
                  <a:pt x="18034" y="2354579"/>
                </a:lnTo>
                <a:lnTo>
                  <a:pt x="51562" y="2336418"/>
                </a:lnTo>
                <a:lnTo>
                  <a:pt x="33400" y="2302891"/>
                </a:lnTo>
                <a:close/>
              </a:path>
              <a:path w="4330065" h="2354579">
                <a:moveTo>
                  <a:pt x="100456" y="2266696"/>
                </a:moveTo>
                <a:lnTo>
                  <a:pt x="66928" y="2284729"/>
                </a:lnTo>
                <a:lnTo>
                  <a:pt x="85090" y="2318258"/>
                </a:lnTo>
                <a:lnTo>
                  <a:pt x="118618" y="2300097"/>
                </a:lnTo>
                <a:lnTo>
                  <a:pt x="100456" y="2266696"/>
                </a:lnTo>
                <a:close/>
              </a:path>
              <a:path w="4330065" h="2354579">
                <a:moveTo>
                  <a:pt x="167512" y="2230373"/>
                </a:moveTo>
                <a:lnTo>
                  <a:pt x="133984" y="2248535"/>
                </a:lnTo>
                <a:lnTo>
                  <a:pt x="152146" y="2282062"/>
                </a:lnTo>
                <a:lnTo>
                  <a:pt x="185674" y="2263902"/>
                </a:lnTo>
                <a:lnTo>
                  <a:pt x="167512" y="2230373"/>
                </a:lnTo>
                <a:close/>
              </a:path>
              <a:path w="4330065" h="2354579">
                <a:moveTo>
                  <a:pt x="234569" y="2194052"/>
                </a:moveTo>
                <a:lnTo>
                  <a:pt x="201040" y="2212212"/>
                </a:lnTo>
                <a:lnTo>
                  <a:pt x="219075" y="2245741"/>
                </a:lnTo>
                <a:lnTo>
                  <a:pt x="252603" y="2227579"/>
                </a:lnTo>
                <a:lnTo>
                  <a:pt x="234569" y="2194052"/>
                </a:lnTo>
                <a:close/>
              </a:path>
              <a:path w="4330065" h="2354579">
                <a:moveTo>
                  <a:pt x="301497" y="2157856"/>
                </a:moveTo>
                <a:lnTo>
                  <a:pt x="267970" y="2176017"/>
                </a:lnTo>
                <a:lnTo>
                  <a:pt x="286131" y="2209546"/>
                </a:lnTo>
                <a:lnTo>
                  <a:pt x="319659" y="2191385"/>
                </a:lnTo>
                <a:lnTo>
                  <a:pt x="301497" y="2157856"/>
                </a:lnTo>
                <a:close/>
              </a:path>
              <a:path w="4330065" h="2354579">
                <a:moveTo>
                  <a:pt x="368553" y="2121535"/>
                </a:moveTo>
                <a:lnTo>
                  <a:pt x="335026" y="2139696"/>
                </a:lnTo>
                <a:lnTo>
                  <a:pt x="353186" y="2173223"/>
                </a:lnTo>
                <a:lnTo>
                  <a:pt x="386715" y="2155062"/>
                </a:lnTo>
                <a:lnTo>
                  <a:pt x="368553" y="2121535"/>
                </a:lnTo>
                <a:close/>
              </a:path>
              <a:path w="4330065" h="2354579">
                <a:moveTo>
                  <a:pt x="435609" y="2085339"/>
                </a:moveTo>
                <a:lnTo>
                  <a:pt x="402082" y="2103500"/>
                </a:lnTo>
                <a:lnTo>
                  <a:pt x="420242" y="2137029"/>
                </a:lnTo>
                <a:lnTo>
                  <a:pt x="453644" y="2118867"/>
                </a:lnTo>
                <a:lnTo>
                  <a:pt x="435609" y="2085339"/>
                </a:lnTo>
                <a:close/>
              </a:path>
              <a:path w="4330065" h="2354579">
                <a:moveTo>
                  <a:pt x="502539" y="2049017"/>
                </a:moveTo>
                <a:lnTo>
                  <a:pt x="469138" y="2067178"/>
                </a:lnTo>
                <a:lnTo>
                  <a:pt x="487172" y="2100706"/>
                </a:lnTo>
                <a:lnTo>
                  <a:pt x="520700" y="2082545"/>
                </a:lnTo>
                <a:lnTo>
                  <a:pt x="502539" y="2049017"/>
                </a:lnTo>
                <a:close/>
              </a:path>
              <a:path w="4330065" h="2354579">
                <a:moveTo>
                  <a:pt x="569595" y="2012822"/>
                </a:moveTo>
                <a:lnTo>
                  <a:pt x="536066" y="2030983"/>
                </a:lnTo>
                <a:lnTo>
                  <a:pt x="554228" y="2064384"/>
                </a:lnTo>
                <a:lnTo>
                  <a:pt x="587756" y="2046350"/>
                </a:lnTo>
                <a:lnTo>
                  <a:pt x="569595" y="2012822"/>
                </a:lnTo>
                <a:close/>
              </a:path>
              <a:path w="4330065" h="2354579">
                <a:moveTo>
                  <a:pt x="636651" y="1976500"/>
                </a:moveTo>
                <a:lnTo>
                  <a:pt x="603122" y="1994661"/>
                </a:lnTo>
                <a:lnTo>
                  <a:pt x="621284" y="2028189"/>
                </a:lnTo>
                <a:lnTo>
                  <a:pt x="654811" y="2010028"/>
                </a:lnTo>
                <a:lnTo>
                  <a:pt x="636651" y="1976500"/>
                </a:lnTo>
                <a:close/>
              </a:path>
              <a:path w="4330065" h="2354579">
                <a:moveTo>
                  <a:pt x="703707" y="1940305"/>
                </a:moveTo>
                <a:lnTo>
                  <a:pt x="670179" y="1958466"/>
                </a:lnTo>
                <a:lnTo>
                  <a:pt x="688213" y="1991867"/>
                </a:lnTo>
                <a:lnTo>
                  <a:pt x="721741" y="1973833"/>
                </a:lnTo>
                <a:lnTo>
                  <a:pt x="703707" y="1940305"/>
                </a:lnTo>
                <a:close/>
              </a:path>
              <a:path w="4330065" h="2354579">
                <a:moveTo>
                  <a:pt x="770635" y="1903983"/>
                </a:moveTo>
                <a:lnTo>
                  <a:pt x="737108" y="1922144"/>
                </a:lnTo>
                <a:lnTo>
                  <a:pt x="755269" y="1955672"/>
                </a:lnTo>
                <a:lnTo>
                  <a:pt x="788797" y="1937511"/>
                </a:lnTo>
                <a:lnTo>
                  <a:pt x="770635" y="1903983"/>
                </a:lnTo>
                <a:close/>
              </a:path>
              <a:path w="4330065" h="2354579">
                <a:moveTo>
                  <a:pt x="837691" y="1867789"/>
                </a:moveTo>
                <a:lnTo>
                  <a:pt x="804164" y="1885822"/>
                </a:lnTo>
                <a:lnTo>
                  <a:pt x="822325" y="1919350"/>
                </a:lnTo>
                <a:lnTo>
                  <a:pt x="855853" y="1901316"/>
                </a:lnTo>
                <a:lnTo>
                  <a:pt x="837691" y="1867789"/>
                </a:lnTo>
                <a:close/>
              </a:path>
              <a:path w="4330065" h="2354579">
                <a:moveTo>
                  <a:pt x="904747" y="1831466"/>
                </a:moveTo>
                <a:lnTo>
                  <a:pt x="871220" y="1849627"/>
                </a:lnTo>
                <a:lnTo>
                  <a:pt x="889381" y="1883155"/>
                </a:lnTo>
                <a:lnTo>
                  <a:pt x="922782" y="1864994"/>
                </a:lnTo>
                <a:lnTo>
                  <a:pt x="904747" y="1831466"/>
                </a:lnTo>
                <a:close/>
              </a:path>
              <a:path w="4330065" h="2354579">
                <a:moveTo>
                  <a:pt x="971677" y="1795271"/>
                </a:moveTo>
                <a:lnTo>
                  <a:pt x="938148" y="1813305"/>
                </a:lnTo>
                <a:lnTo>
                  <a:pt x="956310" y="1846833"/>
                </a:lnTo>
                <a:lnTo>
                  <a:pt x="989838" y="1828799"/>
                </a:lnTo>
                <a:lnTo>
                  <a:pt x="971677" y="1795271"/>
                </a:lnTo>
                <a:close/>
              </a:path>
              <a:path w="4330065" h="2354579">
                <a:moveTo>
                  <a:pt x="1038733" y="1758949"/>
                </a:moveTo>
                <a:lnTo>
                  <a:pt x="1005204" y="1777110"/>
                </a:lnTo>
                <a:lnTo>
                  <a:pt x="1023366" y="1810639"/>
                </a:lnTo>
                <a:lnTo>
                  <a:pt x="1056894" y="1792477"/>
                </a:lnTo>
                <a:lnTo>
                  <a:pt x="1038733" y="1758949"/>
                </a:lnTo>
                <a:close/>
              </a:path>
              <a:path w="4330065" h="2354579">
                <a:moveTo>
                  <a:pt x="1105789" y="1722754"/>
                </a:moveTo>
                <a:lnTo>
                  <a:pt x="1072261" y="1740789"/>
                </a:lnTo>
                <a:lnTo>
                  <a:pt x="1090422" y="1774316"/>
                </a:lnTo>
                <a:lnTo>
                  <a:pt x="1123950" y="1756155"/>
                </a:lnTo>
                <a:lnTo>
                  <a:pt x="1105789" y="1722754"/>
                </a:lnTo>
                <a:close/>
              </a:path>
              <a:path w="4330065" h="2354579">
                <a:moveTo>
                  <a:pt x="1172717" y="1686433"/>
                </a:moveTo>
                <a:lnTo>
                  <a:pt x="1139317" y="1704593"/>
                </a:lnTo>
                <a:lnTo>
                  <a:pt x="1157351" y="1738121"/>
                </a:lnTo>
                <a:lnTo>
                  <a:pt x="1190879" y="1719960"/>
                </a:lnTo>
                <a:lnTo>
                  <a:pt x="1172717" y="1686433"/>
                </a:lnTo>
                <a:close/>
              </a:path>
              <a:path w="4330065" h="2354579">
                <a:moveTo>
                  <a:pt x="1239773" y="1650237"/>
                </a:moveTo>
                <a:lnTo>
                  <a:pt x="1206246" y="1668271"/>
                </a:lnTo>
                <a:lnTo>
                  <a:pt x="1224407" y="1701799"/>
                </a:lnTo>
                <a:lnTo>
                  <a:pt x="1257935" y="1683639"/>
                </a:lnTo>
                <a:lnTo>
                  <a:pt x="1239773" y="1650237"/>
                </a:lnTo>
                <a:close/>
              </a:path>
              <a:path w="4330065" h="2354579">
                <a:moveTo>
                  <a:pt x="1306830" y="1613915"/>
                </a:moveTo>
                <a:lnTo>
                  <a:pt x="1273302" y="1632077"/>
                </a:lnTo>
                <a:lnTo>
                  <a:pt x="1291463" y="1665604"/>
                </a:lnTo>
                <a:lnTo>
                  <a:pt x="1324991" y="1647443"/>
                </a:lnTo>
                <a:lnTo>
                  <a:pt x="1306830" y="1613915"/>
                </a:lnTo>
                <a:close/>
              </a:path>
              <a:path w="4330065" h="2354579">
                <a:moveTo>
                  <a:pt x="1373886" y="1577720"/>
                </a:moveTo>
                <a:lnTo>
                  <a:pt x="1340358" y="1595754"/>
                </a:lnTo>
                <a:lnTo>
                  <a:pt x="1358392" y="1629283"/>
                </a:lnTo>
                <a:lnTo>
                  <a:pt x="1391920" y="1611121"/>
                </a:lnTo>
                <a:lnTo>
                  <a:pt x="1373886" y="1577720"/>
                </a:lnTo>
                <a:close/>
              </a:path>
              <a:path w="4330065" h="2354579">
                <a:moveTo>
                  <a:pt x="1440815" y="1541398"/>
                </a:moveTo>
                <a:lnTo>
                  <a:pt x="1407286" y="1559559"/>
                </a:lnTo>
                <a:lnTo>
                  <a:pt x="1425448" y="1593087"/>
                </a:lnTo>
                <a:lnTo>
                  <a:pt x="1458976" y="1574927"/>
                </a:lnTo>
                <a:lnTo>
                  <a:pt x="1440815" y="1541398"/>
                </a:lnTo>
                <a:close/>
              </a:path>
              <a:path w="4330065" h="2354579">
                <a:moveTo>
                  <a:pt x="1507871" y="1505077"/>
                </a:moveTo>
                <a:lnTo>
                  <a:pt x="1474342" y="1523237"/>
                </a:lnTo>
                <a:lnTo>
                  <a:pt x="1492504" y="1556765"/>
                </a:lnTo>
                <a:lnTo>
                  <a:pt x="1526032" y="1538604"/>
                </a:lnTo>
                <a:lnTo>
                  <a:pt x="1507871" y="1505077"/>
                </a:lnTo>
                <a:close/>
              </a:path>
              <a:path w="4330065" h="2354579">
                <a:moveTo>
                  <a:pt x="1574927" y="1468881"/>
                </a:moveTo>
                <a:lnTo>
                  <a:pt x="1541398" y="1487042"/>
                </a:lnTo>
                <a:lnTo>
                  <a:pt x="1559560" y="1520570"/>
                </a:lnTo>
                <a:lnTo>
                  <a:pt x="1592961" y="1502409"/>
                </a:lnTo>
                <a:lnTo>
                  <a:pt x="1574927" y="1468881"/>
                </a:lnTo>
                <a:close/>
              </a:path>
              <a:path w="4330065" h="2354579">
                <a:moveTo>
                  <a:pt x="1641856" y="1432559"/>
                </a:moveTo>
                <a:lnTo>
                  <a:pt x="1608455" y="1450720"/>
                </a:lnTo>
                <a:lnTo>
                  <a:pt x="1626489" y="1484248"/>
                </a:lnTo>
                <a:lnTo>
                  <a:pt x="1660016" y="1466088"/>
                </a:lnTo>
                <a:lnTo>
                  <a:pt x="1641856" y="1432559"/>
                </a:lnTo>
                <a:close/>
              </a:path>
              <a:path w="4330065" h="2354579">
                <a:moveTo>
                  <a:pt x="1708912" y="1396364"/>
                </a:moveTo>
                <a:lnTo>
                  <a:pt x="1675384" y="1414526"/>
                </a:lnTo>
                <a:lnTo>
                  <a:pt x="1693545" y="1447927"/>
                </a:lnTo>
                <a:lnTo>
                  <a:pt x="1727073" y="1429892"/>
                </a:lnTo>
                <a:lnTo>
                  <a:pt x="1708912" y="1396364"/>
                </a:lnTo>
                <a:close/>
              </a:path>
              <a:path w="4330065" h="2354579">
                <a:moveTo>
                  <a:pt x="1775967" y="1360042"/>
                </a:moveTo>
                <a:lnTo>
                  <a:pt x="1742439" y="1378203"/>
                </a:lnTo>
                <a:lnTo>
                  <a:pt x="1760601" y="1411731"/>
                </a:lnTo>
                <a:lnTo>
                  <a:pt x="1794128" y="1393570"/>
                </a:lnTo>
                <a:lnTo>
                  <a:pt x="1775967" y="1360042"/>
                </a:lnTo>
                <a:close/>
              </a:path>
              <a:path w="4330065" h="2354579">
                <a:moveTo>
                  <a:pt x="1843024" y="1323847"/>
                </a:moveTo>
                <a:lnTo>
                  <a:pt x="1809496" y="1342008"/>
                </a:lnTo>
                <a:lnTo>
                  <a:pt x="1827529" y="1375409"/>
                </a:lnTo>
                <a:lnTo>
                  <a:pt x="1861058" y="1357376"/>
                </a:lnTo>
                <a:lnTo>
                  <a:pt x="1843024" y="1323847"/>
                </a:lnTo>
                <a:close/>
              </a:path>
              <a:path w="4330065" h="2354579">
                <a:moveTo>
                  <a:pt x="1909952" y="1287526"/>
                </a:moveTo>
                <a:lnTo>
                  <a:pt x="1876425" y="1305687"/>
                </a:lnTo>
                <a:lnTo>
                  <a:pt x="1894586" y="1339214"/>
                </a:lnTo>
                <a:lnTo>
                  <a:pt x="1928114" y="1321053"/>
                </a:lnTo>
                <a:lnTo>
                  <a:pt x="1909952" y="1287526"/>
                </a:lnTo>
                <a:close/>
              </a:path>
              <a:path w="4330065" h="2354579">
                <a:moveTo>
                  <a:pt x="1977009" y="1251330"/>
                </a:moveTo>
                <a:lnTo>
                  <a:pt x="1943481" y="1269491"/>
                </a:lnTo>
                <a:lnTo>
                  <a:pt x="1961642" y="1302892"/>
                </a:lnTo>
                <a:lnTo>
                  <a:pt x="1995170" y="1284858"/>
                </a:lnTo>
                <a:lnTo>
                  <a:pt x="1977009" y="1251330"/>
                </a:lnTo>
                <a:close/>
              </a:path>
              <a:path w="4330065" h="2354579">
                <a:moveTo>
                  <a:pt x="2044064" y="1215008"/>
                </a:moveTo>
                <a:lnTo>
                  <a:pt x="2010537" y="1233169"/>
                </a:lnTo>
                <a:lnTo>
                  <a:pt x="2028698" y="1266697"/>
                </a:lnTo>
                <a:lnTo>
                  <a:pt x="2062099" y="1248537"/>
                </a:lnTo>
                <a:lnTo>
                  <a:pt x="2044064" y="1215008"/>
                </a:lnTo>
                <a:close/>
              </a:path>
              <a:path w="4330065" h="2354579">
                <a:moveTo>
                  <a:pt x="2110994" y="1178814"/>
                </a:moveTo>
                <a:lnTo>
                  <a:pt x="2077466" y="1196847"/>
                </a:lnTo>
                <a:lnTo>
                  <a:pt x="2095627" y="1230376"/>
                </a:lnTo>
                <a:lnTo>
                  <a:pt x="2129155" y="1212341"/>
                </a:lnTo>
                <a:lnTo>
                  <a:pt x="2110994" y="1178814"/>
                </a:lnTo>
                <a:close/>
              </a:path>
              <a:path w="4330065" h="2354579">
                <a:moveTo>
                  <a:pt x="2178050" y="1142491"/>
                </a:moveTo>
                <a:lnTo>
                  <a:pt x="2144522" y="1160652"/>
                </a:lnTo>
                <a:lnTo>
                  <a:pt x="2162683" y="1194180"/>
                </a:lnTo>
                <a:lnTo>
                  <a:pt x="2196211" y="1176019"/>
                </a:lnTo>
                <a:lnTo>
                  <a:pt x="2178050" y="1142491"/>
                </a:lnTo>
                <a:close/>
              </a:path>
              <a:path w="4330065" h="2354579">
                <a:moveTo>
                  <a:pt x="2245106" y="1106296"/>
                </a:moveTo>
                <a:lnTo>
                  <a:pt x="2211578" y="1124330"/>
                </a:lnTo>
                <a:lnTo>
                  <a:pt x="2229739" y="1157858"/>
                </a:lnTo>
                <a:lnTo>
                  <a:pt x="2263267" y="1139697"/>
                </a:lnTo>
                <a:lnTo>
                  <a:pt x="2245106" y="1106296"/>
                </a:lnTo>
                <a:close/>
              </a:path>
              <a:path w="4330065" h="2354579">
                <a:moveTo>
                  <a:pt x="2312035" y="1069975"/>
                </a:moveTo>
                <a:lnTo>
                  <a:pt x="2278634" y="1088136"/>
                </a:lnTo>
                <a:lnTo>
                  <a:pt x="2296668" y="1121664"/>
                </a:lnTo>
                <a:lnTo>
                  <a:pt x="2330196" y="1103502"/>
                </a:lnTo>
                <a:lnTo>
                  <a:pt x="2312035" y="1069975"/>
                </a:lnTo>
                <a:close/>
              </a:path>
              <a:path w="4330065" h="2354579">
                <a:moveTo>
                  <a:pt x="2379091" y="1033779"/>
                </a:moveTo>
                <a:lnTo>
                  <a:pt x="2345563" y="1051814"/>
                </a:lnTo>
                <a:lnTo>
                  <a:pt x="2363724" y="1085341"/>
                </a:lnTo>
                <a:lnTo>
                  <a:pt x="2397252" y="1067180"/>
                </a:lnTo>
                <a:lnTo>
                  <a:pt x="2379091" y="1033779"/>
                </a:lnTo>
                <a:close/>
              </a:path>
              <a:path w="4330065" h="2354579">
                <a:moveTo>
                  <a:pt x="2446147" y="997457"/>
                </a:moveTo>
                <a:lnTo>
                  <a:pt x="2412619" y="1015618"/>
                </a:lnTo>
                <a:lnTo>
                  <a:pt x="2430780" y="1049146"/>
                </a:lnTo>
                <a:lnTo>
                  <a:pt x="2464308" y="1030986"/>
                </a:lnTo>
                <a:lnTo>
                  <a:pt x="2446147" y="997457"/>
                </a:lnTo>
                <a:close/>
              </a:path>
              <a:path w="4330065" h="2354579">
                <a:moveTo>
                  <a:pt x="2513203" y="961263"/>
                </a:moveTo>
                <a:lnTo>
                  <a:pt x="2479675" y="979296"/>
                </a:lnTo>
                <a:lnTo>
                  <a:pt x="2497709" y="1012825"/>
                </a:lnTo>
                <a:lnTo>
                  <a:pt x="2531237" y="994663"/>
                </a:lnTo>
                <a:lnTo>
                  <a:pt x="2513203" y="961263"/>
                </a:lnTo>
                <a:close/>
              </a:path>
              <a:path w="4330065" h="2354579">
                <a:moveTo>
                  <a:pt x="2580132" y="924940"/>
                </a:moveTo>
                <a:lnTo>
                  <a:pt x="2546604" y="943101"/>
                </a:lnTo>
                <a:lnTo>
                  <a:pt x="2564765" y="976629"/>
                </a:lnTo>
                <a:lnTo>
                  <a:pt x="2598293" y="958468"/>
                </a:lnTo>
                <a:lnTo>
                  <a:pt x="2580132" y="924940"/>
                </a:lnTo>
                <a:close/>
              </a:path>
              <a:path w="4330065" h="2354579">
                <a:moveTo>
                  <a:pt x="2647188" y="888618"/>
                </a:moveTo>
                <a:lnTo>
                  <a:pt x="2613660" y="906779"/>
                </a:lnTo>
                <a:lnTo>
                  <a:pt x="2631821" y="940307"/>
                </a:lnTo>
                <a:lnTo>
                  <a:pt x="2665349" y="922146"/>
                </a:lnTo>
                <a:lnTo>
                  <a:pt x="2647188" y="888618"/>
                </a:lnTo>
                <a:close/>
              </a:path>
              <a:path w="4330065" h="2354579">
                <a:moveTo>
                  <a:pt x="2714244" y="852424"/>
                </a:moveTo>
                <a:lnTo>
                  <a:pt x="2680716" y="870584"/>
                </a:lnTo>
                <a:lnTo>
                  <a:pt x="2698877" y="904113"/>
                </a:lnTo>
                <a:lnTo>
                  <a:pt x="2732278" y="885951"/>
                </a:lnTo>
                <a:lnTo>
                  <a:pt x="2714244" y="852424"/>
                </a:lnTo>
                <a:close/>
              </a:path>
              <a:path w="4330065" h="2354579">
                <a:moveTo>
                  <a:pt x="2781173" y="816101"/>
                </a:moveTo>
                <a:lnTo>
                  <a:pt x="2747772" y="834263"/>
                </a:lnTo>
                <a:lnTo>
                  <a:pt x="2765806" y="867790"/>
                </a:lnTo>
                <a:lnTo>
                  <a:pt x="2799334" y="849629"/>
                </a:lnTo>
                <a:lnTo>
                  <a:pt x="2781173" y="816101"/>
                </a:lnTo>
                <a:close/>
              </a:path>
              <a:path w="4330065" h="2354579">
                <a:moveTo>
                  <a:pt x="2848229" y="779906"/>
                </a:moveTo>
                <a:lnTo>
                  <a:pt x="2814701" y="798067"/>
                </a:lnTo>
                <a:lnTo>
                  <a:pt x="2832862" y="831595"/>
                </a:lnTo>
                <a:lnTo>
                  <a:pt x="2866390" y="813434"/>
                </a:lnTo>
                <a:lnTo>
                  <a:pt x="2848229" y="779906"/>
                </a:lnTo>
                <a:close/>
              </a:path>
              <a:path w="4330065" h="2354579">
                <a:moveTo>
                  <a:pt x="2915285" y="743584"/>
                </a:moveTo>
                <a:lnTo>
                  <a:pt x="2881757" y="761745"/>
                </a:lnTo>
                <a:lnTo>
                  <a:pt x="2899918" y="795274"/>
                </a:lnTo>
                <a:lnTo>
                  <a:pt x="2933446" y="777113"/>
                </a:lnTo>
                <a:lnTo>
                  <a:pt x="2915285" y="743584"/>
                </a:lnTo>
                <a:close/>
              </a:path>
              <a:path w="4330065" h="2354579">
                <a:moveTo>
                  <a:pt x="2982214" y="707389"/>
                </a:moveTo>
                <a:lnTo>
                  <a:pt x="2948813" y="725551"/>
                </a:lnTo>
                <a:lnTo>
                  <a:pt x="2966847" y="758951"/>
                </a:lnTo>
                <a:lnTo>
                  <a:pt x="3000375" y="740917"/>
                </a:lnTo>
                <a:lnTo>
                  <a:pt x="2982214" y="707389"/>
                </a:lnTo>
                <a:close/>
              </a:path>
              <a:path w="4330065" h="2354579">
                <a:moveTo>
                  <a:pt x="3049270" y="671067"/>
                </a:moveTo>
                <a:lnTo>
                  <a:pt x="3015742" y="689228"/>
                </a:lnTo>
                <a:lnTo>
                  <a:pt x="3033903" y="722756"/>
                </a:lnTo>
                <a:lnTo>
                  <a:pt x="3067431" y="704595"/>
                </a:lnTo>
                <a:lnTo>
                  <a:pt x="3049270" y="671067"/>
                </a:lnTo>
                <a:close/>
              </a:path>
              <a:path w="4330065" h="2354579">
                <a:moveTo>
                  <a:pt x="3116326" y="634872"/>
                </a:moveTo>
                <a:lnTo>
                  <a:pt x="3082798" y="653033"/>
                </a:lnTo>
                <a:lnTo>
                  <a:pt x="3100959" y="686434"/>
                </a:lnTo>
                <a:lnTo>
                  <a:pt x="3134487" y="668401"/>
                </a:lnTo>
                <a:lnTo>
                  <a:pt x="3116326" y="634872"/>
                </a:lnTo>
                <a:close/>
              </a:path>
              <a:path w="4330065" h="2354579">
                <a:moveTo>
                  <a:pt x="3183382" y="598551"/>
                </a:moveTo>
                <a:lnTo>
                  <a:pt x="3149854" y="616712"/>
                </a:lnTo>
                <a:lnTo>
                  <a:pt x="3168015" y="650239"/>
                </a:lnTo>
                <a:lnTo>
                  <a:pt x="3201416" y="632078"/>
                </a:lnTo>
                <a:lnTo>
                  <a:pt x="3183382" y="598551"/>
                </a:lnTo>
                <a:close/>
              </a:path>
              <a:path w="4330065" h="2354579">
                <a:moveTo>
                  <a:pt x="3250311" y="562355"/>
                </a:moveTo>
                <a:lnTo>
                  <a:pt x="3216783" y="580389"/>
                </a:lnTo>
                <a:lnTo>
                  <a:pt x="3234944" y="613917"/>
                </a:lnTo>
                <a:lnTo>
                  <a:pt x="3268472" y="595883"/>
                </a:lnTo>
                <a:lnTo>
                  <a:pt x="3250311" y="562355"/>
                </a:lnTo>
                <a:close/>
              </a:path>
              <a:path w="4330065" h="2354579">
                <a:moveTo>
                  <a:pt x="3317367" y="526033"/>
                </a:moveTo>
                <a:lnTo>
                  <a:pt x="3283839" y="544194"/>
                </a:lnTo>
                <a:lnTo>
                  <a:pt x="3302000" y="577722"/>
                </a:lnTo>
                <a:lnTo>
                  <a:pt x="3335528" y="559562"/>
                </a:lnTo>
                <a:lnTo>
                  <a:pt x="3317367" y="526033"/>
                </a:lnTo>
                <a:close/>
              </a:path>
              <a:path w="4330065" h="2354579">
                <a:moveTo>
                  <a:pt x="3384423" y="489838"/>
                </a:moveTo>
                <a:lnTo>
                  <a:pt x="3350895" y="507872"/>
                </a:lnTo>
                <a:lnTo>
                  <a:pt x="3369056" y="541401"/>
                </a:lnTo>
                <a:lnTo>
                  <a:pt x="3402457" y="523366"/>
                </a:lnTo>
                <a:lnTo>
                  <a:pt x="3384423" y="489838"/>
                </a:lnTo>
                <a:close/>
              </a:path>
              <a:path w="4330065" h="2354579">
                <a:moveTo>
                  <a:pt x="3451352" y="453516"/>
                </a:moveTo>
                <a:lnTo>
                  <a:pt x="3417951" y="471677"/>
                </a:lnTo>
                <a:lnTo>
                  <a:pt x="3435985" y="505205"/>
                </a:lnTo>
                <a:lnTo>
                  <a:pt x="3469513" y="487044"/>
                </a:lnTo>
                <a:lnTo>
                  <a:pt x="3451352" y="453516"/>
                </a:lnTo>
                <a:close/>
              </a:path>
              <a:path w="4330065" h="2354579">
                <a:moveTo>
                  <a:pt x="3518408" y="417321"/>
                </a:moveTo>
                <a:lnTo>
                  <a:pt x="3484880" y="435355"/>
                </a:lnTo>
                <a:lnTo>
                  <a:pt x="3503041" y="468883"/>
                </a:lnTo>
                <a:lnTo>
                  <a:pt x="3536569" y="450722"/>
                </a:lnTo>
                <a:lnTo>
                  <a:pt x="3518408" y="417321"/>
                </a:lnTo>
                <a:close/>
              </a:path>
              <a:path w="4330065" h="2354579">
                <a:moveTo>
                  <a:pt x="3585464" y="381000"/>
                </a:moveTo>
                <a:lnTo>
                  <a:pt x="3551936" y="399161"/>
                </a:lnTo>
                <a:lnTo>
                  <a:pt x="3570097" y="432688"/>
                </a:lnTo>
                <a:lnTo>
                  <a:pt x="3603625" y="414527"/>
                </a:lnTo>
                <a:lnTo>
                  <a:pt x="3585464" y="381000"/>
                </a:lnTo>
                <a:close/>
              </a:path>
              <a:path w="4330065" h="2354579">
                <a:moveTo>
                  <a:pt x="3652520" y="344804"/>
                </a:moveTo>
                <a:lnTo>
                  <a:pt x="3618992" y="362838"/>
                </a:lnTo>
                <a:lnTo>
                  <a:pt x="3637026" y="396366"/>
                </a:lnTo>
                <a:lnTo>
                  <a:pt x="3670554" y="378205"/>
                </a:lnTo>
                <a:lnTo>
                  <a:pt x="3652520" y="344804"/>
                </a:lnTo>
                <a:close/>
              </a:path>
              <a:path w="4330065" h="2354579">
                <a:moveTo>
                  <a:pt x="3719449" y="308482"/>
                </a:moveTo>
                <a:lnTo>
                  <a:pt x="3685921" y="326643"/>
                </a:lnTo>
                <a:lnTo>
                  <a:pt x="3704082" y="360171"/>
                </a:lnTo>
                <a:lnTo>
                  <a:pt x="3737610" y="342011"/>
                </a:lnTo>
                <a:lnTo>
                  <a:pt x="3719449" y="308482"/>
                </a:lnTo>
                <a:close/>
              </a:path>
              <a:path w="4330065" h="2354579">
                <a:moveTo>
                  <a:pt x="3786505" y="272288"/>
                </a:moveTo>
                <a:lnTo>
                  <a:pt x="3752977" y="290321"/>
                </a:lnTo>
                <a:lnTo>
                  <a:pt x="3771138" y="323850"/>
                </a:lnTo>
                <a:lnTo>
                  <a:pt x="3804666" y="305688"/>
                </a:lnTo>
                <a:lnTo>
                  <a:pt x="3786505" y="272288"/>
                </a:lnTo>
                <a:close/>
              </a:path>
              <a:path w="4330065" h="2354579">
                <a:moveTo>
                  <a:pt x="3853561" y="235965"/>
                </a:moveTo>
                <a:lnTo>
                  <a:pt x="3820033" y="254126"/>
                </a:lnTo>
                <a:lnTo>
                  <a:pt x="3838194" y="287654"/>
                </a:lnTo>
                <a:lnTo>
                  <a:pt x="3871595" y="269493"/>
                </a:lnTo>
                <a:lnTo>
                  <a:pt x="3853561" y="235965"/>
                </a:lnTo>
                <a:close/>
              </a:path>
              <a:path w="4330065" h="2354579">
                <a:moveTo>
                  <a:pt x="3920490" y="199643"/>
                </a:moveTo>
                <a:lnTo>
                  <a:pt x="3887089" y="217804"/>
                </a:lnTo>
                <a:lnTo>
                  <a:pt x="3905123" y="251332"/>
                </a:lnTo>
                <a:lnTo>
                  <a:pt x="3938651" y="233171"/>
                </a:lnTo>
                <a:lnTo>
                  <a:pt x="3920490" y="199643"/>
                </a:lnTo>
                <a:close/>
              </a:path>
              <a:path w="4330065" h="2354579">
                <a:moveTo>
                  <a:pt x="3987546" y="163449"/>
                </a:moveTo>
                <a:lnTo>
                  <a:pt x="3954018" y="181609"/>
                </a:lnTo>
                <a:lnTo>
                  <a:pt x="3972179" y="215137"/>
                </a:lnTo>
                <a:lnTo>
                  <a:pt x="4005707" y="196976"/>
                </a:lnTo>
                <a:lnTo>
                  <a:pt x="3987546" y="163449"/>
                </a:lnTo>
                <a:close/>
              </a:path>
              <a:path w="4330065" h="2354579">
                <a:moveTo>
                  <a:pt x="4054602" y="127126"/>
                </a:moveTo>
                <a:lnTo>
                  <a:pt x="4021074" y="145287"/>
                </a:lnTo>
                <a:lnTo>
                  <a:pt x="4039235" y="178815"/>
                </a:lnTo>
                <a:lnTo>
                  <a:pt x="4072763" y="160654"/>
                </a:lnTo>
                <a:lnTo>
                  <a:pt x="4054602" y="127126"/>
                </a:lnTo>
                <a:close/>
              </a:path>
              <a:path w="4330065" h="2354579">
                <a:moveTo>
                  <a:pt x="4121658" y="90931"/>
                </a:moveTo>
                <a:lnTo>
                  <a:pt x="4088130" y="109092"/>
                </a:lnTo>
                <a:lnTo>
                  <a:pt x="4106164" y="142493"/>
                </a:lnTo>
                <a:lnTo>
                  <a:pt x="4139692" y="124459"/>
                </a:lnTo>
                <a:lnTo>
                  <a:pt x="4121658" y="90931"/>
                </a:lnTo>
                <a:close/>
              </a:path>
              <a:path w="4330065" h="2354579">
                <a:moveTo>
                  <a:pt x="4188587" y="54609"/>
                </a:moveTo>
                <a:lnTo>
                  <a:pt x="4155059" y="72770"/>
                </a:lnTo>
                <a:lnTo>
                  <a:pt x="4173220" y="106299"/>
                </a:lnTo>
                <a:lnTo>
                  <a:pt x="4206748" y="88137"/>
                </a:lnTo>
                <a:lnTo>
                  <a:pt x="4188587" y="54609"/>
                </a:lnTo>
                <a:close/>
              </a:path>
              <a:path w="4330065" h="2354579">
                <a:moveTo>
                  <a:pt x="4329684" y="0"/>
                </a:moveTo>
                <a:lnTo>
                  <a:pt x="4201922" y="4190"/>
                </a:lnTo>
                <a:lnTo>
                  <a:pt x="4256278" y="104647"/>
                </a:lnTo>
                <a:lnTo>
                  <a:pt x="4280598" y="69976"/>
                </a:lnTo>
                <a:lnTo>
                  <a:pt x="4240276" y="69976"/>
                </a:lnTo>
                <a:lnTo>
                  <a:pt x="4222115" y="36575"/>
                </a:lnTo>
                <a:lnTo>
                  <a:pt x="4236847" y="28575"/>
                </a:lnTo>
                <a:lnTo>
                  <a:pt x="4309639" y="28575"/>
                </a:lnTo>
                <a:lnTo>
                  <a:pt x="4329684" y="0"/>
                </a:lnTo>
                <a:close/>
              </a:path>
              <a:path w="4330065" h="2354579">
                <a:moveTo>
                  <a:pt x="4236847" y="28575"/>
                </a:moveTo>
                <a:lnTo>
                  <a:pt x="4222115" y="36575"/>
                </a:lnTo>
                <a:lnTo>
                  <a:pt x="4240276" y="69976"/>
                </a:lnTo>
                <a:lnTo>
                  <a:pt x="4255008" y="62102"/>
                </a:lnTo>
                <a:lnTo>
                  <a:pt x="4236847" y="28575"/>
                </a:lnTo>
                <a:close/>
              </a:path>
              <a:path w="4330065" h="2354579">
                <a:moveTo>
                  <a:pt x="4309639" y="28575"/>
                </a:moveTo>
                <a:lnTo>
                  <a:pt x="4236847" y="28575"/>
                </a:lnTo>
                <a:lnTo>
                  <a:pt x="4255008" y="62102"/>
                </a:lnTo>
                <a:lnTo>
                  <a:pt x="4240276" y="69976"/>
                </a:lnTo>
                <a:lnTo>
                  <a:pt x="4280598" y="69976"/>
                </a:lnTo>
                <a:lnTo>
                  <a:pt x="430963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5969" y="2141982"/>
            <a:ext cx="6529070" cy="2367915"/>
          </a:xfrm>
          <a:custGeom>
            <a:avLst/>
            <a:gdLst/>
            <a:ahLst/>
            <a:cxnLst/>
            <a:rect l="l" t="t" r="r" b="b"/>
            <a:pathLst>
              <a:path w="6529070" h="2367915">
                <a:moveTo>
                  <a:pt x="35940" y="2318766"/>
                </a:moveTo>
                <a:lnTo>
                  <a:pt x="0" y="2331592"/>
                </a:lnTo>
                <a:lnTo>
                  <a:pt x="12953" y="2367406"/>
                </a:lnTo>
                <a:lnTo>
                  <a:pt x="48768" y="2354579"/>
                </a:lnTo>
                <a:lnTo>
                  <a:pt x="35940" y="2318766"/>
                </a:lnTo>
                <a:close/>
              </a:path>
              <a:path w="6529070" h="2367915">
                <a:moveTo>
                  <a:pt x="107696" y="2293111"/>
                </a:moveTo>
                <a:lnTo>
                  <a:pt x="71755" y="2305938"/>
                </a:lnTo>
                <a:lnTo>
                  <a:pt x="84581" y="2341753"/>
                </a:lnTo>
                <a:lnTo>
                  <a:pt x="120522" y="2328925"/>
                </a:lnTo>
                <a:lnTo>
                  <a:pt x="107696" y="2293111"/>
                </a:lnTo>
                <a:close/>
              </a:path>
              <a:path w="6529070" h="2367915">
                <a:moveTo>
                  <a:pt x="179450" y="2267457"/>
                </a:moveTo>
                <a:lnTo>
                  <a:pt x="143509" y="2280285"/>
                </a:lnTo>
                <a:lnTo>
                  <a:pt x="156337" y="2316098"/>
                </a:lnTo>
                <a:lnTo>
                  <a:pt x="192278" y="2303272"/>
                </a:lnTo>
                <a:lnTo>
                  <a:pt x="179450" y="2267457"/>
                </a:lnTo>
                <a:close/>
              </a:path>
              <a:path w="6529070" h="2367915">
                <a:moveTo>
                  <a:pt x="251206" y="2241676"/>
                </a:moveTo>
                <a:lnTo>
                  <a:pt x="215265" y="2254504"/>
                </a:lnTo>
                <a:lnTo>
                  <a:pt x="228092" y="2290444"/>
                </a:lnTo>
                <a:lnTo>
                  <a:pt x="264033" y="2277617"/>
                </a:lnTo>
                <a:lnTo>
                  <a:pt x="251206" y="2241676"/>
                </a:lnTo>
                <a:close/>
              </a:path>
              <a:path w="6529070" h="2367915">
                <a:moveTo>
                  <a:pt x="322961" y="2216022"/>
                </a:moveTo>
                <a:lnTo>
                  <a:pt x="287019" y="2228849"/>
                </a:lnTo>
                <a:lnTo>
                  <a:pt x="299847" y="2264791"/>
                </a:lnTo>
                <a:lnTo>
                  <a:pt x="335788" y="2251963"/>
                </a:lnTo>
                <a:lnTo>
                  <a:pt x="322961" y="2216022"/>
                </a:lnTo>
                <a:close/>
              </a:path>
              <a:path w="6529070" h="2367915">
                <a:moveTo>
                  <a:pt x="394588" y="2190368"/>
                </a:moveTo>
                <a:lnTo>
                  <a:pt x="358775" y="2203195"/>
                </a:lnTo>
                <a:lnTo>
                  <a:pt x="371601" y="2239136"/>
                </a:lnTo>
                <a:lnTo>
                  <a:pt x="407543" y="2226310"/>
                </a:lnTo>
                <a:lnTo>
                  <a:pt x="394588" y="2190368"/>
                </a:lnTo>
                <a:close/>
              </a:path>
              <a:path w="6529070" h="2367915">
                <a:moveTo>
                  <a:pt x="466344" y="2164715"/>
                </a:moveTo>
                <a:lnTo>
                  <a:pt x="430530" y="2177541"/>
                </a:lnTo>
                <a:lnTo>
                  <a:pt x="443356" y="2213355"/>
                </a:lnTo>
                <a:lnTo>
                  <a:pt x="479170" y="2200529"/>
                </a:lnTo>
                <a:lnTo>
                  <a:pt x="466344" y="2164715"/>
                </a:lnTo>
                <a:close/>
              </a:path>
              <a:path w="6529070" h="2367915">
                <a:moveTo>
                  <a:pt x="538099" y="2139060"/>
                </a:moveTo>
                <a:lnTo>
                  <a:pt x="502285" y="2151887"/>
                </a:lnTo>
                <a:lnTo>
                  <a:pt x="515112" y="2187701"/>
                </a:lnTo>
                <a:lnTo>
                  <a:pt x="550926" y="2174874"/>
                </a:lnTo>
                <a:lnTo>
                  <a:pt x="538099" y="2139060"/>
                </a:lnTo>
                <a:close/>
              </a:path>
              <a:path w="6529070" h="2367915">
                <a:moveTo>
                  <a:pt x="609854" y="2113406"/>
                </a:moveTo>
                <a:lnTo>
                  <a:pt x="574039" y="2126234"/>
                </a:lnTo>
                <a:lnTo>
                  <a:pt x="586867" y="2162047"/>
                </a:lnTo>
                <a:lnTo>
                  <a:pt x="622681" y="2149220"/>
                </a:lnTo>
                <a:lnTo>
                  <a:pt x="609854" y="2113406"/>
                </a:lnTo>
                <a:close/>
              </a:path>
              <a:path w="6529070" h="2367915">
                <a:moveTo>
                  <a:pt x="681608" y="2087625"/>
                </a:moveTo>
                <a:lnTo>
                  <a:pt x="645794" y="2100453"/>
                </a:lnTo>
                <a:lnTo>
                  <a:pt x="658622" y="2136393"/>
                </a:lnTo>
                <a:lnTo>
                  <a:pt x="694436" y="2123566"/>
                </a:lnTo>
                <a:lnTo>
                  <a:pt x="681608" y="2087625"/>
                </a:lnTo>
                <a:close/>
              </a:path>
              <a:path w="6529070" h="2367915">
                <a:moveTo>
                  <a:pt x="753363" y="2061971"/>
                </a:moveTo>
                <a:lnTo>
                  <a:pt x="717550" y="2074798"/>
                </a:lnTo>
                <a:lnTo>
                  <a:pt x="730376" y="2110740"/>
                </a:lnTo>
                <a:lnTo>
                  <a:pt x="766191" y="2097912"/>
                </a:lnTo>
                <a:lnTo>
                  <a:pt x="753363" y="2061971"/>
                </a:lnTo>
                <a:close/>
              </a:path>
              <a:path w="6529070" h="2367915">
                <a:moveTo>
                  <a:pt x="825119" y="2036317"/>
                </a:moveTo>
                <a:lnTo>
                  <a:pt x="789178" y="2049144"/>
                </a:lnTo>
                <a:lnTo>
                  <a:pt x="802132" y="2085085"/>
                </a:lnTo>
                <a:lnTo>
                  <a:pt x="837945" y="2072131"/>
                </a:lnTo>
                <a:lnTo>
                  <a:pt x="825119" y="2036317"/>
                </a:lnTo>
                <a:close/>
              </a:path>
              <a:path w="6529070" h="2367915">
                <a:moveTo>
                  <a:pt x="896874" y="2010663"/>
                </a:moveTo>
                <a:lnTo>
                  <a:pt x="860932" y="2023490"/>
                </a:lnTo>
                <a:lnTo>
                  <a:pt x="873760" y="2059304"/>
                </a:lnTo>
                <a:lnTo>
                  <a:pt x="909701" y="2046477"/>
                </a:lnTo>
                <a:lnTo>
                  <a:pt x="896874" y="2010663"/>
                </a:lnTo>
                <a:close/>
              </a:path>
              <a:path w="6529070" h="2367915">
                <a:moveTo>
                  <a:pt x="968629" y="1985009"/>
                </a:moveTo>
                <a:lnTo>
                  <a:pt x="932688" y="1997836"/>
                </a:lnTo>
                <a:lnTo>
                  <a:pt x="945514" y="2033650"/>
                </a:lnTo>
                <a:lnTo>
                  <a:pt x="981456" y="2020823"/>
                </a:lnTo>
                <a:lnTo>
                  <a:pt x="968629" y="1985009"/>
                </a:lnTo>
                <a:close/>
              </a:path>
              <a:path w="6529070" h="2367915">
                <a:moveTo>
                  <a:pt x="1040383" y="1959228"/>
                </a:moveTo>
                <a:lnTo>
                  <a:pt x="1004443" y="1972182"/>
                </a:lnTo>
                <a:lnTo>
                  <a:pt x="1017269" y="2007996"/>
                </a:lnTo>
                <a:lnTo>
                  <a:pt x="1053211" y="1995169"/>
                </a:lnTo>
                <a:lnTo>
                  <a:pt x="1040383" y="1959228"/>
                </a:lnTo>
                <a:close/>
              </a:path>
              <a:path w="6529070" h="2367915">
                <a:moveTo>
                  <a:pt x="1112139" y="1933574"/>
                </a:moveTo>
                <a:lnTo>
                  <a:pt x="1076198" y="1946401"/>
                </a:lnTo>
                <a:lnTo>
                  <a:pt x="1089025" y="1982342"/>
                </a:lnTo>
                <a:lnTo>
                  <a:pt x="1124966" y="1969515"/>
                </a:lnTo>
                <a:lnTo>
                  <a:pt x="1112139" y="1933574"/>
                </a:lnTo>
                <a:close/>
              </a:path>
              <a:path w="6529070" h="2367915">
                <a:moveTo>
                  <a:pt x="1183767" y="1907920"/>
                </a:moveTo>
                <a:lnTo>
                  <a:pt x="1147953" y="1920747"/>
                </a:lnTo>
                <a:lnTo>
                  <a:pt x="1160780" y="1956688"/>
                </a:lnTo>
                <a:lnTo>
                  <a:pt x="1196720" y="1943861"/>
                </a:lnTo>
                <a:lnTo>
                  <a:pt x="1183767" y="1907920"/>
                </a:lnTo>
                <a:close/>
              </a:path>
              <a:path w="6529070" h="2367915">
                <a:moveTo>
                  <a:pt x="1255522" y="1882266"/>
                </a:moveTo>
                <a:lnTo>
                  <a:pt x="1219708" y="1895093"/>
                </a:lnTo>
                <a:lnTo>
                  <a:pt x="1232535" y="1930907"/>
                </a:lnTo>
                <a:lnTo>
                  <a:pt x="1268349" y="1918080"/>
                </a:lnTo>
                <a:lnTo>
                  <a:pt x="1255522" y="1882266"/>
                </a:lnTo>
                <a:close/>
              </a:path>
              <a:path w="6529070" h="2367915">
                <a:moveTo>
                  <a:pt x="1327277" y="1856612"/>
                </a:moveTo>
                <a:lnTo>
                  <a:pt x="1291463" y="1869439"/>
                </a:lnTo>
                <a:lnTo>
                  <a:pt x="1304289" y="1905253"/>
                </a:lnTo>
                <a:lnTo>
                  <a:pt x="1340104" y="1892426"/>
                </a:lnTo>
                <a:lnTo>
                  <a:pt x="1327277" y="1856612"/>
                </a:lnTo>
                <a:close/>
              </a:path>
              <a:path w="6529070" h="2367915">
                <a:moveTo>
                  <a:pt x="1399032" y="1830958"/>
                </a:moveTo>
                <a:lnTo>
                  <a:pt x="1363218" y="1843785"/>
                </a:lnTo>
                <a:lnTo>
                  <a:pt x="1376045" y="1879599"/>
                </a:lnTo>
                <a:lnTo>
                  <a:pt x="1411858" y="1866772"/>
                </a:lnTo>
                <a:lnTo>
                  <a:pt x="1399032" y="1830958"/>
                </a:lnTo>
                <a:close/>
              </a:path>
              <a:path w="6529070" h="2367915">
                <a:moveTo>
                  <a:pt x="1470787" y="1805177"/>
                </a:moveTo>
                <a:lnTo>
                  <a:pt x="1434973" y="1818004"/>
                </a:lnTo>
                <a:lnTo>
                  <a:pt x="1447800" y="1853945"/>
                </a:lnTo>
                <a:lnTo>
                  <a:pt x="1483614" y="1841118"/>
                </a:lnTo>
                <a:lnTo>
                  <a:pt x="1470787" y="1805177"/>
                </a:lnTo>
                <a:close/>
              </a:path>
              <a:path w="6529070" h="2367915">
                <a:moveTo>
                  <a:pt x="1542542" y="1779523"/>
                </a:moveTo>
                <a:lnTo>
                  <a:pt x="1506728" y="1792350"/>
                </a:lnTo>
                <a:lnTo>
                  <a:pt x="1519555" y="1828291"/>
                </a:lnTo>
                <a:lnTo>
                  <a:pt x="1555369" y="1815464"/>
                </a:lnTo>
                <a:lnTo>
                  <a:pt x="1542542" y="1779523"/>
                </a:lnTo>
                <a:close/>
              </a:path>
              <a:path w="6529070" h="2367915">
                <a:moveTo>
                  <a:pt x="1614297" y="1753869"/>
                </a:moveTo>
                <a:lnTo>
                  <a:pt x="1578356" y="1766696"/>
                </a:lnTo>
                <a:lnTo>
                  <a:pt x="1591310" y="1802637"/>
                </a:lnTo>
                <a:lnTo>
                  <a:pt x="1627124" y="1789810"/>
                </a:lnTo>
                <a:lnTo>
                  <a:pt x="1614297" y="1753869"/>
                </a:lnTo>
                <a:close/>
              </a:path>
              <a:path w="6529070" h="2367915">
                <a:moveTo>
                  <a:pt x="1686052" y="1728215"/>
                </a:moveTo>
                <a:lnTo>
                  <a:pt x="1650111" y="1741042"/>
                </a:lnTo>
                <a:lnTo>
                  <a:pt x="1662938" y="1776856"/>
                </a:lnTo>
                <a:lnTo>
                  <a:pt x="1698879" y="1764029"/>
                </a:lnTo>
                <a:lnTo>
                  <a:pt x="1686052" y="1728215"/>
                </a:lnTo>
                <a:close/>
              </a:path>
              <a:path w="6529070" h="2367915">
                <a:moveTo>
                  <a:pt x="1757807" y="1702561"/>
                </a:moveTo>
                <a:lnTo>
                  <a:pt x="1721866" y="1715388"/>
                </a:lnTo>
                <a:lnTo>
                  <a:pt x="1734693" y="1751202"/>
                </a:lnTo>
                <a:lnTo>
                  <a:pt x="1770633" y="1738375"/>
                </a:lnTo>
                <a:lnTo>
                  <a:pt x="1757807" y="1702561"/>
                </a:lnTo>
                <a:close/>
              </a:path>
              <a:path w="6529070" h="2367915">
                <a:moveTo>
                  <a:pt x="1829562" y="1676907"/>
                </a:moveTo>
                <a:lnTo>
                  <a:pt x="1793620" y="1689734"/>
                </a:lnTo>
                <a:lnTo>
                  <a:pt x="1806448" y="1725548"/>
                </a:lnTo>
                <a:lnTo>
                  <a:pt x="1842389" y="1712721"/>
                </a:lnTo>
                <a:lnTo>
                  <a:pt x="1829562" y="1676907"/>
                </a:lnTo>
                <a:close/>
              </a:path>
              <a:path w="6529070" h="2367915">
                <a:moveTo>
                  <a:pt x="1901317" y="1651126"/>
                </a:moveTo>
                <a:lnTo>
                  <a:pt x="1865376" y="1663953"/>
                </a:lnTo>
                <a:lnTo>
                  <a:pt x="1878203" y="1699894"/>
                </a:lnTo>
                <a:lnTo>
                  <a:pt x="1914144" y="1687067"/>
                </a:lnTo>
                <a:lnTo>
                  <a:pt x="1901317" y="1651126"/>
                </a:lnTo>
                <a:close/>
              </a:path>
              <a:path w="6529070" h="2367915">
                <a:moveTo>
                  <a:pt x="1972945" y="1625472"/>
                </a:moveTo>
                <a:lnTo>
                  <a:pt x="1937131" y="1638299"/>
                </a:lnTo>
                <a:lnTo>
                  <a:pt x="1949958" y="1674240"/>
                </a:lnTo>
                <a:lnTo>
                  <a:pt x="1985898" y="1661413"/>
                </a:lnTo>
                <a:lnTo>
                  <a:pt x="1972945" y="1625472"/>
                </a:lnTo>
                <a:close/>
              </a:path>
              <a:path w="6529070" h="2367915">
                <a:moveTo>
                  <a:pt x="2044700" y="1599818"/>
                </a:moveTo>
                <a:lnTo>
                  <a:pt x="2008885" y="1612645"/>
                </a:lnTo>
                <a:lnTo>
                  <a:pt x="2021713" y="1648586"/>
                </a:lnTo>
                <a:lnTo>
                  <a:pt x="2057527" y="1635632"/>
                </a:lnTo>
                <a:lnTo>
                  <a:pt x="2044700" y="1599818"/>
                </a:lnTo>
                <a:close/>
              </a:path>
              <a:path w="6529070" h="2367915">
                <a:moveTo>
                  <a:pt x="2116455" y="1574164"/>
                </a:moveTo>
                <a:lnTo>
                  <a:pt x="2080641" y="1586991"/>
                </a:lnTo>
                <a:lnTo>
                  <a:pt x="2093468" y="1622805"/>
                </a:lnTo>
                <a:lnTo>
                  <a:pt x="2129282" y="1609978"/>
                </a:lnTo>
                <a:lnTo>
                  <a:pt x="2116455" y="1574164"/>
                </a:lnTo>
                <a:close/>
              </a:path>
              <a:path w="6529070" h="2367915">
                <a:moveTo>
                  <a:pt x="2188210" y="1548510"/>
                </a:moveTo>
                <a:lnTo>
                  <a:pt x="2152396" y="1561337"/>
                </a:lnTo>
                <a:lnTo>
                  <a:pt x="2165222" y="1597151"/>
                </a:lnTo>
                <a:lnTo>
                  <a:pt x="2201036" y="1584324"/>
                </a:lnTo>
                <a:lnTo>
                  <a:pt x="2188210" y="1548510"/>
                </a:lnTo>
                <a:close/>
              </a:path>
              <a:path w="6529070" h="2367915">
                <a:moveTo>
                  <a:pt x="2259965" y="1522729"/>
                </a:moveTo>
                <a:lnTo>
                  <a:pt x="2224151" y="1535683"/>
                </a:lnTo>
                <a:lnTo>
                  <a:pt x="2236978" y="1571497"/>
                </a:lnTo>
                <a:lnTo>
                  <a:pt x="2272792" y="1558670"/>
                </a:lnTo>
                <a:lnTo>
                  <a:pt x="2259965" y="1522729"/>
                </a:lnTo>
                <a:close/>
              </a:path>
              <a:path w="6529070" h="2367915">
                <a:moveTo>
                  <a:pt x="2331720" y="1497075"/>
                </a:moveTo>
                <a:lnTo>
                  <a:pt x="2295906" y="1509902"/>
                </a:lnTo>
                <a:lnTo>
                  <a:pt x="2308733" y="1545843"/>
                </a:lnTo>
                <a:lnTo>
                  <a:pt x="2344547" y="1533016"/>
                </a:lnTo>
                <a:lnTo>
                  <a:pt x="2331720" y="1497075"/>
                </a:lnTo>
                <a:close/>
              </a:path>
              <a:path w="6529070" h="2367915">
                <a:moveTo>
                  <a:pt x="2403475" y="1471421"/>
                </a:moveTo>
                <a:lnTo>
                  <a:pt x="2367534" y="1484248"/>
                </a:lnTo>
                <a:lnTo>
                  <a:pt x="2380488" y="1520189"/>
                </a:lnTo>
                <a:lnTo>
                  <a:pt x="2416302" y="1507362"/>
                </a:lnTo>
                <a:lnTo>
                  <a:pt x="2403475" y="1471421"/>
                </a:lnTo>
                <a:close/>
              </a:path>
              <a:path w="6529070" h="2367915">
                <a:moveTo>
                  <a:pt x="2475230" y="1445767"/>
                </a:moveTo>
                <a:lnTo>
                  <a:pt x="2439289" y="1458594"/>
                </a:lnTo>
                <a:lnTo>
                  <a:pt x="2452116" y="1494408"/>
                </a:lnTo>
                <a:lnTo>
                  <a:pt x="2488057" y="1481581"/>
                </a:lnTo>
                <a:lnTo>
                  <a:pt x="2475230" y="1445767"/>
                </a:lnTo>
                <a:close/>
              </a:path>
              <a:path w="6529070" h="2367915">
                <a:moveTo>
                  <a:pt x="2546985" y="1420114"/>
                </a:moveTo>
                <a:lnTo>
                  <a:pt x="2511044" y="1432940"/>
                </a:lnTo>
                <a:lnTo>
                  <a:pt x="2523871" y="1468754"/>
                </a:lnTo>
                <a:lnTo>
                  <a:pt x="2559811" y="1455927"/>
                </a:lnTo>
                <a:lnTo>
                  <a:pt x="2546985" y="1420114"/>
                </a:lnTo>
                <a:close/>
              </a:path>
              <a:path w="6529070" h="2367915">
                <a:moveTo>
                  <a:pt x="2618740" y="1394459"/>
                </a:moveTo>
                <a:lnTo>
                  <a:pt x="2582798" y="1407287"/>
                </a:lnTo>
                <a:lnTo>
                  <a:pt x="2595626" y="1443101"/>
                </a:lnTo>
                <a:lnTo>
                  <a:pt x="2631567" y="1430273"/>
                </a:lnTo>
                <a:lnTo>
                  <a:pt x="2618740" y="1394459"/>
                </a:lnTo>
                <a:close/>
              </a:path>
              <a:path w="6529070" h="2367915">
                <a:moveTo>
                  <a:pt x="2690495" y="1368678"/>
                </a:moveTo>
                <a:lnTo>
                  <a:pt x="2654554" y="1381505"/>
                </a:lnTo>
                <a:lnTo>
                  <a:pt x="2667381" y="1417446"/>
                </a:lnTo>
                <a:lnTo>
                  <a:pt x="2703322" y="1404619"/>
                </a:lnTo>
                <a:lnTo>
                  <a:pt x="2690495" y="1368678"/>
                </a:lnTo>
                <a:close/>
              </a:path>
              <a:path w="6529070" h="2367915">
                <a:moveTo>
                  <a:pt x="2762122" y="1343025"/>
                </a:moveTo>
                <a:lnTo>
                  <a:pt x="2726309" y="1355852"/>
                </a:lnTo>
                <a:lnTo>
                  <a:pt x="2739135" y="1391792"/>
                </a:lnTo>
                <a:lnTo>
                  <a:pt x="2775077" y="1378965"/>
                </a:lnTo>
                <a:lnTo>
                  <a:pt x="2762122" y="1343025"/>
                </a:lnTo>
                <a:close/>
              </a:path>
              <a:path w="6529070" h="2367915">
                <a:moveTo>
                  <a:pt x="2833878" y="1317370"/>
                </a:moveTo>
                <a:lnTo>
                  <a:pt x="2798064" y="1330197"/>
                </a:lnTo>
                <a:lnTo>
                  <a:pt x="2810891" y="1366139"/>
                </a:lnTo>
                <a:lnTo>
                  <a:pt x="2846705" y="1353184"/>
                </a:lnTo>
                <a:lnTo>
                  <a:pt x="2833878" y="1317370"/>
                </a:lnTo>
                <a:close/>
              </a:path>
              <a:path w="6529070" h="2367915">
                <a:moveTo>
                  <a:pt x="2905633" y="1291716"/>
                </a:moveTo>
                <a:lnTo>
                  <a:pt x="2869819" y="1304543"/>
                </a:lnTo>
                <a:lnTo>
                  <a:pt x="2882646" y="1340357"/>
                </a:lnTo>
                <a:lnTo>
                  <a:pt x="2918460" y="1327530"/>
                </a:lnTo>
                <a:lnTo>
                  <a:pt x="2905633" y="1291716"/>
                </a:lnTo>
                <a:close/>
              </a:path>
              <a:path w="6529070" h="2367915">
                <a:moveTo>
                  <a:pt x="2977388" y="1266063"/>
                </a:moveTo>
                <a:lnTo>
                  <a:pt x="2941573" y="1278889"/>
                </a:lnTo>
                <a:lnTo>
                  <a:pt x="2954401" y="1314703"/>
                </a:lnTo>
                <a:lnTo>
                  <a:pt x="2990215" y="1301877"/>
                </a:lnTo>
                <a:lnTo>
                  <a:pt x="2977388" y="1266063"/>
                </a:lnTo>
                <a:close/>
              </a:path>
              <a:path w="6529070" h="2367915">
                <a:moveTo>
                  <a:pt x="3049143" y="1240408"/>
                </a:moveTo>
                <a:lnTo>
                  <a:pt x="3013329" y="1253235"/>
                </a:lnTo>
                <a:lnTo>
                  <a:pt x="3026156" y="1289050"/>
                </a:lnTo>
                <a:lnTo>
                  <a:pt x="3061970" y="1276222"/>
                </a:lnTo>
                <a:lnTo>
                  <a:pt x="3049143" y="1240408"/>
                </a:lnTo>
                <a:close/>
              </a:path>
              <a:path w="6529070" h="2367915">
                <a:moveTo>
                  <a:pt x="3120897" y="1214627"/>
                </a:moveTo>
                <a:lnTo>
                  <a:pt x="3085084" y="1227454"/>
                </a:lnTo>
                <a:lnTo>
                  <a:pt x="3097910" y="1263395"/>
                </a:lnTo>
                <a:lnTo>
                  <a:pt x="3133725" y="1250568"/>
                </a:lnTo>
                <a:lnTo>
                  <a:pt x="3120897" y="1214627"/>
                </a:lnTo>
                <a:close/>
              </a:path>
              <a:path w="6529070" h="2367915">
                <a:moveTo>
                  <a:pt x="3192653" y="1188973"/>
                </a:moveTo>
                <a:lnTo>
                  <a:pt x="3156711" y="1201801"/>
                </a:lnTo>
                <a:lnTo>
                  <a:pt x="3169666" y="1237741"/>
                </a:lnTo>
                <a:lnTo>
                  <a:pt x="3205480" y="1224914"/>
                </a:lnTo>
                <a:lnTo>
                  <a:pt x="3192653" y="1188973"/>
                </a:lnTo>
                <a:close/>
              </a:path>
              <a:path w="6529070" h="2367915">
                <a:moveTo>
                  <a:pt x="3264407" y="1163319"/>
                </a:moveTo>
                <a:lnTo>
                  <a:pt x="3228467" y="1176146"/>
                </a:lnTo>
                <a:lnTo>
                  <a:pt x="3241294" y="1212088"/>
                </a:lnTo>
                <a:lnTo>
                  <a:pt x="3277234" y="1199133"/>
                </a:lnTo>
                <a:lnTo>
                  <a:pt x="3264407" y="1163319"/>
                </a:lnTo>
                <a:close/>
              </a:path>
              <a:path w="6529070" h="2367915">
                <a:moveTo>
                  <a:pt x="3336163" y="1137665"/>
                </a:moveTo>
                <a:lnTo>
                  <a:pt x="3300222" y="1150492"/>
                </a:lnTo>
                <a:lnTo>
                  <a:pt x="3313049" y="1186306"/>
                </a:lnTo>
                <a:lnTo>
                  <a:pt x="3348990" y="1173479"/>
                </a:lnTo>
                <a:lnTo>
                  <a:pt x="3336163" y="1137665"/>
                </a:lnTo>
                <a:close/>
              </a:path>
              <a:path w="6529070" h="2367915">
                <a:moveTo>
                  <a:pt x="3407918" y="1112012"/>
                </a:moveTo>
                <a:lnTo>
                  <a:pt x="3371977" y="1124839"/>
                </a:lnTo>
                <a:lnTo>
                  <a:pt x="3384804" y="1160652"/>
                </a:lnTo>
                <a:lnTo>
                  <a:pt x="3420745" y="1147826"/>
                </a:lnTo>
                <a:lnTo>
                  <a:pt x="3407918" y="1112012"/>
                </a:lnTo>
                <a:close/>
              </a:path>
              <a:path w="6529070" h="2367915">
                <a:moveTo>
                  <a:pt x="3479673" y="1086230"/>
                </a:moveTo>
                <a:lnTo>
                  <a:pt x="3443731" y="1099184"/>
                </a:lnTo>
                <a:lnTo>
                  <a:pt x="3456558" y="1134998"/>
                </a:lnTo>
                <a:lnTo>
                  <a:pt x="3492500" y="1122171"/>
                </a:lnTo>
                <a:lnTo>
                  <a:pt x="3479673" y="1086230"/>
                </a:lnTo>
                <a:close/>
              </a:path>
              <a:path w="6529070" h="2367915">
                <a:moveTo>
                  <a:pt x="3551301" y="1060577"/>
                </a:moveTo>
                <a:lnTo>
                  <a:pt x="3515486" y="1073403"/>
                </a:lnTo>
                <a:lnTo>
                  <a:pt x="3528314" y="1109344"/>
                </a:lnTo>
                <a:lnTo>
                  <a:pt x="3564254" y="1096517"/>
                </a:lnTo>
                <a:lnTo>
                  <a:pt x="3551301" y="1060577"/>
                </a:lnTo>
                <a:close/>
              </a:path>
              <a:path w="6529070" h="2367915">
                <a:moveTo>
                  <a:pt x="3623055" y="1034922"/>
                </a:moveTo>
                <a:lnTo>
                  <a:pt x="3587242" y="1047750"/>
                </a:lnTo>
                <a:lnTo>
                  <a:pt x="3600069" y="1083690"/>
                </a:lnTo>
                <a:lnTo>
                  <a:pt x="3635882" y="1070864"/>
                </a:lnTo>
                <a:lnTo>
                  <a:pt x="3623055" y="1034922"/>
                </a:lnTo>
                <a:close/>
              </a:path>
              <a:path w="6529070" h="2367915">
                <a:moveTo>
                  <a:pt x="3694810" y="1009268"/>
                </a:moveTo>
                <a:lnTo>
                  <a:pt x="3658997" y="1022095"/>
                </a:lnTo>
                <a:lnTo>
                  <a:pt x="3671824" y="1057909"/>
                </a:lnTo>
                <a:lnTo>
                  <a:pt x="3707638" y="1045082"/>
                </a:lnTo>
                <a:lnTo>
                  <a:pt x="3694810" y="1009268"/>
                </a:lnTo>
                <a:close/>
              </a:path>
              <a:path w="6529070" h="2367915">
                <a:moveTo>
                  <a:pt x="3766566" y="983614"/>
                </a:moveTo>
                <a:lnTo>
                  <a:pt x="3730752" y="996441"/>
                </a:lnTo>
                <a:lnTo>
                  <a:pt x="3743579" y="1032255"/>
                </a:lnTo>
                <a:lnTo>
                  <a:pt x="3779393" y="1019428"/>
                </a:lnTo>
                <a:lnTo>
                  <a:pt x="3766566" y="983614"/>
                </a:lnTo>
                <a:close/>
              </a:path>
              <a:path w="6529070" h="2367915">
                <a:moveTo>
                  <a:pt x="3838321" y="957960"/>
                </a:moveTo>
                <a:lnTo>
                  <a:pt x="3802506" y="970788"/>
                </a:lnTo>
                <a:lnTo>
                  <a:pt x="3815333" y="1006601"/>
                </a:lnTo>
                <a:lnTo>
                  <a:pt x="3851148" y="993775"/>
                </a:lnTo>
                <a:lnTo>
                  <a:pt x="3838321" y="957960"/>
                </a:lnTo>
                <a:close/>
              </a:path>
              <a:path w="6529070" h="2367915">
                <a:moveTo>
                  <a:pt x="3910076" y="932179"/>
                </a:moveTo>
                <a:lnTo>
                  <a:pt x="3874261" y="945006"/>
                </a:lnTo>
                <a:lnTo>
                  <a:pt x="3887089" y="980947"/>
                </a:lnTo>
                <a:lnTo>
                  <a:pt x="3922903" y="968120"/>
                </a:lnTo>
                <a:lnTo>
                  <a:pt x="3910076" y="932179"/>
                </a:lnTo>
                <a:close/>
              </a:path>
              <a:path w="6529070" h="2367915">
                <a:moveTo>
                  <a:pt x="3981830" y="906526"/>
                </a:moveTo>
                <a:lnTo>
                  <a:pt x="3945890" y="919352"/>
                </a:lnTo>
                <a:lnTo>
                  <a:pt x="3958844" y="955293"/>
                </a:lnTo>
                <a:lnTo>
                  <a:pt x="3994657" y="942466"/>
                </a:lnTo>
                <a:lnTo>
                  <a:pt x="3981830" y="906526"/>
                </a:lnTo>
                <a:close/>
              </a:path>
              <a:path w="6529070" h="2367915">
                <a:moveTo>
                  <a:pt x="4053585" y="880871"/>
                </a:moveTo>
                <a:lnTo>
                  <a:pt x="4017645" y="893698"/>
                </a:lnTo>
                <a:lnTo>
                  <a:pt x="4030472" y="929639"/>
                </a:lnTo>
                <a:lnTo>
                  <a:pt x="4066413" y="916685"/>
                </a:lnTo>
                <a:lnTo>
                  <a:pt x="4053585" y="880871"/>
                </a:lnTo>
                <a:close/>
              </a:path>
              <a:path w="6529070" h="2367915">
                <a:moveTo>
                  <a:pt x="4125341" y="855217"/>
                </a:moveTo>
                <a:lnTo>
                  <a:pt x="4089400" y="868044"/>
                </a:lnTo>
                <a:lnTo>
                  <a:pt x="4102227" y="903858"/>
                </a:lnTo>
                <a:lnTo>
                  <a:pt x="4138168" y="891031"/>
                </a:lnTo>
                <a:lnTo>
                  <a:pt x="4125341" y="855217"/>
                </a:lnTo>
                <a:close/>
              </a:path>
              <a:path w="6529070" h="2367915">
                <a:moveTo>
                  <a:pt x="4197096" y="829563"/>
                </a:moveTo>
                <a:lnTo>
                  <a:pt x="4161154" y="842390"/>
                </a:lnTo>
                <a:lnTo>
                  <a:pt x="4173981" y="878204"/>
                </a:lnTo>
                <a:lnTo>
                  <a:pt x="4209923" y="865377"/>
                </a:lnTo>
                <a:lnTo>
                  <a:pt x="4197096" y="829563"/>
                </a:lnTo>
                <a:close/>
              </a:path>
              <a:path w="6529070" h="2367915">
                <a:moveTo>
                  <a:pt x="4268851" y="803782"/>
                </a:moveTo>
                <a:lnTo>
                  <a:pt x="4232909" y="816737"/>
                </a:lnTo>
                <a:lnTo>
                  <a:pt x="4245736" y="852551"/>
                </a:lnTo>
                <a:lnTo>
                  <a:pt x="4281678" y="839723"/>
                </a:lnTo>
                <a:lnTo>
                  <a:pt x="4268851" y="803782"/>
                </a:lnTo>
                <a:close/>
              </a:path>
              <a:path w="6529070" h="2367915">
                <a:moveTo>
                  <a:pt x="4340479" y="778128"/>
                </a:moveTo>
                <a:lnTo>
                  <a:pt x="4304665" y="790955"/>
                </a:lnTo>
                <a:lnTo>
                  <a:pt x="4317492" y="826896"/>
                </a:lnTo>
                <a:lnTo>
                  <a:pt x="4353433" y="814069"/>
                </a:lnTo>
                <a:lnTo>
                  <a:pt x="4340479" y="778128"/>
                </a:lnTo>
                <a:close/>
              </a:path>
              <a:path w="6529070" h="2367915">
                <a:moveTo>
                  <a:pt x="4412233" y="752475"/>
                </a:moveTo>
                <a:lnTo>
                  <a:pt x="4376420" y="765301"/>
                </a:lnTo>
                <a:lnTo>
                  <a:pt x="4389247" y="801242"/>
                </a:lnTo>
                <a:lnTo>
                  <a:pt x="4425060" y="788415"/>
                </a:lnTo>
                <a:lnTo>
                  <a:pt x="4412233" y="752475"/>
                </a:lnTo>
                <a:close/>
              </a:path>
              <a:path w="6529070" h="2367915">
                <a:moveTo>
                  <a:pt x="4483989" y="726820"/>
                </a:moveTo>
                <a:lnTo>
                  <a:pt x="4448175" y="739647"/>
                </a:lnTo>
                <a:lnTo>
                  <a:pt x="4461002" y="775588"/>
                </a:lnTo>
                <a:lnTo>
                  <a:pt x="4496816" y="762634"/>
                </a:lnTo>
                <a:lnTo>
                  <a:pt x="4483989" y="726820"/>
                </a:lnTo>
                <a:close/>
              </a:path>
              <a:path w="6529070" h="2367915">
                <a:moveTo>
                  <a:pt x="4555744" y="701166"/>
                </a:moveTo>
                <a:lnTo>
                  <a:pt x="4519930" y="713993"/>
                </a:lnTo>
                <a:lnTo>
                  <a:pt x="4532757" y="749807"/>
                </a:lnTo>
                <a:lnTo>
                  <a:pt x="4568571" y="736980"/>
                </a:lnTo>
                <a:lnTo>
                  <a:pt x="4555744" y="701166"/>
                </a:lnTo>
                <a:close/>
              </a:path>
              <a:path w="6529070" h="2367915">
                <a:moveTo>
                  <a:pt x="4627499" y="675513"/>
                </a:moveTo>
                <a:lnTo>
                  <a:pt x="4591684" y="688339"/>
                </a:lnTo>
                <a:lnTo>
                  <a:pt x="4604511" y="724153"/>
                </a:lnTo>
                <a:lnTo>
                  <a:pt x="4640326" y="711326"/>
                </a:lnTo>
                <a:lnTo>
                  <a:pt x="4627499" y="675513"/>
                </a:lnTo>
                <a:close/>
              </a:path>
              <a:path w="6529070" h="2367915">
                <a:moveTo>
                  <a:pt x="4699254" y="649731"/>
                </a:moveTo>
                <a:lnTo>
                  <a:pt x="4663440" y="662685"/>
                </a:lnTo>
                <a:lnTo>
                  <a:pt x="4676267" y="698500"/>
                </a:lnTo>
                <a:lnTo>
                  <a:pt x="4712081" y="685672"/>
                </a:lnTo>
                <a:lnTo>
                  <a:pt x="4699254" y="649731"/>
                </a:lnTo>
                <a:close/>
              </a:path>
              <a:path w="6529070" h="2367915">
                <a:moveTo>
                  <a:pt x="4771008" y="624077"/>
                </a:moveTo>
                <a:lnTo>
                  <a:pt x="4735195" y="636904"/>
                </a:lnTo>
                <a:lnTo>
                  <a:pt x="4748022" y="672845"/>
                </a:lnTo>
                <a:lnTo>
                  <a:pt x="4783835" y="660018"/>
                </a:lnTo>
                <a:lnTo>
                  <a:pt x="4771008" y="624077"/>
                </a:lnTo>
                <a:close/>
              </a:path>
              <a:path w="6529070" h="2367915">
                <a:moveTo>
                  <a:pt x="4842764" y="598423"/>
                </a:moveTo>
                <a:lnTo>
                  <a:pt x="4806823" y="611251"/>
                </a:lnTo>
                <a:lnTo>
                  <a:pt x="4819777" y="647191"/>
                </a:lnTo>
                <a:lnTo>
                  <a:pt x="4855591" y="634364"/>
                </a:lnTo>
                <a:lnTo>
                  <a:pt x="4842764" y="598423"/>
                </a:lnTo>
                <a:close/>
              </a:path>
              <a:path w="6529070" h="2367915">
                <a:moveTo>
                  <a:pt x="4914519" y="572769"/>
                </a:moveTo>
                <a:lnTo>
                  <a:pt x="4878578" y="585596"/>
                </a:lnTo>
                <a:lnTo>
                  <a:pt x="4891405" y="621410"/>
                </a:lnTo>
                <a:lnTo>
                  <a:pt x="4927346" y="608583"/>
                </a:lnTo>
                <a:lnTo>
                  <a:pt x="4914519" y="572769"/>
                </a:lnTo>
                <a:close/>
              </a:path>
              <a:path w="6529070" h="2367915">
                <a:moveTo>
                  <a:pt x="4986274" y="547115"/>
                </a:moveTo>
                <a:lnTo>
                  <a:pt x="4950333" y="559942"/>
                </a:lnTo>
                <a:lnTo>
                  <a:pt x="4963159" y="595756"/>
                </a:lnTo>
                <a:lnTo>
                  <a:pt x="4999101" y="582929"/>
                </a:lnTo>
                <a:lnTo>
                  <a:pt x="4986274" y="547115"/>
                </a:lnTo>
                <a:close/>
              </a:path>
              <a:path w="6529070" h="2367915">
                <a:moveTo>
                  <a:pt x="5058029" y="521462"/>
                </a:moveTo>
                <a:lnTo>
                  <a:pt x="5022088" y="534288"/>
                </a:lnTo>
                <a:lnTo>
                  <a:pt x="5034915" y="570102"/>
                </a:lnTo>
                <a:lnTo>
                  <a:pt x="5070856" y="557276"/>
                </a:lnTo>
                <a:lnTo>
                  <a:pt x="5058029" y="521462"/>
                </a:lnTo>
                <a:close/>
              </a:path>
              <a:path w="6529070" h="2367915">
                <a:moveTo>
                  <a:pt x="5129783" y="495680"/>
                </a:moveTo>
                <a:lnTo>
                  <a:pt x="5093843" y="508507"/>
                </a:lnTo>
                <a:lnTo>
                  <a:pt x="5106670" y="544448"/>
                </a:lnTo>
                <a:lnTo>
                  <a:pt x="5142610" y="531621"/>
                </a:lnTo>
                <a:lnTo>
                  <a:pt x="5129783" y="495680"/>
                </a:lnTo>
                <a:close/>
              </a:path>
              <a:path w="6529070" h="2367915">
                <a:moveTo>
                  <a:pt x="5201411" y="470026"/>
                </a:moveTo>
                <a:lnTo>
                  <a:pt x="5165598" y="482853"/>
                </a:lnTo>
                <a:lnTo>
                  <a:pt x="5178425" y="518794"/>
                </a:lnTo>
                <a:lnTo>
                  <a:pt x="5214366" y="505967"/>
                </a:lnTo>
                <a:lnTo>
                  <a:pt x="5201411" y="470026"/>
                </a:lnTo>
                <a:close/>
              </a:path>
              <a:path w="6529070" h="2367915">
                <a:moveTo>
                  <a:pt x="5273166" y="444372"/>
                </a:moveTo>
                <a:lnTo>
                  <a:pt x="5237353" y="457200"/>
                </a:lnTo>
                <a:lnTo>
                  <a:pt x="5250180" y="493140"/>
                </a:lnTo>
                <a:lnTo>
                  <a:pt x="5285994" y="480187"/>
                </a:lnTo>
                <a:lnTo>
                  <a:pt x="5273166" y="444372"/>
                </a:lnTo>
                <a:close/>
              </a:path>
              <a:path w="6529070" h="2367915">
                <a:moveTo>
                  <a:pt x="5344922" y="418718"/>
                </a:moveTo>
                <a:lnTo>
                  <a:pt x="5309108" y="431545"/>
                </a:lnTo>
                <a:lnTo>
                  <a:pt x="5321934" y="467359"/>
                </a:lnTo>
                <a:lnTo>
                  <a:pt x="5357749" y="454532"/>
                </a:lnTo>
                <a:lnTo>
                  <a:pt x="5344922" y="418718"/>
                </a:lnTo>
                <a:close/>
              </a:path>
              <a:path w="6529070" h="2367915">
                <a:moveTo>
                  <a:pt x="5416677" y="393064"/>
                </a:moveTo>
                <a:lnTo>
                  <a:pt x="5380862" y="405891"/>
                </a:lnTo>
                <a:lnTo>
                  <a:pt x="5393689" y="441705"/>
                </a:lnTo>
                <a:lnTo>
                  <a:pt x="5429504" y="428878"/>
                </a:lnTo>
                <a:lnTo>
                  <a:pt x="5416677" y="393064"/>
                </a:lnTo>
                <a:close/>
              </a:path>
              <a:path w="6529070" h="2367915">
                <a:moveTo>
                  <a:pt x="5488432" y="367283"/>
                </a:moveTo>
                <a:lnTo>
                  <a:pt x="5452617" y="380238"/>
                </a:lnTo>
                <a:lnTo>
                  <a:pt x="5465445" y="416051"/>
                </a:lnTo>
                <a:lnTo>
                  <a:pt x="5501258" y="403225"/>
                </a:lnTo>
                <a:lnTo>
                  <a:pt x="5488432" y="367283"/>
                </a:lnTo>
                <a:close/>
              </a:path>
              <a:path w="6529070" h="2367915">
                <a:moveTo>
                  <a:pt x="5560186" y="341629"/>
                </a:moveTo>
                <a:lnTo>
                  <a:pt x="5524373" y="354456"/>
                </a:lnTo>
                <a:lnTo>
                  <a:pt x="5537200" y="390397"/>
                </a:lnTo>
                <a:lnTo>
                  <a:pt x="5573013" y="377570"/>
                </a:lnTo>
                <a:lnTo>
                  <a:pt x="5560186" y="341629"/>
                </a:lnTo>
                <a:close/>
              </a:path>
              <a:path w="6529070" h="2367915">
                <a:moveTo>
                  <a:pt x="5631941" y="315975"/>
                </a:moveTo>
                <a:lnTo>
                  <a:pt x="5596001" y="328802"/>
                </a:lnTo>
                <a:lnTo>
                  <a:pt x="5608955" y="364743"/>
                </a:lnTo>
                <a:lnTo>
                  <a:pt x="5644769" y="351916"/>
                </a:lnTo>
                <a:lnTo>
                  <a:pt x="5631941" y="315975"/>
                </a:lnTo>
                <a:close/>
              </a:path>
              <a:path w="6529070" h="2367915">
                <a:moveTo>
                  <a:pt x="5703697" y="290321"/>
                </a:moveTo>
                <a:lnTo>
                  <a:pt x="5667756" y="303148"/>
                </a:lnTo>
                <a:lnTo>
                  <a:pt x="5680583" y="338963"/>
                </a:lnTo>
                <a:lnTo>
                  <a:pt x="5716524" y="326135"/>
                </a:lnTo>
                <a:lnTo>
                  <a:pt x="5703697" y="290321"/>
                </a:lnTo>
                <a:close/>
              </a:path>
              <a:path w="6529070" h="2367915">
                <a:moveTo>
                  <a:pt x="5775452" y="264667"/>
                </a:moveTo>
                <a:lnTo>
                  <a:pt x="5739510" y="277494"/>
                </a:lnTo>
                <a:lnTo>
                  <a:pt x="5752337" y="313308"/>
                </a:lnTo>
                <a:lnTo>
                  <a:pt x="5788279" y="300481"/>
                </a:lnTo>
                <a:lnTo>
                  <a:pt x="5775452" y="264667"/>
                </a:lnTo>
                <a:close/>
              </a:path>
              <a:path w="6529070" h="2367915">
                <a:moveTo>
                  <a:pt x="5847207" y="239013"/>
                </a:moveTo>
                <a:lnTo>
                  <a:pt x="5811265" y="251840"/>
                </a:lnTo>
                <a:lnTo>
                  <a:pt x="5824092" y="287654"/>
                </a:lnTo>
                <a:lnTo>
                  <a:pt x="5860033" y="274827"/>
                </a:lnTo>
                <a:lnTo>
                  <a:pt x="5847207" y="239013"/>
                </a:lnTo>
                <a:close/>
              </a:path>
              <a:path w="6529070" h="2367915">
                <a:moveTo>
                  <a:pt x="5918961" y="213232"/>
                </a:moveTo>
                <a:lnTo>
                  <a:pt x="5883021" y="226187"/>
                </a:lnTo>
                <a:lnTo>
                  <a:pt x="5895848" y="262000"/>
                </a:lnTo>
                <a:lnTo>
                  <a:pt x="5931788" y="249173"/>
                </a:lnTo>
                <a:lnTo>
                  <a:pt x="5918961" y="213232"/>
                </a:lnTo>
                <a:close/>
              </a:path>
              <a:path w="6529070" h="2367915">
                <a:moveTo>
                  <a:pt x="5990589" y="187578"/>
                </a:moveTo>
                <a:lnTo>
                  <a:pt x="5954776" y="200405"/>
                </a:lnTo>
                <a:lnTo>
                  <a:pt x="5967603" y="236346"/>
                </a:lnTo>
                <a:lnTo>
                  <a:pt x="6003544" y="223519"/>
                </a:lnTo>
                <a:lnTo>
                  <a:pt x="5990589" y="187578"/>
                </a:lnTo>
                <a:close/>
              </a:path>
              <a:path w="6529070" h="2367915">
                <a:moveTo>
                  <a:pt x="6062345" y="161925"/>
                </a:moveTo>
                <a:lnTo>
                  <a:pt x="6026531" y="174751"/>
                </a:lnTo>
                <a:lnTo>
                  <a:pt x="6039358" y="210692"/>
                </a:lnTo>
                <a:lnTo>
                  <a:pt x="6075172" y="197865"/>
                </a:lnTo>
                <a:lnTo>
                  <a:pt x="6062345" y="161925"/>
                </a:lnTo>
                <a:close/>
              </a:path>
              <a:path w="6529070" h="2367915">
                <a:moveTo>
                  <a:pt x="6134100" y="136270"/>
                </a:moveTo>
                <a:lnTo>
                  <a:pt x="6098285" y="149097"/>
                </a:lnTo>
                <a:lnTo>
                  <a:pt x="6111112" y="184912"/>
                </a:lnTo>
                <a:lnTo>
                  <a:pt x="6146927" y="172084"/>
                </a:lnTo>
                <a:lnTo>
                  <a:pt x="6134100" y="136270"/>
                </a:lnTo>
                <a:close/>
              </a:path>
              <a:path w="6529070" h="2367915">
                <a:moveTo>
                  <a:pt x="6205855" y="110616"/>
                </a:moveTo>
                <a:lnTo>
                  <a:pt x="6170040" y="123443"/>
                </a:lnTo>
                <a:lnTo>
                  <a:pt x="6182867" y="159257"/>
                </a:lnTo>
                <a:lnTo>
                  <a:pt x="6218682" y="146430"/>
                </a:lnTo>
                <a:lnTo>
                  <a:pt x="6205855" y="110616"/>
                </a:lnTo>
                <a:close/>
              </a:path>
              <a:path w="6529070" h="2367915">
                <a:moveTo>
                  <a:pt x="6277609" y="84962"/>
                </a:moveTo>
                <a:lnTo>
                  <a:pt x="6241796" y="97789"/>
                </a:lnTo>
                <a:lnTo>
                  <a:pt x="6254623" y="133603"/>
                </a:lnTo>
                <a:lnTo>
                  <a:pt x="6290436" y="120776"/>
                </a:lnTo>
                <a:lnTo>
                  <a:pt x="6277609" y="84962"/>
                </a:lnTo>
                <a:close/>
              </a:path>
              <a:path w="6529070" h="2367915">
                <a:moveTo>
                  <a:pt x="6349364" y="59181"/>
                </a:moveTo>
                <a:lnTo>
                  <a:pt x="6313551" y="72008"/>
                </a:lnTo>
                <a:lnTo>
                  <a:pt x="6326378" y="107950"/>
                </a:lnTo>
                <a:lnTo>
                  <a:pt x="6362191" y="95122"/>
                </a:lnTo>
                <a:lnTo>
                  <a:pt x="6349364" y="59181"/>
                </a:lnTo>
                <a:close/>
              </a:path>
              <a:path w="6529070" h="2367915">
                <a:moveTo>
                  <a:pt x="6511307" y="33527"/>
                </a:moveTo>
                <a:lnTo>
                  <a:pt x="6421120" y="33527"/>
                </a:lnTo>
                <a:lnTo>
                  <a:pt x="6433947" y="69468"/>
                </a:lnTo>
                <a:lnTo>
                  <a:pt x="6427606" y="71739"/>
                </a:lnTo>
                <a:lnTo>
                  <a:pt x="6440424" y="107568"/>
                </a:lnTo>
                <a:lnTo>
                  <a:pt x="6511307" y="33527"/>
                </a:lnTo>
                <a:close/>
              </a:path>
              <a:path w="6529070" h="2367915">
                <a:moveTo>
                  <a:pt x="6414752" y="35808"/>
                </a:moveTo>
                <a:lnTo>
                  <a:pt x="6385306" y="46354"/>
                </a:lnTo>
                <a:lnTo>
                  <a:pt x="6398133" y="82295"/>
                </a:lnTo>
                <a:lnTo>
                  <a:pt x="6427606" y="71739"/>
                </a:lnTo>
                <a:lnTo>
                  <a:pt x="6414752" y="35808"/>
                </a:lnTo>
                <a:close/>
              </a:path>
              <a:path w="6529070" h="2367915">
                <a:moveTo>
                  <a:pt x="6421120" y="33527"/>
                </a:moveTo>
                <a:lnTo>
                  <a:pt x="6414752" y="35808"/>
                </a:lnTo>
                <a:lnTo>
                  <a:pt x="6427606" y="71739"/>
                </a:lnTo>
                <a:lnTo>
                  <a:pt x="6433947" y="69468"/>
                </a:lnTo>
                <a:lnTo>
                  <a:pt x="6421120" y="33527"/>
                </a:lnTo>
                <a:close/>
              </a:path>
              <a:path w="6529070" h="2367915">
                <a:moveTo>
                  <a:pt x="6401942" y="0"/>
                </a:moveTo>
                <a:lnTo>
                  <a:pt x="6414752" y="35808"/>
                </a:lnTo>
                <a:lnTo>
                  <a:pt x="6421120" y="33527"/>
                </a:lnTo>
                <a:lnTo>
                  <a:pt x="6511307" y="33527"/>
                </a:lnTo>
                <a:lnTo>
                  <a:pt x="6528815" y="15239"/>
                </a:lnTo>
                <a:lnTo>
                  <a:pt x="6401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80765" y="2181605"/>
            <a:ext cx="4308475" cy="2312035"/>
          </a:xfrm>
          <a:custGeom>
            <a:avLst/>
            <a:gdLst/>
            <a:ahLst/>
            <a:cxnLst/>
            <a:rect l="l" t="t" r="r" b="b"/>
            <a:pathLst>
              <a:path w="4308475" h="2312035">
                <a:moveTo>
                  <a:pt x="33655" y="2260473"/>
                </a:moveTo>
                <a:lnTo>
                  <a:pt x="0" y="2278507"/>
                </a:lnTo>
                <a:lnTo>
                  <a:pt x="18034" y="2312035"/>
                </a:lnTo>
                <a:lnTo>
                  <a:pt x="51562" y="2294128"/>
                </a:lnTo>
                <a:lnTo>
                  <a:pt x="33655" y="2260473"/>
                </a:lnTo>
                <a:close/>
              </a:path>
              <a:path w="4308475" h="2312035">
                <a:moveTo>
                  <a:pt x="100837" y="2224659"/>
                </a:moveTo>
                <a:lnTo>
                  <a:pt x="67310" y="2242566"/>
                </a:lnTo>
                <a:lnTo>
                  <a:pt x="85217" y="2276221"/>
                </a:lnTo>
                <a:lnTo>
                  <a:pt x="118872" y="2258187"/>
                </a:lnTo>
                <a:lnTo>
                  <a:pt x="100837" y="2224659"/>
                </a:lnTo>
                <a:close/>
              </a:path>
              <a:path w="4308475" h="2312035">
                <a:moveTo>
                  <a:pt x="168148" y="2188718"/>
                </a:moveTo>
                <a:lnTo>
                  <a:pt x="134493" y="2206625"/>
                </a:lnTo>
                <a:lnTo>
                  <a:pt x="152400" y="2240280"/>
                </a:lnTo>
                <a:lnTo>
                  <a:pt x="186055" y="2222373"/>
                </a:lnTo>
                <a:lnTo>
                  <a:pt x="168148" y="2188718"/>
                </a:lnTo>
                <a:close/>
              </a:path>
              <a:path w="4308475" h="2312035">
                <a:moveTo>
                  <a:pt x="235331" y="2152904"/>
                </a:moveTo>
                <a:lnTo>
                  <a:pt x="201675" y="2170811"/>
                </a:lnTo>
                <a:lnTo>
                  <a:pt x="219583" y="2204466"/>
                </a:lnTo>
                <a:lnTo>
                  <a:pt x="253237" y="2186432"/>
                </a:lnTo>
                <a:lnTo>
                  <a:pt x="235331" y="2152904"/>
                </a:lnTo>
                <a:close/>
              </a:path>
              <a:path w="4308475" h="2312035">
                <a:moveTo>
                  <a:pt x="302513" y="2116963"/>
                </a:moveTo>
                <a:lnTo>
                  <a:pt x="268859" y="2134870"/>
                </a:lnTo>
                <a:lnTo>
                  <a:pt x="286893" y="2168525"/>
                </a:lnTo>
                <a:lnTo>
                  <a:pt x="320421" y="2150618"/>
                </a:lnTo>
                <a:lnTo>
                  <a:pt x="302513" y="2116963"/>
                </a:lnTo>
                <a:close/>
              </a:path>
              <a:path w="4308475" h="2312035">
                <a:moveTo>
                  <a:pt x="369697" y="2081022"/>
                </a:moveTo>
                <a:lnTo>
                  <a:pt x="336169" y="2099056"/>
                </a:lnTo>
                <a:lnTo>
                  <a:pt x="354075" y="2132584"/>
                </a:lnTo>
                <a:lnTo>
                  <a:pt x="387731" y="2114677"/>
                </a:lnTo>
                <a:lnTo>
                  <a:pt x="369697" y="2081022"/>
                </a:lnTo>
                <a:close/>
              </a:path>
              <a:path w="4308475" h="2312035">
                <a:moveTo>
                  <a:pt x="437007" y="2045208"/>
                </a:moveTo>
                <a:lnTo>
                  <a:pt x="403351" y="2063115"/>
                </a:lnTo>
                <a:lnTo>
                  <a:pt x="421259" y="2096770"/>
                </a:lnTo>
                <a:lnTo>
                  <a:pt x="454913" y="2078736"/>
                </a:lnTo>
                <a:lnTo>
                  <a:pt x="437007" y="2045208"/>
                </a:lnTo>
                <a:close/>
              </a:path>
              <a:path w="4308475" h="2312035">
                <a:moveTo>
                  <a:pt x="504189" y="2009267"/>
                </a:moveTo>
                <a:lnTo>
                  <a:pt x="470535" y="2027301"/>
                </a:lnTo>
                <a:lnTo>
                  <a:pt x="488569" y="2060829"/>
                </a:lnTo>
                <a:lnTo>
                  <a:pt x="522097" y="2042922"/>
                </a:lnTo>
                <a:lnTo>
                  <a:pt x="504189" y="2009267"/>
                </a:lnTo>
                <a:close/>
              </a:path>
              <a:path w="4308475" h="2312035">
                <a:moveTo>
                  <a:pt x="571373" y="1973453"/>
                </a:moveTo>
                <a:lnTo>
                  <a:pt x="537845" y="1991360"/>
                </a:lnTo>
                <a:lnTo>
                  <a:pt x="555751" y="2025015"/>
                </a:lnTo>
                <a:lnTo>
                  <a:pt x="589407" y="2006981"/>
                </a:lnTo>
                <a:lnTo>
                  <a:pt x="571373" y="1973453"/>
                </a:lnTo>
                <a:close/>
              </a:path>
              <a:path w="4308475" h="2312035">
                <a:moveTo>
                  <a:pt x="638683" y="1937512"/>
                </a:moveTo>
                <a:lnTo>
                  <a:pt x="605027" y="1955419"/>
                </a:lnTo>
                <a:lnTo>
                  <a:pt x="622935" y="1989074"/>
                </a:lnTo>
                <a:lnTo>
                  <a:pt x="656589" y="1971167"/>
                </a:lnTo>
                <a:lnTo>
                  <a:pt x="638683" y="1937512"/>
                </a:lnTo>
                <a:close/>
              </a:path>
              <a:path w="4308475" h="2312035">
                <a:moveTo>
                  <a:pt x="705865" y="1901571"/>
                </a:moveTo>
                <a:lnTo>
                  <a:pt x="672211" y="1919605"/>
                </a:lnTo>
                <a:lnTo>
                  <a:pt x="690118" y="1953133"/>
                </a:lnTo>
                <a:lnTo>
                  <a:pt x="723773" y="1935226"/>
                </a:lnTo>
                <a:lnTo>
                  <a:pt x="705865" y="1901571"/>
                </a:lnTo>
                <a:close/>
              </a:path>
              <a:path w="4308475" h="2312035">
                <a:moveTo>
                  <a:pt x="773049" y="1865757"/>
                </a:moveTo>
                <a:lnTo>
                  <a:pt x="739394" y="1883664"/>
                </a:lnTo>
                <a:lnTo>
                  <a:pt x="757427" y="1917319"/>
                </a:lnTo>
                <a:lnTo>
                  <a:pt x="790956" y="1899412"/>
                </a:lnTo>
                <a:lnTo>
                  <a:pt x="773049" y="1865757"/>
                </a:lnTo>
                <a:close/>
              </a:path>
              <a:path w="4308475" h="2312035">
                <a:moveTo>
                  <a:pt x="840232" y="1829816"/>
                </a:moveTo>
                <a:lnTo>
                  <a:pt x="806704" y="1847850"/>
                </a:lnTo>
                <a:lnTo>
                  <a:pt x="824611" y="1881378"/>
                </a:lnTo>
                <a:lnTo>
                  <a:pt x="858265" y="1863471"/>
                </a:lnTo>
                <a:lnTo>
                  <a:pt x="840232" y="1829816"/>
                </a:lnTo>
                <a:close/>
              </a:path>
              <a:path w="4308475" h="2312035">
                <a:moveTo>
                  <a:pt x="907542" y="1794002"/>
                </a:moveTo>
                <a:lnTo>
                  <a:pt x="873887" y="1811909"/>
                </a:lnTo>
                <a:lnTo>
                  <a:pt x="891794" y="1845564"/>
                </a:lnTo>
                <a:lnTo>
                  <a:pt x="925449" y="1827530"/>
                </a:lnTo>
                <a:lnTo>
                  <a:pt x="907542" y="1794002"/>
                </a:lnTo>
                <a:close/>
              </a:path>
              <a:path w="4308475" h="2312035">
                <a:moveTo>
                  <a:pt x="974725" y="1758061"/>
                </a:moveTo>
                <a:lnTo>
                  <a:pt x="941070" y="1775968"/>
                </a:lnTo>
                <a:lnTo>
                  <a:pt x="959104" y="1809623"/>
                </a:lnTo>
                <a:lnTo>
                  <a:pt x="992632" y="1791716"/>
                </a:lnTo>
                <a:lnTo>
                  <a:pt x="974725" y="1758061"/>
                </a:lnTo>
                <a:close/>
              </a:path>
              <a:path w="4308475" h="2312035">
                <a:moveTo>
                  <a:pt x="1041908" y="1722247"/>
                </a:moveTo>
                <a:lnTo>
                  <a:pt x="1008380" y="1740154"/>
                </a:lnTo>
                <a:lnTo>
                  <a:pt x="1026287" y="1773682"/>
                </a:lnTo>
                <a:lnTo>
                  <a:pt x="1059942" y="1755775"/>
                </a:lnTo>
                <a:lnTo>
                  <a:pt x="1041908" y="1722247"/>
                </a:lnTo>
                <a:close/>
              </a:path>
              <a:path w="4308475" h="2312035">
                <a:moveTo>
                  <a:pt x="1109218" y="1686306"/>
                </a:moveTo>
                <a:lnTo>
                  <a:pt x="1075563" y="1704213"/>
                </a:lnTo>
                <a:lnTo>
                  <a:pt x="1093470" y="1737868"/>
                </a:lnTo>
                <a:lnTo>
                  <a:pt x="1127125" y="1719961"/>
                </a:lnTo>
                <a:lnTo>
                  <a:pt x="1109218" y="1686306"/>
                </a:lnTo>
                <a:close/>
              </a:path>
              <a:path w="4308475" h="2312035">
                <a:moveTo>
                  <a:pt x="1176401" y="1650365"/>
                </a:moveTo>
                <a:lnTo>
                  <a:pt x="1142746" y="1668399"/>
                </a:lnTo>
                <a:lnTo>
                  <a:pt x="1160652" y="1701927"/>
                </a:lnTo>
                <a:lnTo>
                  <a:pt x="1194308" y="1684020"/>
                </a:lnTo>
                <a:lnTo>
                  <a:pt x="1176401" y="1650365"/>
                </a:lnTo>
                <a:close/>
              </a:path>
              <a:path w="4308475" h="2312035">
                <a:moveTo>
                  <a:pt x="1243584" y="1614551"/>
                </a:moveTo>
                <a:lnTo>
                  <a:pt x="1209929" y="1632458"/>
                </a:lnTo>
                <a:lnTo>
                  <a:pt x="1227963" y="1666113"/>
                </a:lnTo>
                <a:lnTo>
                  <a:pt x="1261490" y="1648079"/>
                </a:lnTo>
                <a:lnTo>
                  <a:pt x="1243584" y="1614551"/>
                </a:lnTo>
                <a:close/>
              </a:path>
              <a:path w="4308475" h="2312035">
                <a:moveTo>
                  <a:pt x="1310767" y="1578610"/>
                </a:moveTo>
                <a:lnTo>
                  <a:pt x="1277239" y="1596517"/>
                </a:lnTo>
                <a:lnTo>
                  <a:pt x="1295146" y="1630172"/>
                </a:lnTo>
                <a:lnTo>
                  <a:pt x="1328801" y="1612265"/>
                </a:lnTo>
                <a:lnTo>
                  <a:pt x="1310767" y="1578610"/>
                </a:lnTo>
                <a:close/>
              </a:path>
              <a:path w="4308475" h="2312035">
                <a:moveTo>
                  <a:pt x="1378077" y="1542796"/>
                </a:moveTo>
                <a:lnTo>
                  <a:pt x="1344422" y="1560703"/>
                </a:lnTo>
                <a:lnTo>
                  <a:pt x="1362329" y="1594358"/>
                </a:lnTo>
                <a:lnTo>
                  <a:pt x="1395984" y="1576324"/>
                </a:lnTo>
                <a:lnTo>
                  <a:pt x="1378077" y="1542796"/>
                </a:lnTo>
                <a:close/>
              </a:path>
              <a:path w="4308475" h="2312035">
                <a:moveTo>
                  <a:pt x="1445260" y="1506855"/>
                </a:moveTo>
                <a:lnTo>
                  <a:pt x="1411605" y="1524762"/>
                </a:lnTo>
                <a:lnTo>
                  <a:pt x="1429639" y="1558417"/>
                </a:lnTo>
                <a:lnTo>
                  <a:pt x="1463167" y="1540510"/>
                </a:lnTo>
                <a:lnTo>
                  <a:pt x="1445260" y="1506855"/>
                </a:lnTo>
                <a:close/>
              </a:path>
              <a:path w="4308475" h="2312035">
                <a:moveTo>
                  <a:pt x="1512443" y="1470914"/>
                </a:moveTo>
                <a:lnTo>
                  <a:pt x="1478914" y="1488948"/>
                </a:lnTo>
                <a:lnTo>
                  <a:pt x="1496822" y="1522476"/>
                </a:lnTo>
                <a:lnTo>
                  <a:pt x="1530477" y="1504569"/>
                </a:lnTo>
                <a:lnTo>
                  <a:pt x="1512443" y="1470914"/>
                </a:lnTo>
                <a:close/>
              </a:path>
              <a:path w="4308475" h="2312035">
                <a:moveTo>
                  <a:pt x="1579752" y="1435100"/>
                </a:moveTo>
                <a:lnTo>
                  <a:pt x="1546098" y="1453007"/>
                </a:lnTo>
                <a:lnTo>
                  <a:pt x="1564005" y="1486662"/>
                </a:lnTo>
                <a:lnTo>
                  <a:pt x="1597660" y="1468628"/>
                </a:lnTo>
                <a:lnTo>
                  <a:pt x="1579752" y="1435100"/>
                </a:lnTo>
                <a:close/>
              </a:path>
              <a:path w="4308475" h="2312035">
                <a:moveTo>
                  <a:pt x="1646936" y="1399159"/>
                </a:moveTo>
                <a:lnTo>
                  <a:pt x="1613281" y="1417193"/>
                </a:lnTo>
                <a:lnTo>
                  <a:pt x="1631188" y="1450721"/>
                </a:lnTo>
                <a:lnTo>
                  <a:pt x="1664843" y="1432814"/>
                </a:lnTo>
                <a:lnTo>
                  <a:pt x="1646936" y="1399159"/>
                </a:lnTo>
                <a:close/>
              </a:path>
              <a:path w="4308475" h="2312035">
                <a:moveTo>
                  <a:pt x="1714119" y="1363345"/>
                </a:moveTo>
                <a:lnTo>
                  <a:pt x="1680464" y="1381252"/>
                </a:lnTo>
                <a:lnTo>
                  <a:pt x="1698498" y="1414907"/>
                </a:lnTo>
                <a:lnTo>
                  <a:pt x="1732026" y="1396873"/>
                </a:lnTo>
                <a:lnTo>
                  <a:pt x="1714119" y="1363345"/>
                </a:lnTo>
                <a:close/>
              </a:path>
              <a:path w="4308475" h="2312035">
                <a:moveTo>
                  <a:pt x="1781302" y="1327404"/>
                </a:moveTo>
                <a:lnTo>
                  <a:pt x="1747774" y="1345311"/>
                </a:lnTo>
                <a:lnTo>
                  <a:pt x="1765681" y="1378966"/>
                </a:lnTo>
                <a:lnTo>
                  <a:pt x="1799336" y="1361059"/>
                </a:lnTo>
                <a:lnTo>
                  <a:pt x="1781302" y="1327404"/>
                </a:lnTo>
                <a:close/>
              </a:path>
              <a:path w="4308475" h="2312035">
                <a:moveTo>
                  <a:pt x="1848612" y="1291463"/>
                </a:moveTo>
                <a:lnTo>
                  <a:pt x="1814957" y="1309497"/>
                </a:lnTo>
                <a:lnTo>
                  <a:pt x="1832864" y="1343025"/>
                </a:lnTo>
                <a:lnTo>
                  <a:pt x="1866519" y="1325118"/>
                </a:lnTo>
                <a:lnTo>
                  <a:pt x="1848612" y="1291463"/>
                </a:lnTo>
                <a:close/>
              </a:path>
              <a:path w="4308475" h="2312035">
                <a:moveTo>
                  <a:pt x="1915795" y="1255649"/>
                </a:moveTo>
                <a:lnTo>
                  <a:pt x="1882139" y="1273556"/>
                </a:lnTo>
                <a:lnTo>
                  <a:pt x="1900174" y="1307211"/>
                </a:lnTo>
                <a:lnTo>
                  <a:pt x="1933702" y="1289177"/>
                </a:lnTo>
                <a:lnTo>
                  <a:pt x="1915795" y="1255649"/>
                </a:lnTo>
                <a:close/>
              </a:path>
              <a:path w="4308475" h="2312035">
                <a:moveTo>
                  <a:pt x="1982977" y="1219708"/>
                </a:moveTo>
                <a:lnTo>
                  <a:pt x="1949450" y="1237742"/>
                </a:lnTo>
                <a:lnTo>
                  <a:pt x="1967357" y="1271270"/>
                </a:lnTo>
                <a:lnTo>
                  <a:pt x="2001012" y="1253363"/>
                </a:lnTo>
                <a:lnTo>
                  <a:pt x="1982977" y="1219708"/>
                </a:lnTo>
                <a:close/>
              </a:path>
              <a:path w="4308475" h="2312035">
                <a:moveTo>
                  <a:pt x="2050288" y="1183894"/>
                </a:moveTo>
                <a:lnTo>
                  <a:pt x="2016633" y="1201801"/>
                </a:lnTo>
                <a:lnTo>
                  <a:pt x="2034539" y="1235456"/>
                </a:lnTo>
                <a:lnTo>
                  <a:pt x="2068195" y="1217422"/>
                </a:lnTo>
                <a:lnTo>
                  <a:pt x="2050288" y="1183894"/>
                </a:lnTo>
                <a:close/>
              </a:path>
              <a:path w="4308475" h="2312035">
                <a:moveTo>
                  <a:pt x="2117471" y="1147953"/>
                </a:moveTo>
                <a:lnTo>
                  <a:pt x="2083815" y="1165860"/>
                </a:lnTo>
                <a:lnTo>
                  <a:pt x="2101723" y="1199515"/>
                </a:lnTo>
                <a:lnTo>
                  <a:pt x="2135378" y="1181608"/>
                </a:lnTo>
                <a:lnTo>
                  <a:pt x="2117471" y="1147953"/>
                </a:lnTo>
                <a:close/>
              </a:path>
              <a:path w="4308475" h="2312035">
                <a:moveTo>
                  <a:pt x="2184654" y="1112012"/>
                </a:moveTo>
                <a:lnTo>
                  <a:pt x="2150999" y="1130046"/>
                </a:lnTo>
                <a:lnTo>
                  <a:pt x="2169033" y="1163574"/>
                </a:lnTo>
                <a:lnTo>
                  <a:pt x="2202561" y="1145667"/>
                </a:lnTo>
                <a:lnTo>
                  <a:pt x="2184654" y="1112012"/>
                </a:lnTo>
                <a:close/>
              </a:path>
              <a:path w="4308475" h="2312035">
                <a:moveTo>
                  <a:pt x="2251837" y="1076198"/>
                </a:moveTo>
                <a:lnTo>
                  <a:pt x="2218309" y="1094105"/>
                </a:lnTo>
                <a:lnTo>
                  <a:pt x="2236216" y="1127760"/>
                </a:lnTo>
                <a:lnTo>
                  <a:pt x="2269871" y="1109853"/>
                </a:lnTo>
                <a:lnTo>
                  <a:pt x="2251837" y="1076198"/>
                </a:lnTo>
                <a:close/>
              </a:path>
              <a:path w="4308475" h="2312035">
                <a:moveTo>
                  <a:pt x="2319147" y="1040257"/>
                </a:moveTo>
                <a:lnTo>
                  <a:pt x="2285492" y="1058291"/>
                </a:lnTo>
                <a:lnTo>
                  <a:pt x="2303399" y="1091819"/>
                </a:lnTo>
                <a:lnTo>
                  <a:pt x="2337054" y="1073912"/>
                </a:lnTo>
                <a:lnTo>
                  <a:pt x="2319147" y="1040257"/>
                </a:lnTo>
                <a:close/>
              </a:path>
              <a:path w="4308475" h="2312035">
                <a:moveTo>
                  <a:pt x="2386330" y="1004443"/>
                </a:moveTo>
                <a:lnTo>
                  <a:pt x="2352675" y="1022350"/>
                </a:lnTo>
                <a:lnTo>
                  <a:pt x="2370709" y="1056005"/>
                </a:lnTo>
                <a:lnTo>
                  <a:pt x="2404237" y="1037971"/>
                </a:lnTo>
                <a:lnTo>
                  <a:pt x="2386330" y="1004443"/>
                </a:lnTo>
                <a:close/>
              </a:path>
              <a:path w="4308475" h="2312035">
                <a:moveTo>
                  <a:pt x="2453513" y="968502"/>
                </a:moveTo>
                <a:lnTo>
                  <a:pt x="2419985" y="986409"/>
                </a:lnTo>
                <a:lnTo>
                  <a:pt x="2437892" y="1020064"/>
                </a:lnTo>
                <a:lnTo>
                  <a:pt x="2471547" y="1002157"/>
                </a:lnTo>
                <a:lnTo>
                  <a:pt x="2453513" y="968502"/>
                </a:lnTo>
                <a:close/>
              </a:path>
              <a:path w="4308475" h="2312035">
                <a:moveTo>
                  <a:pt x="2520823" y="932688"/>
                </a:moveTo>
                <a:lnTo>
                  <a:pt x="2487168" y="950595"/>
                </a:lnTo>
                <a:lnTo>
                  <a:pt x="2505075" y="984123"/>
                </a:lnTo>
                <a:lnTo>
                  <a:pt x="2538730" y="966216"/>
                </a:lnTo>
                <a:lnTo>
                  <a:pt x="2520823" y="932688"/>
                </a:lnTo>
                <a:close/>
              </a:path>
              <a:path w="4308475" h="2312035">
                <a:moveTo>
                  <a:pt x="2588006" y="896747"/>
                </a:moveTo>
                <a:lnTo>
                  <a:pt x="2554351" y="914654"/>
                </a:lnTo>
                <a:lnTo>
                  <a:pt x="2572258" y="948309"/>
                </a:lnTo>
                <a:lnTo>
                  <a:pt x="2605913" y="930402"/>
                </a:lnTo>
                <a:lnTo>
                  <a:pt x="2588006" y="896747"/>
                </a:lnTo>
                <a:close/>
              </a:path>
              <a:path w="4308475" h="2312035">
                <a:moveTo>
                  <a:pt x="2655189" y="860806"/>
                </a:moveTo>
                <a:lnTo>
                  <a:pt x="2621534" y="878840"/>
                </a:lnTo>
                <a:lnTo>
                  <a:pt x="2639568" y="912368"/>
                </a:lnTo>
                <a:lnTo>
                  <a:pt x="2673096" y="894461"/>
                </a:lnTo>
                <a:lnTo>
                  <a:pt x="2655189" y="860806"/>
                </a:lnTo>
                <a:close/>
              </a:path>
              <a:path w="4308475" h="2312035">
                <a:moveTo>
                  <a:pt x="2722372" y="824992"/>
                </a:moveTo>
                <a:lnTo>
                  <a:pt x="2688844" y="842899"/>
                </a:lnTo>
                <a:lnTo>
                  <a:pt x="2706751" y="876554"/>
                </a:lnTo>
                <a:lnTo>
                  <a:pt x="2740406" y="858520"/>
                </a:lnTo>
                <a:lnTo>
                  <a:pt x="2722372" y="824992"/>
                </a:lnTo>
                <a:close/>
              </a:path>
              <a:path w="4308475" h="2312035">
                <a:moveTo>
                  <a:pt x="2789682" y="789051"/>
                </a:moveTo>
                <a:lnTo>
                  <a:pt x="2756027" y="806958"/>
                </a:lnTo>
                <a:lnTo>
                  <a:pt x="2773934" y="840613"/>
                </a:lnTo>
                <a:lnTo>
                  <a:pt x="2807589" y="822706"/>
                </a:lnTo>
                <a:lnTo>
                  <a:pt x="2789682" y="789051"/>
                </a:lnTo>
                <a:close/>
              </a:path>
              <a:path w="4308475" h="2312035">
                <a:moveTo>
                  <a:pt x="2856865" y="753237"/>
                </a:moveTo>
                <a:lnTo>
                  <a:pt x="2823210" y="771144"/>
                </a:lnTo>
                <a:lnTo>
                  <a:pt x="2841244" y="804799"/>
                </a:lnTo>
                <a:lnTo>
                  <a:pt x="2874772" y="786765"/>
                </a:lnTo>
                <a:lnTo>
                  <a:pt x="2856865" y="753237"/>
                </a:lnTo>
                <a:close/>
              </a:path>
              <a:path w="4308475" h="2312035">
                <a:moveTo>
                  <a:pt x="2924048" y="717296"/>
                </a:moveTo>
                <a:lnTo>
                  <a:pt x="2890520" y="735203"/>
                </a:lnTo>
                <a:lnTo>
                  <a:pt x="2908427" y="768858"/>
                </a:lnTo>
                <a:lnTo>
                  <a:pt x="2941955" y="750951"/>
                </a:lnTo>
                <a:lnTo>
                  <a:pt x="2924048" y="717296"/>
                </a:lnTo>
                <a:close/>
              </a:path>
              <a:path w="4308475" h="2312035">
                <a:moveTo>
                  <a:pt x="2991231" y="681355"/>
                </a:moveTo>
                <a:lnTo>
                  <a:pt x="2957703" y="699389"/>
                </a:lnTo>
                <a:lnTo>
                  <a:pt x="2975610" y="732917"/>
                </a:lnTo>
                <a:lnTo>
                  <a:pt x="3009265" y="715010"/>
                </a:lnTo>
                <a:lnTo>
                  <a:pt x="2991231" y="681355"/>
                </a:lnTo>
                <a:close/>
              </a:path>
              <a:path w="4308475" h="2312035">
                <a:moveTo>
                  <a:pt x="3058541" y="645541"/>
                </a:moveTo>
                <a:lnTo>
                  <a:pt x="3024886" y="663448"/>
                </a:lnTo>
                <a:lnTo>
                  <a:pt x="3042792" y="697103"/>
                </a:lnTo>
                <a:lnTo>
                  <a:pt x="3076448" y="679069"/>
                </a:lnTo>
                <a:lnTo>
                  <a:pt x="3058541" y="645541"/>
                </a:lnTo>
                <a:close/>
              </a:path>
              <a:path w="4308475" h="2312035">
                <a:moveTo>
                  <a:pt x="3125724" y="609600"/>
                </a:moveTo>
                <a:lnTo>
                  <a:pt x="3092068" y="627634"/>
                </a:lnTo>
                <a:lnTo>
                  <a:pt x="3110103" y="661162"/>
                </a:lnTo>
                <a:lnTo>
                  <a:pt x="3143631" y="643255"/>
                </a:lnTo>
                <a:lnTo>
                  <a:pt x="3125724" y="609600"/>
                </a:lnTo>
                <a:close/>
              </a:path>
              <a:path w="4308475" h="2312035">
                <a:moveTo>
                  <a:pt x="3192907" y="573786"/>
                </a:moveTo>
                <a:lnTo>
                  <a:pt x="3159379" y="591693"/>
                </a:lnTo>
                <a:lnTo>
                  <a:pt x="3177286" y="625348"/>
                </a:lnTo>
                <a:lnTo>
                  <a:pt x="3210941" y="607314"/>
                </a:lnTo>
                <a:lnTo>
                  <a:pt x="3192907" y="573786"/>
                </a:lnTo>
                <a:close/>
              </a:path>
              <a:path w="4308475" h="2312035">
                <a:moveTo>
                  <a:pt x="3260216" y="537845"/>
                </a:moveTo>
                <a:lnTo>
                  <a:pt x="3226562" y="555752"/>
                </a:lnTo>
                <a:lnTo>
                  <a:pt x="3244468" y="589407"/>
                </a:lnTo>
                <a:lnTo>
                  <a:pt x="3278124" y="571500"/>
                </a:lnTo>
                <a:lnTo>
                  <a:pt x="3260216" y="537845"/>
                </a:lnTo>
                <a:close/>
              </a:path>
              <a:path w="4308475" h="2312035">
                <a:moveTo>
                  <a:pt x="3327400" y="501904"/>
                </a:moveTo>
                <a:lnTo>
                  <a:pt x="3293744" y="519938"/>
                </a:lnTo>
                <a:lnTo>
                  <a:pt x="3311779" y="553466"/>
                </a:lnTo>
                <a:lnTo>
                  <a:pt x="3345307" y="535559"/>
                </a:lnTo>
                <a:lnTo>
                  <a:pt x="3327400" y="501904"/>
                </a:lnTo>
                <a:close/>
              </a:path>
              <a:path w="4308475" h="2312035">
                <a:moveTo>
                  <a:pt x="3394583" y="466090"/>
                </a:moveTo>
                <a:lnTo>
                  <a:pt x="3361055" y="483997"/>
                </a:lnTo>
                <a:lnTo>
                  <a:pt x="3378962" y="517652"/>
                </a:lnTo>
                <a:lnTo>
                  <a:pt x="3412490" y="499618"/>
                </a:lnTo>
                <a:lnTo>
                  <a:pt x="3394583" y="466090"/>
                </a:lnTo>
                <a:close/>
              </a:path>
              <a:path w="4308475" h="2312035">
                <a:moveTo>
                  <a:pt x="3461766" y="430149"/>
                </a:moveTo>
                <a:lnTo>
                  <a:pt x="3428238" y="448183"/>
                </a:lnTo>
                <a:lnTo>
                  <a:pt x="3446144" y="481711"/>
                </a:lnTo>
                <a:lnTo>
                  <a:pt x="3479800" y="463804"/>
                </a:lnTo>
                <a:lnTo>
                  <a:pt x="3461766" y="430149"/>
                </a:lnTo>
                <a:close/>
              </a:path>
              <a:path w="4308475" h="2312035">
                <a:moveTo>
                  <a:pt x="3529076" y="394335"/>
                </a:moveTo>
                <a:lnTo>
                  <a:pt x="3495420" y="412242"/>
                </a:lnTo>
                <a:lnTo>
                  <a:pt x="3513328" y="445897"/>
                </a:lnTo>
                <a:lnTo>
                  <a:pt x="3546983" y="427863"/>
                </a:lnTo>
                <a:lnTo>
                  <a:pt x="3529076" y="394335"/>
                </a:lnTo>
                <a:close/>
              </a:path>
              <a:path w="4308475" h="2312035">
                <a:moveTo>
                  <a:pt x="3596259" y="358394"/>
                </a:moveTo>
                <a:lnTo>
                  <a:pt x="3562604" y="376301"/>
                </a:lnTo>
                <a:lnTo>
                  <a:pt x="3580638" y="409956"/>
                </a:lnTo>
                <a:lnTo>
                  <a:pt x="3614166" y="392049"/>
                </a:lnTo>
                <a:lnTo>
                  <a:pt x="3596259" y="358394"/>
                </a:lnTo>
                <a:close/>
              </a:path>
              <a:path w="4308475" h="2312035">
                <a:moveTo>
                  <a:pt x="3663441" y="322453"/>
                </a:moveTo>
                <a:lnTo>
                  <a:pt x="3629914" y="340487"/>
                </a:lnTo>
                <a:lnTo>
                  <a:pt x="3647820" y="374015"/>
                </a:lnTo>
                <a:lnTo>
                  <a:pt x="3681476" y="356108"/>
                </a:lnTo>
                <a:lnTo>
                  <a:pt x="3663441" y="322453"/>
                </a:lnTo>
                <a:close/>
              </a:path>
              <a:path w="4308475" h="2312035">
                <a:moveTo>
                  <a:pt x="3730752" y="286639"/>
                </a:moveTo>
                <a:lnTo>
                  <a:pt x="3697096" y="304546"/>
                </a:lnTo>
                <a:lnTo>
                  <a:pt x="3715004" y="338201"/>
                </a:lnTo>
                <a:lnTo>
                  <a:pt x="3748659" y="320294"/>
                </a:lnTo>
                <a:lnTo>
                  <a:pt x="3730752" y="286639"/>
                </a:lnTo>
                <a:close/>
              </a:path>
              <a:path w="4308475" h="2312035">
                <a:moveTo>
                  <a:pt x="3797935" y="250698"/>
                </a:moveTo>
                <a:lnTo>
                  <a:pt x="3764280" y="268732"/>
                </a:lnTo>
                <a:lnTo>
                  <a:pt x="3782314" y="302260"/>
                </a:lnTo>
                <a:lnTo>
                  <a:pt x="3815841" y="284353"/>
                </a:lnTo>
                <a:lnTo>
                  <a:pt x="3797935" y="250698"/>
                </a:lnTo>
                <a:close/>
              </a:path>
              <a:path w="4308475" h="2312035">
                <a:moveTo>
                  <a:pt x="3865117" y="214884"/>
                </a:moveTo>
                <a:lnTo>
                  <a:pt x="3831590" y="232791"/>
                </a:lnTo>
                <a:lnTo>
                  <a:pt x="3849496" y="266446"/>
                </a:lnTo>
                <a:lnTo>
                  <a:pt x="3883152" y="248412"/>
                </a:lnTo>
                <a:lnTo>
                  <a:pt x="3865117" y="214884"/>
                </a:lnTo>
                <a:close/>
              </a:path>
              <a:path w="4308475" h="2312035">
                <a:moveTo>
                  <a:pt x="3932428" y="178943"/>
                </a:moveTo>
                <a:lnTo>
                  <a:pt x="3898773" y="196850"/>
                </a:lnTo>
                <a:lnTo>
                  <a:pt x="3916680" y="230505"/>
                </a:lnTo>
                <a:lnTo>
                  <a:pt x="3950335" y="212598"/>
                </a:lnTo>
                <a:lnTo>
                  <a:pt x="3932428" y="178943"/>
                </a:lnTo>
                <a:close/>
              </a:path>
              <a:path w="4308475" h="2312035">
                <a:moveTo>
                  <a:pt x="3999611" y="143129"/>
                </a:moveTo>
                <a:lnTo>
                  <a:pt x="3965956" y="161036"/>
                </a:lnTo>
                <a:lnTo>
                  <a:pt x="3983863" y="194564"/>
                </a:lnTo>
                <a:lnTo>
                  <a:pt x="4017517" y="176657"/>
                </a:lnTo>
                <a:lnTo>
                  <a:pt x="3999611" y="143129"/>
                </a:lnTo>
                <a:close/>
              </a:path>
              <a:path w="4308475" h="2312035">
                <a:moveTo>
                  <a:pt x="4066793" y="107188"/>
                </a:moveTo>
                <a:lnTo>
                  <a:pt x="4033139" y="125095"/>
                </a:lnTo>
                <a:lnTo>
                  <a:pt x="4051173" y="158750"/>
                </a:lnTo>
                <a:lnTo>
                  <a:pt x="4084701" y="140843"/>
                </a:lnTo>
                <a:lnTo>
                  <a:pt x="4066793" y="107188"/>
                </a:lnTo>
                <a:close/>
              </a:path>
              <a:path w="4308475" h="2312035">
                <a:moveTo>
                  <a:pt x="4133977" y="71247"/>
                </a:moveTo>
                <a:lnTo>
                  <a:pt x="4100449" y="89281"/>
                </a:lnTo>
                <a:lnTo>
                  <a:pt x="4118356" y="122809"/>
                </a:lnTo>
                <a:lnTo>
                  <a:pt x="4152011" y="104902"/>
                </a:lnTo>
                <a:lnTo>
                  <a:pt x="4133977" y="71247"/>
                </a:lnTo>
                <a:close/>
              </a:path>
              <a:path w="4308475" h="2312035">
                <a:moveTo>
                  <a:pt x="4282848" y="35433"/>
                </a:moveTo>
                <a:lnTo>
                  <a:pt x="4201287" y="35433"/>
                </a:lnTo>
                <a:lnTo>
                  <a:pt x="4219194" y="68961"/>
                </a:lnTo>
                <a:lnTo>
                  <a:pt x="4216088" y="70625"/>
                </a:lnTo>
                <a:lnTo>
                  <a:pt x="4234053" y="104267"/>
                </a:lnTo>
                <a:lnTo>
                  <a:pt x="4282848" y="35433"/>
                </a:lnTo>
                <a:close/>
              </a:path>
              <a:path w="4308475" h="2312035">
                <a:moveTo>
                  <a:pt x="4198178" y="37086"/>
                </a:moveTo>
                <a:lnTo>
                  <a:pt x="4167632" y="53340"/>
                </a:lnTo>
                <a:lnTo>
                  <a:pt x="4185539" y="86995"/>
                </a:lnTo>
                <a:lnTo>
                  <a:pt x="4216088" y="70625"/>
                </a:lnTo>
                <a:lnTo>
                  <a:pt x="4198178" y="37086"/>
                </a:lnTo>
                <a:close/>
              </a:path>
              <a:path w="4308475" h="2312035">
                <a:moveTo>
                  <a:pt x="4201287" y="35433"/>
                </a:moveTo>
                <a:lnTo>
                  <a:pt x="4198178" y="37086"/>
                </a:lnTo>
                <a:lnTo>
                  <a:pt x="4216088" y="70625"/>
                </a:lnTo>
                <a:lnTo>
                  <a:pt x="4219194" y="68961"/>
                </a:lnTo>
                <a:lnTo>
                  <a:pt x="4201287" y="35433"/>
                </a:lnTo>
                <a:close/>
              </a:path>
              <a:path w="4308475" h="2312035">
                <a:moveTo>
                  <a:pt x="4307967" y="0"/>
                </a:moveTo>
                <a:lnTo>
                  <a:pt x="4180205" y="3429"/>
                </a:lnTo>
                <a:lnTo>
                  <a:pt x="4198178" y="37086"/>
                </a:lnTo>
                <a:lnTo>
                  <a:pt x="4201287" y="35433"/>
                </a:lnTo>
                <a:lnTo>
                  <a:pt x="4282848" y="35433"/>
                </a:lnTo>
                <a:lnTo>
                  <a:pt x="430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35903" y="2181605"/>
            <a:ext cx="2143125" cy="2291715"/>
          </a:xfrm>
          <a:custGeom>
            <a:avLst/>
            <a:gdLst/>
            <a:ahLst/>
            <a:cxnLst/>
            <a:rect l="l" t="t" r="r" b="b"/>
            <a:pathLst>
              <a:path w="2143125" h="2291715">
                <a:moveTo>
                  <a:pt x="26035" y="2237613"/>
                </a:moveTo>
                <a:lnTo>
                  <a:pt x="0" y="2265426"/>
                </a:lnTo>
                <a:lnTo>
                  <a:pt x="27940" y="2291461"/>
                </a:lnTo>
                <a:lnTo>
                  <a:pt x="53848" y="2263648"/>
                </a:lnTo>
                <a:lnTo>
                  <a:pt x="26035" y="2237613"/>
                </a:lnTo>
                <a:close/>
              </a:path>
              <a:path w="2143125" h="2291715">
                <a:moveTo>
                  <a:pt x="78105" y="2181987"/>
                </a:moveTo>
                <a:lnTo>
                  <a:pt x="52070" y="2209800"/>
                </a:lnTo>
                <a:lnTo>
                  <a:pt x="79883" y="2235835"/>
                </a:lnTo>
                <a:lnTo>
                  <a:pt x="105918" y="2207895"/>
                </a:lnTo>
                <a:lnTo>
                  <a:pt x="78105" y="2181987"/>
                </a:lnTo>
                <a:close/>
              </a:path>
              <a:path w="2143125" h="2291715">
                <a:moveTo>
                  <a:pt x="130048" y="2126234"/>
                </a:moveTo>
                <a:lnTo>
                  <a:pt x="104140" y="2154047"/>
                </a:lnTo>
                <a:lnTo>
                  <a:pt x="131953" y="2180082"/>
                </a:lnTo>
                <a:lnTo>
                  <a:pt x="157987" y="2152269"/>
                </a:lnTo>
                <a:lnTo>
                  <a:pt x="130048" y="2126234"/>
                </a:lnTo>
                <a:close/>
              </a:path>
              <a:path w="2143125" h="2291715">
                <a:moveTo>
                  <a:pt x="182118" y="2070608"/>
                </a:moveTo>
                <a:lnTo>
                  <a:pt x="156083" y="2098421"/>
                </a:lnTo>
                <a:lnTo>
                  <a:pt x="183896" y="2124456"/>
                </a:lnTo>
                <a:lnTo>
                  <a:pt x="209931" y="2096643"/>
                </a:lnTo>
                <a:lnTo>
                  <a:pt x="182118" y="2070608"/>
                </a:lnTo>
                <a:close/>
              </a:path>
              <a:path w="2143125" h="2291715">
                <a:moveTo>
                  <a:pt x="234187" y="2014855"/>
                </a:moveTo>
                <a:lnTo>
                  <a:pt x="208153" y="2042795"/>
                </a:lnTo>
                <a:lnTo>
                  <a:pt x="235966" y="2068703"/>
                </a:lnTo>
                <a:lnTo>
                  <a:pt x="262000" y="2040890"/>
                </a:lnTo>
                <a:lnTo>
                  <a:pt x="234187" y="2014855"/>
                </a:lnTo>
                <a:close/>
              </a:path>
              <a:path w="2143125" h="2291715">
                <a:moveTo>
                  <a:pt x="286131" y="1959229"/>
                </a:moveTo>
                <a:lnTo>
                  <a:pt x="260223" y="1987042"/>
                </a:lnTo>
                <a:lnTo>
                  <a:pt x="288036" y="2013077"/>
                </a:lnTo>
                <a:lnTo>
                  <a:pt x="314071" y="1985264"/>
                </a:lnTo>
                <a:lnTo>
                  <a:pt x="286131" y="1959229"/>
                </a:lnTo>
                <a:close/>
              </a:path>
              <a:path w="2143125" h="2291715">
                <a:moveTo>
                  <a:pt x="338200" y="1903603"/>
                </a:moveTo>
                <a:lnTo>
                  <a:pt x="312166" y="1931416"/>
                </a:lnTo>
                <a:lnTo>
                  <a:pt x="339979" y="1957451"/>
                </a:lnTo>
                <a:lnTo>
                  <a:pt x="366013" y="1929511"/>
                </a:lnTo>
                <a:lnTo>
                  <a:pt x="338200" y="1903603"/>
                </a:lnTo>
                <a:close/>
              </a:path>
              <a:path w="2143125" h="2291715">
                <a:moveTo>
                  <a:pt x="390271" y="1847850"/>
                </a:moveTo>
                <a:lnTo>
                  <a:pt x="364236" y="1875663"/>
                </a:lnTo>
                <a:lnTo>
                  <a:pt x="392049" y="1901698"/>
                </a:lnTo>
                <a:lnTo>
                  <a:pt x="418084" y="1873885"/>
                </a:lnTo>
                <a:lnTo>
                  <a:pt x="390271" y="1847850"/>
                </a:lnTo>
                <a:close/>
              </a:path>
              <a:path w="2143125" h="2291715">
                <a:moveTo>
                  <a:pt x="442213" y="1792224"/>
                </a:moveTo>
                <a:lnTo>
                  <a:pt x="416179" y="1820037"/>
                </a:lnTo>
                <a:lnTo>
                  <a:pt x="444119" y="1846072"/>
                </a:lnTo>
                <a:lnTo>
                  <a:pt x="470026" y="1818259"/>
                </a:lnTo>
                <a:lnTo>
                  <a:pt x="442213" y="1792224"/>
                </a:lnTo>
                <a:close/>
              </a:path>
              <a:path w="2143125" h="2291715">
                <a:moveTo>
                  <a:pt x="494284" y="1736471"/>
                </a:moveTo>
                <a:lnTo>
                  <a:pt x="468249" y="1764411"/>
                </a:lnTo>
                <a:lnTo>
                  <a:pt x="496062" y="1790319"/>
                </a:lnTo>
                <a:lnTo>
                  <a:pt x="522097" y="1762506"/>
                </a:lnTo>
                <a:lnTo>
                  <a:pt x="494284" y="1736471"/>
                </a:lnTo>
                <a:close/>
              </a:path>
              <a:path w="2143125" h="2291715">
                <a:moveTo>
                  <a:pt x="546226" y="1680845"/>
                </a:moveTo>
                <a:lnTo>
                  <a:pt x="520319" y="1708658"/>
                </a:lnTo>
                <a:lnTo>
                  <a:pt x="548132" y="1734693"/>
                </a:lnTo>
                <a:lnTo>
                  <a:pt x="574167" y="1706880"/>
                </a:lnTo>
                <a:lnTo>
                  <a:pt x="546226" y="1680845"/>
                </a:lnTo>
                <a:close/>
              </a:path>
              <a:path w="2143125" h="2291715">
                <a:moveTo>
                  <a:pt x="598297" y="1625219"/>
                </a:moveTo>
                <a:lnTo>
                  <a:pt x="572262" y="1653032"/>
                </a:lnTo>
                <a:lnTo>
                  <a:pt x="600201" y="1679067"/>
                </a:lnTo>
                <a:lnTo>
                  <a:pt x="626110" y="1651127"/>
                </a:lnTo>
                <a:lnTo>
                  <a:pt x="598297" y="1625219"/>
                </a:lnTo>
                <a:close/>
              </a:path>
              <a:path w="2143125" h="2291715">
                <a:moveTo>
                  <a:pt x="650367" y="1569466"/>
                </a:moveTo>
                <a:lnTo>
                  <a:pt x="624332" y="1597279"/>
                </a:lnTo>
                <a:lnTo>
                  <a:pt x="652145" y="1623314"/>
                </a:lnTo>
                <a:lnTo>
                  <a:pt x="678179" y="1595501"/>
                </a:lnTo>
                <a:lnTo>
                  <a:pt x="650367" y="1569466"/>
                </a:lnTo>
                <a:close/>
              </a:path>
              <a:path w="2143125" h="2291715">
                <a:moveTo>
                  <a:pt x="702310" y="1513840"/>
                </a:moveTo>
                <a:lnTo>
                  <a:pt x="676401" y="1541653"/>
                </a:lnTo>
                <a:lnTo>
                  <a:pt x="704215" y="1567688"/>
                </a:lnTo>
                <a:lnTo>
                  <a:pt x="730250" y="1539875"/>
                </a:lnTo>
                <a:lnTo>
                  <a:pt x="702310" y="1513840"/>
                </a:lnTo>
                <a:close/>
              </a:path>
              <a:path w="2143125" h="2291715">
                <a:moveTo>
                  <a:pt x="754379" y="1458087"/>
                </a:moveTo>
                <a:lnTo>
                  <a:pt x="728345" y="1486027"/>
                </a:lnTo>
                <a:lnTo>
                  <a:pt x="756157" y="1511935"/>
                </a:lnTo>
                <a:lnTo>
                  <a:pt x="782193" y="1484122"/>
                </a:lnTo>
                <a:lnTo>
                  <a:pt x="754379" y="1458087"/>
                </a:lnTo>
                <a:close/>
              </a:path>
              <a:path w="2143125" h="2291715">
                <a:moveTo>
                  <a:pt x="806450" y="1402461"/>
                </a:moveTo>
                <a:lnTo>
                  <a:pt x="780415" y="1430274"/>
                </a:lnTo>
                <a:lnTo>
                  <a:pt x="808227" y="1456309"/>
                </a:lnTo>
                <a:lnTo>
                  <a:pt x="834263" y="1428496"/>
                </a:lnTo>
                <a:lnTo>
                  <a:pt x="806450" y="1402461"/>
                </a:lnTo>
                <a:close/>
              </a:path>
              <a:path w="2143125" h="2291715">
                <a:moveTo>
                  <a:pt x="858393" y="1346708"/>
                </a:moveTo>
                <a:lnTo>
                  <a:pt x="832357" y="1374648"/>
                </a:lnTo>
                <a:lnTo>
                  <a:pt x="860298" y="1400683"/>
                </a:lnTo>
                <a:lnTo>
                  <a:pt x="886205" y="1372743"/>
                </a:lnTo>
                <a:lnTo>
                  <a:pt x="858393" y="1346708"/>
                </a:lnTo>
                <a:close/>
              </a:path>
              <a:path w="2143125" h="2291715">
                <a:moveTo>
                  <a:pt x="910463" y="1291082"/>
                </a:moveTo>
                <a:lnTo>
                  <a:pt x="884427" y="1318895"/>
                </a:lnTo>
                <a:lnTo>
                  <a:pt x="912241" y="1344930"/>
                </a:lnTo>
                <a:lnTo>
                  <a:pt x="938276" y="1317117"/>
                </a:lnTo>
                <a:lnTo>
                  <a:pt x="910463" y="1291082"/>
                </a:lnTo>
                <a:close/>
              </a:path>
              <a:path w="2143125" h="2291715">
                <a:moveTo>
                  <a:pt x="962532" y="1235456"/>
                </a:moveTo>
                <a:lnTo>
                  <a:pt x="936498" y="1263269"/>
                </a:lnTo>
                <a:lnTo>
                  <a:pt x="964311" y="1289304"/>
                </a:lnTo>
                <a:lnTo>
                  <a:pt x="990346" y="1261364"/>
                </a:lnTo>
                <a:lnTo>
                  <a:pt x="962532" y="1235456"/>
                </a:lnTo>
                <a:close/>
              </a:path>
              <a:path w="2143125" h="2291715">
                <a:moveTo>
                  <a:pt x="1014476" y="1179703"/>
                </a:moveTo>
                <a:lnTo>
                  <a:pt x="988441" y="1207516"/>
                </a:lnTo>
                <a:lnTo>
                  <a:pt x="1016380" y="1233551"/>
                </a:lnTo>
                <a:lnTo>
                  <a:pt x="1042289" y="1205738"/>
                </a:lnTo>
                <a:lnTo>
                  <a:pt x="1014476" y="1179703"/>
                </a:lnTo>
                <a:close/>
              </a:path>
              <a:path w="2143125" h="2291715">
                <a:moveTo>
                  <a:pt x="1066546" y="1124077"/>
                </a:moveTo>
                <a:lnTo>
                  <a:pt x="1040511" y="1151890"/>
                </a:lnTo>
                <a:lnTo>
                  <a:pt x="1068324" y="1177925"/>
                </a:lnTo>
                <a:lnTo>
                  <a:pt x="1094359" y="1150112"/>
                </a:lnTo>
                <a:lnTo>
                  <a:pt x="1066546" y="1124077"/>
                </a:lnTo>
                <a:close/>
              </a:path>
              <a:path w="2143125" h="2291715">
                <a:moveTo>
                  <a:pt x="1118489" y="1068324"/>
                </a:moveTo>
                <a:lnTo>
                  <a:pt x="1092580" y="1096264"/>
                </a:lnTo>
                <a:lnTo>
                  <a:pt x="1120394" y="1122172"/>
                </a:lnTo>
                <a:lnTo>
                  <a:pt x="1146428" y="1094359"/>
                </a:lnTo>
                <a:lnTo>
                  <a:pt x="1118489" y="1068324"/>
                </a:lnTo>
                <a:close/>
              </a:path>
              <a:path w="2143125" h="2291715">
                <a:moveTo>
                  <a:pt x="1170559" y="1012698"/>
                </a:moveTo>
                <a:lnTo>
                  <a:pt x="1144524" y="1040511"/>
                </a:lnTo>
                <a:lnTo>
                  <a:pt x="1172337" y="1066546"/>
                </a:lnTo>
                <a:lnTo>
                  <a:pt x="1198372" y="1038733"/>
                </a:lnTo>
                <a:lnTo>
                  <a:pt x="1170559" y="1012698"/>
                </a:lnTo>
                <a:close/>
              </a:path>
              <a:path w="2143125" h="2291715">
                <a:moveTo>
                  <a:pt x="1222628" y="957072"/>
                </a:moveTo>
                <a:lnTo>
                  <a:pt x="1196594" y="984885"/>
                </a:lnTo>
                <a:lnTo>
                  <a:pt x="1224406" y="1010920"/>
                </a:lnTo>
                <a:lnTo>
                  <a:pt x="1250442" y="982980"/>
                </a:lnTo>
                <a:lnTo>
                  <a:pt x="1222628" y="957072"/>
                </a:lnTo>
                <a:close/>
              </a:path>
              <a:path w="2143125" h="2291715">
                <a:moveTo>
                  <a:pt x="1274572" y="901319"/>
                </a:moveTo>
                <a:lnTo>
                  <a:pt x="1248537" y="929132"/>
                </a:lnTo>
                <a:lnTo>
                  <a:pt x="1276477" y="955167"/>
                </a:lnTo>
                <a:lnTo>
                  <a:pt x="1302512" y="927354"/>
                </a:lnTo>
                <a:lnTo>
                  <a:pt x="1274572" y="901319"/>
                </a:lnTo>
                <a:close/>
              </a:path>
              <a:path w="2143125" h="2291715">
                <a:moveTo>
                  <a:pt x="1326642" y="845693"/>
                </a:moveTo>
                <a:lnTo>
                  <a:pt x="1300606" y="873506"/>
                </a:lnTo>
                <a:lnTo>
                  <a:pt x="1328420" y="899541"/>
                </a:lnTo>
                <a:lnTo>
                  <a:pt x="1354454" y="871728"/>
                </a:lnTo>
                <a:lnTo>
                  <a:pt x="1326642" y="845693"/>
                </a:lnTo>
                <a:close/>
              </a:path>
              <a:path w="2143125" h="2291715">
                <a:moveTo>
                  <a:pt x="1378712" y="789940"/>
                </a:moveTo>
                <a:lnTo>
                  <a:pt x="1352677" y="817880"/>
                </a:lnTo>
                <a:lnTo>
                  <a:pt x="1380490" y="843788"/>
                </a:lnTo>
                <a:lnTo>
                  <a:pt x="1406525" y="815975"/>
                </a:lnTo>
                <a:lnTo>
                  <a:pt x="1378712" y="789940"/>
                </a:lnTo>
                <a:close/>
              </a:path>
              <a:path w="2143125" h="2291715">
                <a:moveTo>
                  <a:pt x="1430654" y="734314"/>
                </a:moveTo>
                <a:lnTo>
                  <a:pt x="1404620" y="762127"/>
                </a:lnTo>
                <a:lnTo>
                  <a:pt x="1432560" y="788162"/>
                </a:lnTo>
                <a:lnTo>
                  <a:pt x="1458468" y="760349"/>
                </a:lnTo>
                <a:lnTo>
                  <a:pt x="1430654" y="734314"/>
                </a:lnTo>
                <a:close/>
              </a:path>
              <a:path w="2143125" h="2291715">
                <a:moveTo>
                  <a:pt x="1482725" y="678688"/>
                </a:moveTo>
                <a:lnTo>
                  <a:pt x="1456690" y="706501"/>
                </a:lnTo>
                <a:lnTo>
                  <a:pt x="1484502" y="732536"/>
                </a:lnTo>
                <a:lnTo>
                  <a:pt x="1510538" y="704596"/>
                </a:lnTo>
                <a:lnTo>
                  <a:pt x="1482725" y="678688"/>
                </a:lnTo>
                <a:close/>
              </a:path>
              <a:path w="2143125" h="2291715">
                <a:moveTo>
                  <a:pt x="1534668" y="622935"/>
                </a:moveTo>
                <a:lnTo>
                  <a:pt x="1508760" y="650748"/>
                </a:lnTo>
                <a:lnTo>
                  <a:pt x="1536573" y="676783"/>
                </a:lnTo>
                <a:lnTo>
                  <a:pt x="1562607" y="648970"/>
                </a:lnTo>
                <a:lnTo>
                  <a:pt x="1534668" y="622935"/>
                </a:lnTo>
                <a:close/>
              </a:path>
              <a:path w="2143125" h="2291715">
                <a:moveTo>
                  <a:pt x="1586738" y="567309"/>
                </a:moveTo>
                <a:lnTo>
                  <a:pt x="1560702" y="595122"/>
                </a:lnTo>
                <a:lnTo>
                  <a:pt x="1588516" y="621157"/>
                </a:lnTo>
                <a:lnTo>
                  <a:pt x="1614551" y="593344"/>
                </a:lnTo>
                <a:lnTo>
                  <a:pt x="1586738" y="567309"/>
                </a:lnTo>
                <a:close/>
              </a:path>
              <a:path w="2143125" h="2291715">
                <a:moveTo>
                  <a:pt x="1638807" y="511556"/>
                </a:moveTo>
                <a:lnTo>
                  <a:pt x="1612773" y="539496"/>
                </a:lnTo>
                <a:lnTo>
                  <a:pt x="1640586" y="565404"/>
                </a:lnTo>
                <a:lnTo>
                  <a:pt x="1666621" y="537591"/>
                </a:lnTo>
                <a:lnTo>
                  <a:pt x="1638807" y="511556"/>
                </a:lnTo>
                <a:close/>
              </a:path>
              <a:path w="2143125" h="2291715">
                <a:moveTo>
                  <a:pt x="1690751" y="455930"/>
                </a:moveTo>
                <a:lnTo>
                  <a:pt x="1664843" y="483743"/>
                </a:lnTo>
                <a:lnTo>
                  <a:pt x="1692655" y="509778"/>
                </a:lnTo>
                <a:lnTo>
                  <a:pt x="1718691" y="481965"/>
                </a:lnTo>
                <a:lnTo>
                  <a:pt x="1690751" y="455930"/>
                </a:lnTo>
                <a:close/>
              </a:path>
              <a:path w="2143125" h="2291715">
                <a:moveTo>
                  <a:pt x="1742821" y="400304"/>
                </a:moveTo>
                <a:lnTo>
                  <a:pt x="1716786" y="428117"/>
                </a:lnTo>
                <a:lnTo>
                  <a:pt x="1744599" y="454152"/>
                </a:lnTo>
                <a:lnTo>
                  <a:pt x="1770634" y="426212"/>
                </a:lnTo>
                <a:lnTo>
                  <a:pt x="1742821" y="400304"/>
                </a:lnTo>
                <a:close/>
              </a:path>
              <a:path w="2143125" h="2291715">
                <a:moveTo>
                  <a:pt x="1794891" y="344551"/>
                </a:moveTo>
                <a:lnTo>
                  <a:pt x="1768855" y="372364"/>
                </a:lnTo>
                <a:lnTo>
                  <a:pt x="1796669" y="398399"/>
                </a:lnTo>
                <a:lnTo>
                  <a:pt x="1822703" y="370586"/>
                </a:lnTo>
                <a:lnTo>
                  <a:pt x="1794891" y="344551"/>
                </a:lnTo>
                <a:close/>
              </a:path>
              <a:path w="2143125" h="2291715">
                <a:moveTo>
                  <a:pt x="1846834" y="288925"/>
                </a:moveTo>
                <a:lnTo>
                  <a:pt x="1820799" y="316738"/>
                </a:lnTo>
                <a:lnTo>
                  <a:pt x="1848739" y="342773"/>
                </a:lnTo>
                <a:lnTo>
                  <a:pt x="1874647" y="314960"/>
                </a:lnTo>
                <a:lnTo>
                  <a:pt x="1846834" y="288925"/>
                </a:lnTo>
                <a:close/>
              </a:path>
              <a:path w="2143125" h="2291715">
                <a:moveTo>
                  <a:pt x="1898903" y="233172"/>
                </a:moveTo>
                <a:lnTo>
                  <a:pt x="1872869" y="260985"/>
                </a:lnTo>
                <a:lnTo>
                  <a:pt x="1900681" y="287020"/>
                </a:lnTo>
                <a:lnTo>
                  <a:pt x="1926717" y="259207"/>
                </a:lnTo>
                <a:lnTo>
                  <a:pt x="1898903" y="233172"/>
                </a:lnTo>
                <a:close/>
              </a:path>
              <a:path w="2143125" h="2291715">
                <a:moveTo>
                  <a:pt x="1950847" y="177546"/>
                </a:moveTo>
                <a:lnTo>
                  <a:pt x="1924939" y="205359"/>
                </a:lnTo>
                <a:lnTo>
                  <a:pt x="1952752" y="231394"/>
                </a:lnTo>
                <a:lnTo>
                  <a:pt x="1978787" y="203581"/>
                </a:lnTo>
                <a:lnTo>
                  <a:pt x="1950847" y="177546"/>
                </a:lnTo>
                <a:close/>
              </a:path>
              <a:path w="2143125" h="2291715">
                <a:moveTo>
                  <a:pt x="2002917" y="121793"/>
                </a:moveTo>
                <a:lnTo>
                  <a:pt x="1976881" y="149733"/>
                </a:lnTo>
                <a:lnTo>
                  <a:pt x="2004822" y="175641"/>
                </a:lnTo>
                <a:lnTo>
                  <a:pt x="2030729" y="147828"/>
                </a:lnTo>
                <a:lnTo>
                  <a:pt x="2002917" y="121793"/>
                </a:lnTo>
                <a:close/>
              </a:path>
              <a:path w="2143125" h="2291715">
                <a:moveTo>
                  <a:pt x="2123260" y="66167"/>
                </a:moveTo>
                <a:lnTo>
                  <a:pt x="2054987" y="66167"/>
                </a:lnTo>
                <a:lnTo>
                  <a:pt x="2082800" y="92202"/>
                </a:lnTo>
                <a:lnTo>
                  <a:pt x="2078747" y="96530"/>
                </a:lnTo>
                <a:lnTo>
                  <a:pt x="2106549" y="122555"/>
                </a:lnTo>
                <a:lnTo>
                  <a:pt x="2123260" y="66167"/>
                </a:lnTo>
                <a:close/>
              </a:path>
              <a:path w="2143125" h="2291715">
                <a:moveTo>
                  <a:pt x="2050934" y="70495"/>
                </a:moveTo>
                <a:lnTo>
                  <a:pt x="2028952" y="93980"/>
                </a:lnTo>
                <a:lnTo>
                  <a:pt x="2056765" y="120015"/>
                </a:lnTo>
                <a:lnTo>
                  <a:pt x="2078747" y="96530"/>
                </a:lnTo>
                <a:lnTo>
                  <a:pt x="2050934" y="70495"/>
                </a:lnTo>
                <a:close/>
              </a:path>
              <a:path w="2143125" h="2291715">
                <a:moveTo>
                  <a:pt x="2054987" y="66167"/>
                </a:moveTo>
                <a:lnTo>
                  <a:pt x="2050934" y="70495"/>
                </a:lnTo>
                <a:lnTo>
                  <a:pt x="2078747" y="96530"/>
                </a:lnTo>
                <a:lnTo>
                  <a:pt x="2082800" y="92202"/>
                </a:lnTo>
                <a:lnTo>
                  <a:pt x="2054987" y="66167"/>
                </a:lnTo>
                <a:close/>
              </a:path>
              <a:path w="2143125" h="2291715">
                <a:moveTo>
                  <a:pt x="2142871" y="0"/>
                </a:moveTo>
                <a:lnTo>
                  <a:pt x="2023110" y="44450"/>
                </a:lnTo>
                <a:lnTo>
                  <a:pt x="2050934" y="70495"/>
                </a:lnTo>
                <a:lnTo>
                  <a:pt x="2054987" y="66167"/>
                </a:lnTo>
                <a:lnTo>
                  <a:pt x="2123260" y="66167"/>
                </a:lnTo>
                <a:lnTo>
                  <a:pt x="2142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366010" y="5974181"/>
            <a:ext cx="462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输入层或隐含层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53618" y="5456682"/>
            <a:ext cx="7847330" cy="471170"/>
          </a:xfrm>
          <a:custGeom>
            <a:avLst/>
            <a:gdLst/>
            <a:ahLst/>
            <a:cxnLst/>
            <a:rect l="l" t="t" r="r" b="b"/>
            <a:pathLst>
              <a:path w="7847330" h="471170">
                <a:moveTo>
                  <a:pt x="7847076" y="0"/>
                </a:moveTo>
                <a:lnTo>
                  <a:pt x="7842416" y="38194"/>
                </a:lnTo>
                <a:lnTo>
                  <a:pt x="7828927" y="74426"/>
                </a:lnTo>
                <a:lnTo>
                  <a:pt x="7807340" y="108210"/>
                </a:lnTo>
                <a:lnTo>
                  <a:pt x="7778390" y="139061"/>
                </a:lnTo>
                <a:lnTo>
                  <a:pt x="7742808" y="166497"/>
                </a:lnTo>
                <a:lnTo>
                  <a:pt x="7701329" y="190030"/>
                </a:lnTo>
                <a:lnTo>
                  <a:pt x="7654685" y="209178"/>
                </a:lnTo>
                <a:lnTo>
                  <a:pt x="7603609" y="223454"/>
                </a:lnTo>
                <a:lnTo>
                  <a:pt x="7548835" y="232376"/>
                </a:lnTo>
                <a:lnTo>
                  <a:pt x="7491095" y="235458"/>
                </a:lnTo>
                <a:lnTo>
                  <a:pt x="4279519" y="235458"/>
                </a:lnTo>
                <a:lnTo>
                  <a:pt x="4221778" y="238539"/>
                </a:lnTo>
                <a:lnTo>
                  <a:pt x="4167004" y="247462"/>
                </a:lnTo>
                <a:lnTo>
                  <a:pt x="4115928" y="261740"/>
                </a:lnTo>
                <a:lnTo>
                  <a:pt x="4069284" y="280889"/>
                </a:lnTo>
                <a:lnTo>
                  <a:pt x="4027804" y="304423"/>
                </a:lnTo>
                <a:lnTo>
                  <a:pt x="3992223" y="331859"/>
                </a:lnTo>
                <a:lnTo>
                  <a:pt x="3963273" y="362711"/>
                </a:lnTo>
                <a:lnTo>
                  <a:pt x="3941686" y="396494"/>
                </a:lnTo>
                <a:lnTo>
                  <a:pt x="3928197" y="432724"/>
                </a:lnTo>
                <a:lnTo>
                  <a:pt x="3923537" y="470916"/>
                </a:lnTo>
                <a:lnTo>
                  <a:pt x="3918878" y="432724"/>
                </a:lnTo>
                <a:lnTo>
                  <a:pt x="3905389" y="396494"/>
                </a:lnTo>
                <a:lnTo>
                  <a:pt x="3883802" y="362711"/>
                </a:lnTo>
                <a:lnTo>
                  <a:pt x="3854852" y="331859"/>
                </a:lnTo>
                <a:lnTo>
                  <a:pt x="3819271" y="304423"/>
                </a:lnTo>
                <a:lnTo>
                  <a:pt x="3777791" y="280889"/>
                </a:lnTo>
                <a:lnTo>
                  <a:pt x="3731147" y="261740"/>
                </a:lnTo>
                <a:lnTo>
                  <a:pt x="3680071" y="247462"/>
                </a:lnTo>
                <a:lnTo>
                  <a:pt x="3625297" y="238539"/>
                </a:lnTo>
                <a:lnTo>
                  <a:pt x="3567556" y="235458"/>
                </a:lnTo>
                <a:lnTo>
                  <a:pt x="355942" y="235458"/>
                </a:lnTo>
                <a:lnTo>
                  <a:pt x="298206" y="232376"/>
                </a:lnTo>
                <a:lnTo>
                  <a:pt x="243436" y="223454"/>
                </a:lnTo>
                <a:lnTo>
                  <a:pt x="192365" y="209178"/>
                </a:lnTo>
                <a:lnTo>
                  <a:pt x="145727" y="190030"/>
                </a:lnTo>
                <a:lnTo>
                  <a:pt x="104252" y="166497"/>
                </a:lnTo>
                <a:lnTo>
                  <a:pt x="68675" y="139061"/>
                </a:lnTo>
                <a:lnTo>
                  <a:pt x="39729" y="108210"/>
                </a:lnTo>
                <a:lnTo>
                  <a:pt x="18146" y="74426"/>
                </a:lnTo>
                <a:lnTo>
                  <a:pt x="4658" y="38194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86760" y="258699"/>
            <a:ext cx="555625" cy="228600"/>
          </a:xfrm>
          <a:custGeom>
            <a:avLst/>
            <a:gdLst/>
            <a:ahLst/>
            <a:cxnLst/>
            <a:rect l="l" t="t" r="r" b="b"/>
            <a:pathLst>
              <a:path w="555625" h="228600">
                <a:moveTo>
                  <a:pt x="328930" y="0"/>
                </a:moveTo>
                <a:lnTo>
                  <a:pt x="327618" y="76170"/>
                </a:lnTo>
                <a:lnTo>
                  <a:pt x="365759" y="76834"/>
                </a:lnTo>
                <a:lnTo>
                  <a:pt x="364363" y="153035"/>
                </a:lnTo>
                <a:lnTo>
                  <a:pt x="326294" y="153035"/>
                </a:lnTo>
                <a:lnTo>
                  <a:pt x="324993" y="228600"/>
                </a:lnTo>
                <a:lnTo>
                  <a:pt x="482818" y="153035"/>
                </a:lnTo>
                <a:lnTo>
                  <a:pt x="364363" y="153035"/>
                </a:lnTo>
                <a:lnTo>
                  <a:pt x="326305" y="152371"/>
                </a:lnTo>
                <a:lnTo>
                  <a:pt x="484203" y="152371"/>
                </a:lnTo>
                <a:lnTo>
                  <a:pt x="555498" y="118237"/>
                </a:lnTo>
                <a:lnTo>
                  <a:pt x="328930" y="0"/>
                </a:lnTo>
                <a:close/>
              </a:path>
              <a:path w="555625" h="228600">
                <a:moveTo>
                  <a:pt x="327618" y="76170"/>
                </a:moveTo>
                <a:lnTo>
                  <a:pt x="326305" y="152371"/>
                </a:lnTo>
                <a:lnTo>
                  <a:pt x="364363" y="153035"/>
                </a:lnTo>
                <a:lnTo>
                  <a:pt x="365759" y="76834"/>
                </a:lnTo>
                <a:lnTo>
                  <a:pt x="327618" y="76170"/>
                </a:lnTo>
                <a:close/>
              </a:path>
              <a:path w="555625" h="228600">
                <a:moveTo>
                  <a:pt x="1269" y="70484"/>
                </a:moveTo>
                <a:lnTo>
                  <a:pt x="0" y="146685"/>
                </a:lnTo>
                <a:lnTo>
                  <a:pt x="326305" y="152371"/>
                </a:lnTo>
                <a:lnTo>
                  <a:pt x="327618" y="76170"/>
                </a:lnTo>
                <a:lnTo>
                  <a:pt x="1269" y="70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3421507" y="-41925"/>
            <a:ext cx="446773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Masked</a:t>
            </a:r>
            <a:r>
              <a:rPr sz="2400" b="1" i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r>
              <a:rPr lang="zh-CN" altLang="en-US"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（掩码的自注意力机制）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915" y="82676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4873752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2"/>
                </a:moveTo>
                <a:lnTo>
                  <a:pt x="461772" y="606552"/>
                </a:lnTo>
                <a:lnTo>
                  <a:pt x="461772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2132" y="4873752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4791" y="4888991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25740" y="4905755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80604" y="4874767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2450" y="4863845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9855" y="4863845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6540" y="4855921"/>
            <a:ext cx="39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1560" y="1028700"/>
            <a:ext cx="461772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8415" y="1028700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1076" y="1043939"/>
            <a:ext cx="464820" cy="6050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12023" y="1060703"/>
            <a:ext cx="464820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12023" y="1060703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272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1076" y="1043939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77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8415" y="1028700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1560" y="1028700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8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9505" y="2082545"/>
            <a:ext cx="8075676" cy="2409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505" y="2082545"/>
            <a:ext cx="8075930" cy="2409825"/>
          </a:xfrm>
          <a:custGeom>
            <a:avLst/>
            <a:gdLst/>
            <a:ahLst/>
            <a:cxnLst/>
            <a:rect l="l" t="t" r="r" b="b"/>
            <a:pathLst>
              <a:path w="8075930" h="2409825">
                <a:moveTo>
                  <a:pt x="0" y="401574"/>
                </a:moveTo>
                <a:lnTo>
                  <a:pt x="2701" y="354749"/>
                </a:lnTo>
                <a:lnTo>
                  <a:pt x="10606" y="309509"/>
                </a:lnTo>
                <a:lnTo>
                  <a:pt x="23411" y="266155"/>
                </a:lnTo>
                <a:lnTo>
                  <a:pt x="40817" y="224989"/>
                </a:lnTo>
                <a:lnTo>
                  <a:pt x="62521" y="186313"/>
                </a:lnTo>
                <a:lnTo>
                  <a:pt x="88223" y="150427"/>
                </a:lnTo>
                <a:lnTo>
                  <a:pt x="117621" y="117633"/>
                </a:lnTo>
                <a:lnTo>
                  <a:pt x="150413" y="88234"/>
                </a:lnTo>
                <a:lnTo>
                  <a:pt x="186299" y="62530"/>
                </a:lnTo>
                <a:lnTo>
                  <a:pt x="224977" y="40823"/>
                </a:lnTo>
                <a:lnTo>
                  <a:pt x="266147" y="23415"/>
                </a:lnTo>
                <a:lnTo>
                  <a:pt x="309505" y="10608"/>
                </a:lnTo>
                <a:lnTo>
                  <a:pt x="354752" y="2702"/>
                </a:lnTo>
                <a:lnTo>
                  <a:pt x="401586" y="0"/>
                </a:lnTo>
                <a:lnTo>
                  <a:pt x="7674102" y="0"/>
                </a:lnTo>
                <a:lnTo>
                  <a:pt x="7720926" y="2702"/>
                </a:lnTo>
                <a:lnTo>
                  <a:pt x="7766166" y="10608"/>
                </a:lnTo>
                <a:lnTo>
                  <a:pt x="7809520" y="23415"/>
                </a:lnTo>
                <a:lnTo>
                  <a:pt x="7850686" y="40823"/>
                </a:lnTo>
                <a:lnTo>
                  <a:pt x="7889362" y="62530"/>
                </a:lnTo>
                <a:lnTo>
                  <a:pt x="7925248" y="88234"/>
                </a:lnTo>
                <a:lnTo>
                  <a:pt x="7958042" y="117633"/>
                </a:lnTo>
                <a:lnTo>
                  <a:pt x="7987441" y="150427"/>
                </a:lnTo>
                <a:lnTo>
                  <a:pt x="8013145" y="186313"/>
                </a:lnTo>
                <a:lnTo>
                  <a:pt x="8034852" y="224989"/>
                </a:lnTo>
                <a:lnTo>
                  <a:pt x="8052260" y="266155"/>
                </a:lnTo>
                <a:lnTo>
                  <a:pt x="8065067" y="309509"/>
                </a:lnTo>
                <a:lnTo>
                  <a:pt x="8072973" y="354749"/>
                </a:lnTo>
                <a:lnTo>
                  <a:pt x="8075676" y="401574"/>
                </a:lnTo>
                <a:lnTo>
                  <a:pt x="8075676" y="2007870"/>
                </a:lnTo>
                <a:lnTo>
                  <a:pt x="8072973" y="2054694"/>
                </a:lnTo>
                <a:lnTo>
                  <a:pt x="8065067" y="2099934"/>
                </a:lnTo>
                <a:lnTo>
                  <a:pt x="8052260" y="2143288"/>
                </a:lnTo>
                <a:lnTo>
                  <a:pt x="8034852" y="2184454"/>
                </a:lnTo>
                <a:lnTo>
                  <a:pt x="8013145" y="2223130"/>
                </a:lnTo>
                <a:lnTo>
                  <a:pt x="7987441" y="2259016"/>
                </a:lnTo>
                <a:lnTo>
                  <a:pt x="7958042" y="2291810"/>
                </a:lnTo>
                <a:lnTo>
                  <a:pt x="7925248" y="2321209"/>
                </a:lnTo>
                <a:lnTo>
                  <a:pt x="7889362" y="2346913"/>
                </a:lnTo>
                <a:lnTo>
                  <a:pt x="7850686" y="2368620"/>
                </a:lnTo>
                <a:lnTo>
                  <a:pt x="7809520" y="2386028"/>
                </a:lnTo>
                <a:lnTo>
                  <a:pt x="7766166" y="2398835"/>
                </a:lnTo>
                <a:lnTo>
                  <a:pt x="7720926" y="2406741"/>
                </a:lnTo>
                <a:lnTo>
                  <a:pt x="7674102" y="2409443"/>
                </a:lnTo>
                <a:lnTo>
                  <a:pt x="401586" y="2409443"/>
                </a:lnTo>
                <a:lnTo>
                  <a:pt x="354752" y="2406741"/>
                </a:lnTo>
                <a:lnTo>
                  <a:pt x="309505" y="2398835"/>
                </a:lnTo>
                <a:lnTo>
                  <a:pt x="266147" y="2386028"/>
                </a:lnTo>
                <a:lnTo>
                  <a:pt x="224977" y="2368620"/>
                </a:lnTo>
                <a:lnTo>
                  <a:pt x="186299" y="2346913"/>
                </a:lnTo>
                <a:lnTo>
                  <a:pt x="150413" y="2321209"/>
                </a:lnTo>
                <a:lnTo>
                  <a:pt x="117621" y="2291810"/>
                </a:lnTo>
                <a:lnTo>
                  <a:pt x="88223" y="2259016"/>
                </a:lnTo>
                <a:lnTo>
                  <a:pt x="62521" y="2223130"/>
                </a:lnTo>
                <a:lnTo>
                  <a:pt x="40817" y="2184454"/>
                </a:lnTo>
                <a:lnTo>
                  <a:pt x="23411" y="2143288"/>
                </a:lnTo>
                <a:lnTo>
                  <a:pt x="10606" y="2099934"/>
                </a:lnTo>
                <a:lnTo>
                  <a:pt x="2701" y="2054694"/>
                </a:lnTo>
                <a:lnTo>
                  <a:pt x="0" y="2007870"/>
                </a:lnTo>
                <a:lnTo>
                  <a:pt x="0" y="40157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1203" y="447065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0920" y="447065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68340" y="452399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99476" y="452399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6819" y="16543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26535" y="16543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42432" y="170764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73568" y="170764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9200" y="2149601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09771" y="2146554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6147" y="2143505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87283" y="2143505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6514" y="2149601"/>
            <a:ext cx="2181225" cy="2326640"/>
          </a:xfrm>
          <a:custGeom>
            <a:avLst/>
            <a:gdLst/>
            <a:ahLst/>
            <a:cxnLst/>
            <a:rect l="l" t="t" r="r" b="b"/>
            <a:pathLst>
              <a:path w="2181225" h="2326640">
                <a:moveTo>
                  <a:pt x="26034" y="2272538"/>
                </a:moveTo>
                <a:lnTo>
                  <a:pt x="0" y="2300351"/>
                </a:lnTo>
                <a:lnTo>
                  <a:pt x="27685" y="2326386"/>
                </a:lnTo>
                <a:lnTo>
                  <a:pt x="53847" y="2298700"/>
                </a:lnTo>
                <a:lnTo>
                  <a:pt x="26034" y="2272538"/>
                </a:lnTo>
                <a:close/>
              </a:path>
              <a:path w="2181225" h="2326640">
                <a:moveTo>
                  <a:pt x="78104" y="2217039"/>
                </a:moveTo>
                <a:lnTo>
                  <a:pt x="52069" y="2244852"/>
                </a:lnTo>
                <a:lnTo>
                  <a:pt x="79882" y="2270887"/>
                </a:lnTo>
                <a:lnTo>
                  <a:pt x="105918" y="2243074"/>
                </a:lnTo>
                <a:lnTo>
                  <a:pt x="78104" y="2217039"/>
                </a:lnTo>
                <a:close/>
              </a:path>
              <a:path w="2181225" h="2326640">
                <a:moveTo>
                  <a:pt x="130175" y="2161413"/>
                </a:moveTo>
                <a:lnTo>
                  <a:pt x="104140" y="2189226"/>
                </a:lnTo>
                <a:lnTo>
                  <a:pt x="131953" y="2215261"/>
                </a:lnTo>
                <a:lnTo>
                  <a:pt x="157987" y="2187448"/>
                </a:lnTo>
                <a:lnTo>
                  <a:pt x="130175" y="2161413"/>
                </a:lnTo>
                <a:close/>
              </a:path>
              <a:path w="2181225" h="2326640">
                <a:moveTo>
                  <a:pt x="182244" y="2105787"/>
                </a:moveTo>
                <a:lnTo>
                  <a:pt x="156209" y="2133600"/>
                </a:lnTo>
                <a:lnTo>
                  <a:pt x="184022" y="2159635"/>
                </a:lnTo>
                <a:lnTo>
                  <a:pt x="210057" y="2131822"/>
                </a:lnTo>
                <a:lnTo>
                  <a:pt x="182244" y="2105787"/>
                </a:lnTo>
                <a:close/>
              </a:path>
              <a:path w="2181225" h="2326640">
                <a:moveTo>
                  <a:pt x="234315" y="2050161"/>
                </a:moveTo>
                <a:lnTo>
                  <a:pt x="208279" y="2077974"/>
                </a:lnTo>
                <a:lnTo>
                  <a:pt x="236093" y="2104009"/>
                </a:lnTo>
                <a:lnTo>
                  <a:pt x="262128" y="2076196"/>
                </a:lnTo>
                <a:lnTo>
                  <a:pt x="234315" y="2050161"/>
                </a:lnTo>
                <a:close/>
              </a:path>
              <a:path w="2181225" h="2326640">
                <a:moveTo>
                  <a:pt x="286512" y="1994535"/>
                </a:moveTo>
                <a:lnTo>
                  <a:pt x="260350" y="2022348"/>
                </a:lnTo>
                <a:lnTo>
                  <a:pt x="288163" y="2048383"/>
                </a:lnTo>
                <a:lnTo>
                  <a:pt x="314197" y="2020570"/>
                </a:lnTo>
                <a:lnTo>
                  <a:pt x="286512" y="1994535"/>
                </a:lnTo>
                <a:close/>
              </a:path>
              <a:path w="2181225" h="2326640">
                <a:moveTo>
                  <a:pt x="338582" y="1938909"/>
                </a:moveTo>
                <a:lnTo>
                  <a:pt x="312547" y="1966722"/>
                </a:lnTo>
                <a:lnTo>
                  <a:pt x="340359" y="1992757"/>
                </a:lnTo>
                <a:lnTo>
                  <a:pt x="366395" y="1964944"/>
                </a:lnTo>
                <a:lnTo>
                  <a:pt x="338582" y="1938909"/>
                </a:lnTo>
                <a:close/>
              </a:path>
              <a:path w="2181225" h="2326640">
                <a:moveTo>
                  <a:pt x="390652" y="1883283"/>
                </a:moveTo>
                <a:lnTo>
                  <a:pt x="364616" y="1911096"/>
                </a:lnTo>
                <a:lnTo>
                  <a:pt x="392429" y="1937131"/>
                </a:lnTo>
                <a:lnTo>
                  <a:pt x="418465" y="1909318"/>
                </a:lnTo>
                <a:lnTo>
                  <a:pt x="390652" y="1883283"/>
                </a:lnTo>
                <a:close/>
              </a:path>
              <a:path w="2181225" h="2326640">
                <a:moveTo>
                  <a:pt x="442722" y="1827657"/>
                </a:moveTo>
                <a:lnTo>
                  <a:pt x="416686" y="1855470"/>
                </a:lnTo>
                <a:lnTo>
                  <a:pt x="444499" y="1881505"/>
                </a:lnTo>
                <a:lnTo>
                  <a:pt x="470534" y="1853692"/>
                </a:lnTo>
                <a:lnTo>
                  <a:pt x="442722" y="1827657"/>
                </a:lnTo>
                <a:close/>
              </a:path>
              <a:path w="2181225" h="2326640">
                <a:moveTo>
                  <a:pt x="494791" y="1772031"/>
                </a:moveTo>
                <a:lnTo>
                  <a:pt x="468757" y="1799844"/>
                </a:lnTo>
                <a:lnTo>
                  <a:pt x="496570" y="1825879"/>
                </a:lnTo>
                <a:lnTo>
                  <a:pt x="522604" y="1798193"/>
                </a:lnTo>
                <a:lnTo>
                  <a:pt x="494791" y="1772031"/>
                </a:lnTo>
                <a:close/>
              </a:path>
              <a:path w="2181225" h="2326640">
                <a:moveTo>
                  <a:pt x="546861" y="1716532"/>
                </a:moveTo>
                <a:lnTo>
                  <a:pt x="520827" y="1744218"/>
                </a:lnTo>
                <a:lnTo>
                  <a:pt x="548640" y="1770380"/>
                </a:lnTo>
                <a:lnTo>
                  <a:pt x="574674" y="1742567"/>
                </a:lnTo>
                <a:lnTo>
                  <a:pt x="546861" y="1716532"/>
                </a:lnTo>
                <a:close/>
              </a:path>
              <a:path w="2181225" h="2326640">
                <a:moveTo>
                  <a:pt x="599059" y="1660906"/>
                </a:moveTo>
                <a:lnTo>
                  <a:pt x="573023" y="1688719"/>
                </a:lnTo>
                <a:lnTo>
                  <a:pt x="600710" y="1714754"/>
                </a:lnTo>
                <a:lnTo>
                  <a:pt x="626872" y="1686941"/>
                </a:lnTo>
                <a:lnTo>
                  <a:pt x="599059" y="1660906"/>
                </a:lnTo>
                <a:close/>
              </a:path>
              <a:path w="2181225" h="2326640">
                <a:moveTo>
                  <a:pt x="651129" y="1605280"/>
                </a:moveTo>
                <a:lnTo>
                  <a:pt x="625093" y="1633093"/>
                </a:lnTo>
                <a:lnTo>
                  <a:pt x="652907" y="1659128"/>
                </a:lnTo>
                <a:lnTo>
                  <a:pt x="678941" y="1631315"/>
                </a:lnTo>
                <a:lnTo>
                  <a:pt x="651129" y="1605280"/>
                </a:lnTo>
                <a:close/>
              </a:path>
              <a:path w="2181225" h="2326640">
                <a:moveTo>
                  <a:pt x="703198" y="1549654"/>
                </a:moveTo>
                <a:lnTo>
                  <a:pt x="677164" y="1577467"/>
                </a:lnTo>
                <a:lnTo>
                  <a:pt x="704977" y="1603502"/>
                </a:lnTo>
                <a:lnTo>
                  <a:pt x="731011" y="1575689"/>
                </a:lnTo>
                <a:lnTo>
                  <a:pt x="703198" y="1549654"/>
                </a:lnTo>
                <a:close/>
              </a:path>
              <a:path w="2181225" h="2326640">
                <a:moveTo>
                  <a:pt x="755268" y="1494028"/>
                </a:moveTo>
                <a:lnTo>
                  <a:pt x="729234" y="1521841"/>
                </a:lnTo>
                <a:lnTo>
                  <a:pt x="757047" y="1547876"/>
                </a:lnTo>
                <a:lnTo>
                  <a:pt x="783082" y="1520063"/>
                </a:lnTo>
                <a:lnTo>
                  <a:pt x="755268" y="1494028"/>
                </a:lnTo>
                <a:close/>
              </a:path>
              <a:path w="2181225" h="2326640">
                <a:moveTo>
                  <a:pt x="807339" y="1438402"/>
                </a:moveTo>
                <a:lnTo>
                  <a:pt x="781304" y="1466215"/>
                </a:lnTo>
                <a:lnTo>
                  <a:pt x="809116" y="1492250"/>
                </a:lnTo>
                <a:lnTo>
                  <a:pt x="835152" y="1464437"/>
                </a:lnTo>
                <a:lnTo>
                  <a:pt x="807339" y="1438402"/>
                </a:lnTo>
                <a:close/>
              </a:path>
              <a:path w="2181225" h="2326640">
                <a:moveTo>
                  <a:pt x="859535" y="1382776"/>
                </a:moveTo>
                <a:lnTo>
                  <a:pt x="833373" y="1410589"/>
                </a:lnTo>
                <a:lnTo>
                  <a:pt x="861186" y="1436624"/>
                </a:lnTo>
                <a:lnTo>
                  <a:pt x="887222" y="1408811"/>
                </a:lnTo>
                <a:lnTo>
                  <a:pt x="859535" y="1382776"/>
                </a:lnTo>
                <a:close/>
              </a:path>
              <a:path w="2181225" h="2326640">
                <a:moveTo>
                  <a:pt x="911605" y="1327150"/>
                </a:moveTo>
                <a:lnTo>
                  <a:pt x="885571" y="1354963"/>
                </a:lnTo>
                <a:lnTo>
                  <a:pt x="913384" y="1380998"/>
                </a:lnTo>
                <a:lnTo>
                  <a:pt x="939418" y="1353185"/>
                </a:lnTo>
                <a:lnTo>
                  <a:pt x="911605" y="1327150"/>
                </a:lnTo>
                <a:close/>
              </a:path>
              <a:path w="2181225" h="2326640">
                <a:moveTo>
                  <a:pt x="963676" y="1271524"/>
                </a:moveTo>
                <a:lnTo>
                  <a:pt x="937641" y="1299337"/>
                </a:lnTo>
                <a:lnTo>
                  <a:pt x="965454" y="1325372"/>
                </a:lnTo>
                <a:lnTo>
                  <a:pt x="991489" y="1297559"/>
                </a:lnTo>
                <a:lnTo>
                  <a:pt x="963676" y="1271524"/>
                </a:lnTo>
                <a:close/>
              </a:path>
              <a:path w="2181225" h="2326640">
                <a:moveTo>
                  <a:pt x="1015746" y="1215898"/>
                </a:moveTo>
                <a:lnTo>
                  <a:pt x="989710" y="1243711"/>
                </a:lnTo>
                <a:lnTo>
                  <a:pt x="1017523" y="1269873"/>
                </a:lnTo>
                <a:lnTo>
                  <a:pt x="1043559" y="1242060"/>
                </a:lnTo>
                <a:lnTo>
                  <a:pt x="1015746" y="1215898"/>
                </a:lnTo>
                <a:close/>
              </a:path>
              <a:path w="2181225" h="2326640">
                <a:moveTo>
                  <a:pt x="1067816" y="1160399"/>
                </a:moveTo>
                <a:lnTo>
                  <a:pt x="1041780" y="1188212"/>
                </a:lnTo>
                <a:lnTo>
                  <a:pt x="1069593" y="1214247"/>
                </a:lnTo>
                <a:lnTo>
                  <a:pt x="1095629" y="1186434"/>
                </a:lnTo>
                <a:lnTo>
                  <a:pt x="1067816" y="1160399"/>
                </a:lnTo>
                <a:close/>
              </a:path>
              <a:path w="2181225" h="2326640">
                <a:moveTo>
                  <a:pt x="1119886" y="1104773"/>
                </a:moveTo>
                <a:lnTo>
                  <a:pt x="1093851" y="1132586"/>
                </a:lnTo>
                <a:lnTo>
                  <a:pt x="1121664" y="1158621"/>
                </a:lnTo>
                <a:lnTo>
                  <a:pt x="1147698" y="1130808"/>
                </a:lnTo>
                <a:lnTo>
                  <a:pt x="1119886" y="1104773"/>
                </a:lnTo>
                <a:close/>
              </a:path>
              <a:path w="2181225" h="2326640">
                <a:moveTo>
                  <a:pt x="1172083" y="1049147"/>
                </a:moveTo>
                <a:lnTo>
                  <a:pt x="1146048" y="1076960"/>
                </a:lnTo>
                <a:lnTo>
                  <a:pt x="1173734" y="1102995"/>
                </a:lnTo>
                <a:lnTo>
                  <a:pt x="1199896" y="1075182"/>
                </a:lnTo>
                <a:lnTo>
                  <a:pt x="1172083" y="1049147"/>
                </a:lnTo>
                <a:close/>
              </a:path>
              <a:path w="2181225" h="2326640">
                <a:moveTo>
                  <a:pt x="1224153" y="993521"/>
                </a:moveTo>
                <a:lnTo>
                  <a:pt x="1198117" y="1021334"/>
                </a:lnTo>
                <a:lnTo>
                  <a:pt x="1225930" y="1047369"/>
                </a:lnTo>
                <a:lnTo>
                  <a:pt x="1251966" y="1019556"/>
                </a:lnTo>
                <a:lnTo>
                  <a:pt x="1224153" y="993521"/>
                </a:lnTo>
                <a:close/>
              </a:path>
              <a:path w="2181225" h="2326640">
                <a:moveTo>
                  <a:pt x="1276223" y="937895"/>
                </a:moveTo>
                <a:lnTo>
                  <a:pt x="1250187" y="965708"/>
                </a:lnTo>
                <a:lnTo>
                  <a:pt x="1278001" y="991743"/>
                </a:lnTo>
                <a:lnTo>
                  <a:pt x="1304036" y="963930"/>
                </a:lnTo>
                <a:lnTo>
                  <a:pt x="1276223" y="937895"/>
                </a:lnTo>
                <a:close/>
              </a:path>
              <a:path w="2181225" h="2326640">
                <a:moveTo>
                  <a:pt x="1328292" y="882269"/>
                </a:moveTo>
                <a:lnTo>
                  <a:pt x="1302258" y="910082"/>
                </a:lnTo>
                <a:lnTo>
                  <a:pt x="1330071" y="936117"/>
                </a:lnTo>
                <a:lnTo>
                  <a:pt x="1356105" y="908303"/>
                </a:lnTo>
                <a:lnTo>
                  <a:pt x="1328292" y="882269"/>
                </a:lnTo>
                <a:close/>
              </a:path>
              <a:path w="2181225" h="2326640">
                <a:moveTo>
                  <a:pt x="1380362" y="826643"/>
                </a:moveTo>
                <a:lnTo>
                  <a:pt x="1354328" y="854456"/>
                </a:lnTo>
                <a:lnTo>
                  <a:pt x="1382141" y="880490"/>
                </a:lnTo>
                <a:lnTo>
                  <a:pt x="1408176" y="852677"/>
                </a:lnTo>
                <a:lnTo>
                  <a:pt x="1380362" y="826643"/>
                </a:lnTo>
                <a:close/>
              </a:path>
              <a:path w="2181225" h="2326640">
                <a:moveTo>
                  <a:pt x="1432560" y="771017"/>
                </a:moveTo>
                <a:lnTo>
                  <a:pt x="1406398" y="798830"/>
                </a:lnTo>
                <a:lnTo>
                  <a:pt x="1434211" y="824864"/>
                </a:lnTo>
                <a:lnTo>
                  <a:pt x="1460246" y="797051"/>
                </a:lnTo>
                <a:lnTo>
                  <a:pt x="1432560" y="771017"/>
                </a:lnTo>
                <a:close/>
              </a:path>
              <a:path w="2181225" h="2326640">
                <a:moveTo>
                  <a:pt x="1484630" y="715390"/>
                </a:moveTo>
                <a:lnTo>
                  <a:pt x="1458595" y="743203"/>
                </a:lnTo>
                <a:lnTo>
                  <a:pt x="1486408" y="769365"/>
                </a:lnTo>
                <a:lnTo>
                  <a:pt x="1512442" y="741552"/>
                </a:lnTo>
                <a:lnTo>
                  <a:pt x="1484630" y="715390"/>
                </a:lnTo>
                <a:close/>
              </a:path>
              <a:path w="2181225" h="2326640">
                <a:moveTo>
                  <a:pt x="1536699" y="659892"/>
                </a:moveTo>
                <a:lnTo>
                  <a:pt x="1510665" y="687705"/>
                </a:lnTo>
                <a:lnTo>
                  <a:pt x="1538478" y="713739"/>
                </a:lnTo>
                <a:lnTo>
                  <a:pt x="1564512" y="685926"/>
                </a:lnTo>
                <a:lnTo>
                  <a:pt x="1536699" y="659892"/>
                </a:lnTo>
                <a:close/>
              </a:path>
              <a:path w="2181225" h="2326640">
                <a:moveTo>
                  <a:pt x="1588770" y="604265"/>
                </a:moveTo>
                <a:lnTo>
                  <a:pt x="1562735" y="632078"/>
                </a:lnTo>
                <a:lnTo>
                  <a:pt x="1590548" y="658113"/>
                </a:lnTo>
                <a:lnTo>
                  <a:pt x="1616583" y="630301"/>
                </a:lnTo>
                <a:lnTo>
                  <a:pt x="1588770" y="604265"/>
                </a:lnTo>
                <a:close/>
              </a:path>
              <a:path w="2181225" h="2326640">
                <a:moveTo>
                  <a:pt x="1640839" y="548639"/>
                </a:moveTo>
                <a:lnTo>
                  <a:pt x="1614805" y="576452"/>
                </a:lnTo>
                <a:lnTo>
                  <a:pt x="1642617" y="602488"/>
                </a:lnTo>
                <a:lnTo>
                  <a:pt x="1668652" y="574675"/>
                </a:lnTo>
                <a:lnTo>
                  <a:pt x="1640839" y="548639"/>
                </a:lnTo>
                <a:close/>
              </a:path>
              <a:path w="2181225" h="2326640">
                <a:moveTo>
                  <a:pt x="1692910" y="493013"/>
                </a:moveTo>
                <a:lnTo>
                  <a:pt x="1666875" y="520826"/>
                </a:lnTo>
                <a:lnTo>
                  <a:pt x="1694688" y="546862"/>
                </a:lnTo>
                <a:lnTo>
                  <a:pt x="1720723" y="519049"/>
                </a:lnTo>
                <a:lnTo>
                  <a:pt x="1692910" y="493013"/>
                </a:lnTo>
                <a:close/>
              </a:path>
              <a:path w="2181225" h="2326640">
                <a:moveTo>
                  <a:pt x="1745107" y="437388"/>
                </a:moveTo>
                <a:lnTo>
                  <a:pt x="1719072" y="465200"/>
                </a:lnTo>
                <a:lnTo>
                  <a:pt x="1746758" y="491236"/>
                </a:lnTo>
                <a:lnTo>
                  <a:pt x="1772920" y="463423"/>
                </a:lnTo>
                <a:lnTo>
                  <a:pt x="1745107" y="437388"/>
                </a:lnTo>
                <a:close/>
              </a:path>
              <a:path w="2181225" h="2326640">
                <a:moveTo>
                  <a:pt x="1797177" y="381762"/>
                </a:moveTo>
                <a:lnTo>
                  <a:pt x="1771141" y="409575"/>
                </a:lnTo>
                <a:lnTo>
                  <a:pt x="1798954" y="435610"/>
                </a:lnTo>
                <a:lnTo>
                  <a:pt x="1824989" y="407797"/>
                </a:lnTo>
                <a:lnTo>
                  <a:pt x="1797177" y="381762"/>
                </a:lnTo>
                <a:close/>
              </a:path>
              <a:path w="2181225" h="2326640">
                <a:moveTo>
                  <a:pt x="1849247" y="326136"/>
                </a:moveTo>
                <a:lnTo>
                  <a:pt x="1823212" y="353949"/>
                </a:lnTo>
                <a:lnTo>
                  <a:pt x="1851025" y="379984"/>
                </a:lnTo>
                <a:lnTo>
                  <a:pt x="1877060" y="352171"/>
                </a:lnTo>
                <a:lnTo>
                  <a:pt x="1849247" y="326136"/>
                </a:lnTo>
                <a:close/>
              </a:path>
              <a:path w="2181225" h="2326640">
                <a:moveTo>
                  <a:pt x="1901316" y="270510"/>
                </a:moveTo>
                <a:lnTo>
                  <a:pt x="1875282" y="298323"/>
                </a:lnTo>
                <a:lnTo>
                  <a:pt x="1903095" y="324358"/>
                </a:lnTo>
                <a:lnTo>
                  <a:pt x="1929130" y="296545"/>
                </a:lnTo>
                <a:lnTo>
                  <a:pt x="1901316" y="270510"/>
                </a:lnTo>
                <a:close/>
              </a:path>
              <a:path w="2181225" h="2326640">
                <a:moveTo>
                  <a:pt x="1953387" y="214884"/>
                </a:moveTo>
                <a:lnTo>
                  <a:pt x="1927352" y="242697"/>
                </a:lnTo>
                <a:lnTo>
                  <a:pt x="1955164" y="268732"/>
                </a:lnTo>
                <a:lnTo>
                  <a:pt x="1981200" y="241046"/>
                </a:lnTo>
                <a:lnTo>
                  <a:pt x="1953387" y="214884"/>
                </a:lnTo>
                <a:close/>
              </a:path>
              <a:path w="2181225" h="2326640">
                <a:moveTo>
                  <a:pt x="2005584" y="159385"/>
                </a:moveTo>
                <a:lnTo>
                  <a:pt x="1979422" y="187071"/>
                </a:lnTo>
                <a:lnTo>
                  <a:pt x="2007235" y="213233"/>
                </a:lnTo>
                <a:lnTo>
                  <a:pt x="2033397" y="185420"/>
                </a:lnTo>
                <a:lnTo>
                  <a:pt x="2005584" y="159385"/>
                </a:lnTo>
                <a:close/>
              </a:path>
              <a:path w="2181225" h="2326640">
                <a:moveTo>
                  <a:pt x="2057654" y="103759"/>
                </a:moveTo>
                <a:lnTo>
                  <a:pt x="2031619" y="131572"/>
                </a:lnTo>
                <a:lnTo>
                  <a:pt x="2059432" y="157607"/>
                </a:lnTo>
                <a:lnTo>
                  <a:pt x="2085467" y="129794"/>
                </a:lnTo>
                <a:lnTo>
                  <a:pt x="2057654" y="103759"/>
                </a:lnTo>
                <a:close/>
              </a:path>
              <a:path w="2181225" h="2326640">
                <a:moveTo>
                  <a:pt x="2164018" y="56514"/>
                </a:moveTo>
                <a:lnTo>
                  <a:pt x="2101850" y="56514"/>
                </a:lnTo>
                <a:lnTo>
                  <a:pt x="2129663" y="82550"/>
                </a:lnTo>
                <a:lnTo>
                  <a:pt x="2116677" y="96443"/>
                </a:lnTo>
                <a:lnTo>
                  <a:pt x="2144395" y="122427"/>
                </a:lnTo>
                <a:lnTo>
                  <a:pt x="2164018" y="56514"/>
                </a:lnTo>
                <a:close/>
              </a:path>
              <a:path w="2181225" h="2326640">
                <a:moveTo>
                  <a:pt x="2088884" y="70387"/>
                </a:moveTo>
                <a:lnTo>
                  <a:pt x="2083689" y="75946"/>
                </a:lnTo>
                <a:lnTo>
                  <a:pt x="2111502" y="101981"/>
                </a:lnTo>
                <a:lnTo>
                  <a:pt x="2116677" y="96443"/>
                </a:lnTo>
                <a:lnTo>
                  <a:pt x="2088884" y="70387"/>
                </a:lnTo>
                <a:close/>
              </a:path>
              <a:path w="2181225" h="2326640">
                <a:moveTo>
                  <a:pt x="2101850" y="56514"/>
                </a:moveTo>
                <a:lnTo>
                  <a:pt x="2088884" y="70387"/>
                </a:lnTo>
                <a:lnTo>
                  <a:pt x="2116677" y="96443"/>
                </a:lnTo>
                <a:lnTo>
                  <a:pt x="2129663" y="82550"/>
                </a:lnTo>
                <a:lnTo>
                  <a:pt x="2101850" y="56514"/>
                </a:lnTo>
                <a:close/>
              </a:path>
              <a:path w="2181225" h="2326640">
                <a:moveTo>
                  <a:pt x="2180844" y="0"/>
                </a:moveTo>
                <a:lnTo>
                  <a:pt x="2061083" y="44323"/>
                </a:lnTo>
                <a:lnTo>
                  <a:pt x="2088884" y="70387"/>
                </a:lnTo>
                <a:lnTo>
                  <a:pt x="2101850" y="56514"/>
                </a:lnTo>
                <a:lnTo>
                  <a:pt x="2164018" y="56514"/>
                </a:lnTo>
                <a:lnTo>
                  <a:pt x="21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38550" y="2164842"/>
            <a:ext cx="2161540" cy="2296795"/>
          </a:xfrm>
          <a:custGeom>
            <a:avLst/>
            <a:gdLst/>
            <a:ahLst/>
            <a:cxnLst/>
            <a:rect l="l" t="t" r="r" b="b"/>
            <a:pathLst>
              <a:path w="2161540" h="2296795">
                <a:moveTo>
                  <a:pt x="2135124" y="2242947"/>
                </a:moveTo>
                <a:lnTo>
                  <a:pt x="2107311" y="2269109"/>
                </a:lnTo>
                <a:lnTo>
                  <a:pt x="2133473" y="2296795"/>
                </a:lnTo>
                <a:lnTo>
                  <a:pt x="2161159" y="2270760"/>
                </a:lnTo>
                <a:lnTo>
                  <a:pt x="2135124" y="2242947"/>
                </a:lnTo>
                <a:close/>
              </a:path>
              <a:path w="2161540" h="2296795">
                <a:moveTo>
                  <a:pt x="2082927" y="2187448"/>
                </a:moveTo>
                <a:lnTo>
                  <a:pt x="2055114" y="2213610"/>
                </a:lnTo>
                <a:lnTo>
                  <a:pt x="2081276" y="2241296"/>
                </a:lnTo>
                <a:lnTo>
                  <a:pt x="2108962" y="2215261"/>
                </a:lnTo>
                <a:lnTo>
                  <a:pt x="2082927" y="2187448"/>
                </a:lnTo>
                <a:close/>
              </a:path>
              <a:path w="2161540" h="2296795">
                <a:moveTo>
                  <a:pt x="2030729" y="2131949"/>
                </a:moveTo>
                <a:lnTo>
                  <a:pt x="2002916" y="2158111"/>
                </a:lnTo>
                <a:lnTo>
                  <a:pt x="2029078" y="2185797"/>
                </a:lnTo>
                <a:lnTo>
                  <a:pt x="2056764" y="2159762"/>
                </a:lnTo>
                <a:lnTo>
                  <a:pt x="2030729" y="2131949"/>
                </a:lnTo>
                <a:close/>
              </a:path>
              <a:path w="2161540" h="2296795">
                <a:moveTo>
                  <a:pt x="1978533" y="2076450"/>
                </a:moveTo>
                <a:lnTo>
                  <a:pt x="1950720" y="2102612"/>
                </a:lnTo>
                <a:lnTo>
                  <a:pt x="1976882" y="2130298"/>
                </a:lnTo>
                <a:lnTo>
                  <a:pt x="2004567" y="2104263"/>
                </a:lnTo>
                <a:lnTo>
                  <a:pt x="1978533" y="2076450"/>
                </a:lnTo>
                <a:close/>
              </a:path>
              <a:path w="2161540" h="2296795">
                <a:moveTo>
                  <a:pt x="1926336" y="2020951"/>
                </a:moveTo>
                <a:lnTo>
                  <a:pt x="1898523" y="2046986"/>
                </a:lnTo>
                <a:lnTo>
                  <a:pt x="1924685" y="2074799"/>
                </a:lnTo>
                <a:lnTo>
                  <a:pt x="1952371" y="2048637"/>
                </a:lnTo>
                <a:lnTo>
                  <a:pt x="1926336" y="2020951"/>
                </a:lnTo>
                <a:close/>
              </a:path>
              <a:path w="2161540" h="2296795">
                <a:moveTo>
                  <a:pt x="1874139" y="1965452"/>
                </a:moveTo>
                <a:lnTo>
                  <a:pt x="1846326" y="1991487"/>
                </a:lnTo>
                <a:lnTo>
                  <a:pt x="1872488" y="2019300"/>
                </a:lnTo>
                <a:lnTo>
                  <a:pt x="1900174" y="1993138"/>
                </a:lnTo>
                <a:lnTo>
                  <a:pt x="1874139" y="1965452"/>
                </a:lnTo>
                <a:close/>
              </a:path>
              <a:path w="2161540" h="2296795">
                <a:moveTo>
                  <a:pt x="1821941" y="1909953"/>
                </a:moveTo>
                <a:lnTo>
                  <a:pt x="1794128" y="1935988"/>
                </a:lnTo>
                <a:lnTo>
                  <a:pt x="1820290" y="1963801"/>
                </a:lnTo>
                <a:lnTo>
                  <a:pt x="1847977" y="1937639"/>
                </a:lnTo>
                <a:lnTo>
                  <a:pt x="1821941" y="1909953"/>
                </a:lnTo>
                <a:close/>
              </a:path>
              <a:path w="2161540" h="2296795">
                <a:moveTo>
                  <a:pt x="1769745" y="1854454"/>
                </a:moveTo>
                <a:lnTo>
                  <a:pt x="1741932" y="1880489"/>
                </a:lnTo>
                <a:lnTo>
                  <a:pt x="1768094" y="1908302"/>
                </a:lnTo>
                <a:lnTo>
                  <a:pt x="1795779" y="1882140"/>
                </a:lnTo>
                <a:lnTo>
                  <a:pt x="1769745" y="1854454"/>
                </a:lnTo>
                <a:close/>
              </a:path>
              <a:path w="2161540" h="2296795">
                <a:moveTo>
                  <a:pt x="1717548" y="1798828"/>
                </a:moveTo>
                <a:lnTo>
                  <a:pt x="1689735" y="1824990"/>
                </a:lnTo>
                <a:lnTo>
                  <a:pt x="1715897" y="1852676"/>
                </a:lnTo>
                <a:lnTo>
                  <a:pt x="1743583" y="1826641"/>
                </a:lnTo>
                <a:lnTo>
                  <a:pt x="1717548" y="1798828"/>
                </a:lnTo>
                <a:close/>
              </a:path>
              <a:path w="2161540" h="2296795">
                <a:moveTo>
                  <a:pt x="1665351" y="1743329"/>
                </a:moveTo>
                <a:lnTo>
                  <a:pt x="1637538" y="1769491"/>
                </a:lnTo>
                <a:lnTo>
                  <a:pt x="1663700" y="1797177"/>
                </a:lnTo>
                <a:lnTo>
                  <a:pt x="1691386" y="1771142"/>
                </a:lnTo>
                <a:lnTo>
                  <a:pt x="1665351" y="1743329"/>
                </a:lnTo>
                <a:close/>
              </a:path>
              <a:path w="2161540" h="2296795">
                <a:moveTo>
                  <a:pt x="1613153" y="1687830"/>
                </a:moveTo>
                <a:lnTo>
                  <a:pt x="1585340" y="1713992"/>
                </a:lnTo>
                <a:lnTo>
                  <a:pt x="1611502" y="1741678"/>
                </a:lnTo>
                <a:lnTo>
                  <a:pt x="1639189" y="1715643"/>
                </a:lnTo>
                <a:lnTo>
                  <a:pt x="1613153" y="1687830"/>
                </a:lnTo>
                <a:close/>
              </a:path>
              <a:path w="2161540" h="2296795">
                <a:moveTo>
                  <a:pt x="1560957" y="1632331"/>
                </a:moveTo>
                <a:lnTo>
                  <a:pt x="1533144" y="1658493"/>
                </a:lnTo>
                <a:lnTo>
                  <a:pt x="1559305" y="1686179"/>
                </a:lnTo>
                <a:lnTo>
                  <a:pt x="1586991" y="1660144"/>
                </a:lnTo>
                <a:lnTo>
                  <a:pt x="1560957" y="1632331"/>
                </a:lnTo>
                <a:close/>
              </a:path>
              <a:path w="2161540" h="2296795">
                <a:moveTo>
                  <a:pt x="1508760" y="1576832"/>
                </a:moveTo>
                <a:lnTo>
                  <a:pt x="1480947" y="1602867"/>
                </a:lnTo>
                <a:lnTo>
                  <a:pt x="1507109" y="1630680"/>
                </a:lnTo>
                <a:lnTo>
                  <a:pt x="1534795" y="1604518"/>
                </a:lnTo>
                <a:lnTo>
                  <a:pt x="1508760" y="1576832"/>
                </a:lnTo>
                <a:close/>
              </a:path>
              <a:path w="2161540" h="2296795">
                <a:moveTo>
                  <a:pt x="1456563" y="1521333"/>
                </a:moveTo>
                <a:lnTo>
                  <a:pt x="1428750" y="1547368"/>
                </a:lnTo>
                <a:lnTo>
                  <a:pt x="1454912" y="1575181"/>
                </a:lnTo>
                <a:lnTo>
                  <a:pt x="1482598" y="1549019"/>
                </a:lnTo>
                <a:lnTo>
                  <a:pt x="1456563" y="1521333"/>
                </a:lnTo>
                <a:close/>
              </a:path>
              <a:path w="2161540" h="2296795">
                <a:moveTo>
                  <a:pt x="1404365" y="1465834"/>
                </a:moveTo>
                <a:lnTo>
                  <a:pt x="1376552" y="1491869"/>
                </a:lnTo>
                <a:lnTo>
                  <a:pt x="1402714" y="1519682"/>
                </a:lnTo>
                <a:lnTo>
                  <a:pt x="1430401" y="1493520"/>
                </a:lnTo>
                <a:lnTo>
                  <a:pt x="1404365" y="1465834"/>
                </a:lnTo>
                <a:close/>
              </a:path>
              <a:path w="2161540" h="2296795">
                <a:moveTo>
                  <a:pt x="1352169" y="1410335"/>
                </a:moveTo>
                <a:lnTo>
                  <a:pt x="1324355" y="1436370"/>
                </a:lnTo>
                <a:lnTo>
                  <a:pt x="1350517" y="1464183"/>
                </a:lnTo>
                <a:lnTo>
                  <a:pt x="1378203" y="1438021"/>
                </a:lnTo>
                <a:lnTo>
                  <a:pt x="1352169" y="1410335"/>
                </a:lnTo>
                <a:close/>
              </a:path>
              <a:path w="2161540" h="2296795">
                <a:moveTo>
                  <a:pt x="1299972" y="1354709"/>
                </a:moveTo>
                <a:lnTo>
                  <a:pt x="1272159" y="1380871"/>
                </a:lnTo>
                <a:lnTo>
                  <a:pt x="1298321" y="1408557"/>
                </a:lnTo>
                <a:lnTo>
                  <a:pt x="1326007" y="1382522"/>
                </a:lnTo>
                <a:lnTo>
                  <a:pt x="1299972" y="1354709"/>
                </a:lnTo>
                <a:close/>
              </a:path>
              <a:path w="2161540" h="2296795">
                <a:moveTo>
                  <a:pt x="1247775" y="1299210"/>
                </a:moveTo>
                <a:lnTo>
                  <a:pt x="1219962" y="1325372"/>
                </a:lnTo>
                <a:lnTo>
                  <a:pt x="1246124" y="1353058"/>
                </a:lnTo>
                <a:lnTo>
                  <a:pt x="1273810" y="1327023"/>
                </a:lnTo>
                <a:lnTo>
                  <a:pt x="1247775" y="1299210"/>
                </a:lnTo>
                <a:close/>
              </a:path>
              <a:path w="2161540" h="2296795">
                <a:moveTo>
                  <a:pt x="1195577" y="1243711"/>
                </a:moveTo>
                <a:lnTo>
                  <a:pt x="1167764" y="1269873"/>
                </a:lnTo>
                <a:lnTo>
                  <a:pt x="1193927" y="1297559"/>
                </a:lnTo>
                <a:lnTo>
                  <a:pt x="1221613" y="1271524"/>
                </a:lnTo>
                <a:lnTo>
                  <a:pt x="1195577" y="1243711"/>
                </a:lnTo>
                <a:close/>
              </a:path>
              <a:path w="2161540" h="2296795">
                <a:moveTo>
                  <a:pt x="1143380" y="1188212"/>
                </a:moveTo>
                <a:lnTo>
                  <a:pt x="1115567" y="1214374"/>
                </a:lnTo>
                <a:lnTo>
                  <a:pt x="1141729" y="1242060"/>
                </a:lnTo>
                <a:lnTo>
                  <a:pt x="1169415" y="1216025"/>
                </a:lnTo>
                <a:lnTo>
                  <a:pt x="1143380" y="1188212"/>
                </a:lnTo>
                <a:close/>
              </a:path>
              <a:path w="2161540" h="2296795">
                <a:moveTo>
                  <a:pt x="1091184" y="1132713"/>
                </a:moveTo>
                <a:lnTo>
                  <a:pt x="1063371" y="1158748"/>
                </a:lnTo>
                <a:lnTo>
                  <a:pt x="1089533" y="1186561"/>
                </a:lnTo>
                <a:lnTo>
                  <a:pt x="1117219" y="1160399"/>
                </a:lnTo>
                <a:lnTo>
                  <a:pt x="1091184" y="1132713"/>
                </a:lnTo>
                <a:close/>
              </a:path>
              <a:path w="2161540" h="2296795">
                <a:moveTo>
                  <a:pt x="1038987" y="1077214"/>
                </a:moveTo>
                <a:lnTo>
                  <a:pt x="1011174" y="1103249"/>
                </a:lnTo>
                <a:lnTo>
                  <a:pt x="1037336" y="1131062"/>
                </a:lnTo>
                <a:lnTo>
                  <a:pt x="1065022" y="1104900"/>
                </a:lnTo>
                <a:lnTo>
                  <a:pt x="1038987" y="1077214"/>
                </a:lnTo>
                <a:close/>
              </a:path>
              <a:path w="2161540" h="2296795">
                <a:moveTo>
                  <a:pt x="986789" y="1021715"/>
                </a:moveTo>
                <a:lnTo>
                  <a:pt x="958976" y="1047750"/>
                </a:lnTo>
                <a:lnTo>
                  <a:pt x="985138" y="1075563"/>
                </a:lnTo>
                <a:lnTo>
                  <a:pt x="1012825" y="1049401"/>
                </a:lnTo>
                <a:lnTo>
                  <a:pt x="986789" y="1021715"/>
                </a:lnTo>
                <a:close/>
              </a:path>
              <a:path w="2161540" h="2296795">
                <a:moveTo>
                  <a:pt x="934592" y="966216"/>
                </a:moveTo>
                <a:lnTo>
                  <a:pt x="906779" y="992251"/>
                </a:lnTo>
                <a:lnTo>
                  <a:pt x="932941" y="1020063"/>
                </a:lnTo>
                <a:lnTo>
                  <a:pt x="960627" y="993902"/>
                </a:lnTo>
                <a:lnTo>
                  <a:pt x="934592" y="966216"/>
                </a:lnTo>
                <a:close/>
              </a:path>
              <a:path w="2161540" h="2296795">
                <a:moveTo>
                  <a:pt x="882396" y="910590"/>
                </a:moveTo>
                <a:lnTo>
                  <a:pt x="854583" y="936752"/>
                </a:lnTo>
                <a:lnTo>
                  <a:pt x="880745" y="964438"/>
                </a:lnTo>
                <a:lnTo>
                  <a:pt x="908430" y="938403"/>
                </a:lnTo>
                <a:lnTo>
                  <a:pt x="882396" y="910590"/>
                </a:lnTo>
                <a:close/>
              </a:path>
              <a:path w="2161540" h="2296795">
                <a:moveTo>
                  <a:pt x="830199" y="855091"/>
                </a:moveTo>
                <a:lnTo>
                  <a:pt x="802386" y="881253"/>
                </a:lnTo>
                <a:lnTo>
                  <a:pt x="828548" y="908938"/>
                </a:lnTo>
                <a:lnTo>
                  <a:pt x="856234" y="882904"/>
                </a:lnTo>
                <a:lnTo>
                  <a:pt x="830199" y="855091"/>
                </a:lnTo>
                <a:close/>
              </a:path>
              <a:path w="2161540" h="2296795">
                <a:moveTo>
                  <a:pt x="778001" y="799592"/>
                </a:moveTo>
                <a:lnTo>
                  <a:pt x="750188" y="825754"/>
                </a:lnTo>
                <a:lnTo>
                  <a:pt x="776351" y="853440"/>
                </a:lnTo>
                <a:lnTo>
                  <a:pt x="804037" y="827405"/>
                </a:lnTo>
                <a:lnTo>
                  <a:pt x="778001" y="799592"/>
                </a:lnTo>
                <a:close/>
              </a:path>
              <a:path w="2161540" h="2296795">
                <a:moveTo>
                  <a:pt x="725804" y="744093"/>
                </a:moveTo>
                <a:lnTo>
                  <a:pt x="697991" y="770255"/>
                </a:lnTo>
                <a:lnTo>
                  <a:pt x="724153" y="797941"/>
                </a:lnTo>
                <a:lnTo>
                  <a:pt x="751839" y="771906"/>
                </a:lnTo>
                <a:lnTo>
                  <a:pt x="725804" y="744093"/>
                </a:lnTo>
                <a:close/>
              </a:path>
              <a:path w="2161540" h="2296795">
                <a:moveTo>
                  <a:pt x="673608" y="688594"/>
                </a:moveTo>
                <a:lnTo>
                  <a:pt x="645795" y="714629"/>
                </a:lnTo>
                <a:lnTo>
                  <a:pt x="671957" y="742442"/>
                </a:lnTo>
                <a:lnTo>
                  <a:pt x="699642" y="716280"/>
                </a:lnTo>
                <a:lnTo>
                  <a:pt x="673608" y="688594"/>
                </a:lnTo>
                <a:close/>
              </a:path>
              <a:path w="2161540" h="2296795">
                <a:moveTo>
                  <a:pt x="621411" y="633095"/>
                </a:moveTo>
                <a:lnTo>
                  <a:pt x="593598" y="659130"/>
                </a:lnTo>
                <a:lnTo>
                  <a:pt x="619760" y="686943"/>
                </a:lnTo>
                <a:lnTo>
                  <a:pt x="647446" y="660781"/>
                </a:lnTo>
                <a:lnTo>
                  <a:pt x="621411" y="633095"/>
                </a:lnTo>
                <a:close/>
              </a:path>
              <a:path w="2161540" h="2296795">
                <a:moveTo>
                  <a:pt x="569213" y="577596"/>
                </a:moveTo>
                <a:lnTo>
                  <a:pt x="541401" y="603631"/>
                </a:lnTo>
                <a:lnTo>
                  <a:pt x="567563" y="631444"/>
                </a:lnTo>
                <a:lnTo>
                  <a:pt x="595249" y="605282"/>
                </a:lnTo>
                <a:lnTo>
                  <a:pt x="569213" y="577596"/>
                </a:lnTo>
                <a:close/>
              </a:path>
              <a:path w="2161540" h="2296795">
                <a:moveTo>
                  <a:pt x="517016" y="522097"/>
                </a:moveTo>
                <a:lnTo>
                  <a:pt x="489203" y="548132"/>
                </a:lnTo>
                <a:lnTo>
                  <a:pt x="515365" y="575945"/>
                </a:lnTo>
                <a:lnTo>
                  <a:pt x="543051" y="549783"/>
                </a:lnTo>
                <a:lnTo>
                  <a:pt x="517016" y="522097"/>
                </a:lnTo>
                <a:close/>
              </a:path>
              <a:path w="2161540" h="2296795">
                <a:moveTo>
                  <a:pt x="464820" y="466471"/>
                </a:moveTo>
                <a:lnTo>
                  <a:pt x="437007" y="492633"/>
                </a:lnTo>
                <a:lnTo>
                  <a:pt x="463169" y="520319"/>
                </a:lnTo>
                <a:lnTo>
                  <a:pt x="490854" y="494284"/>
                </a:lnTo>
                <a:lnTo>
                  <a:pt x="464820" y="466471"/>
                </a:lnTo>
                <a:close/>
              </a:path>
              <a:path w="2161540" h="2296795">
                <a:moveTo>
                  <a:pt x="412623" y="410972"/>
                </a:moveTo>
                <a:lnTo>
                  <a:pt x="384810" y="437134"/>
                </a:lnTo>
                <a:lnTo>
                  <a:pt x="410972" y="464820"/>
                </a:lnTo>
                <a:lnTo>
                  <a:pt x="438658" y="438785"/>
                </a:lnTo>
                <a:lnTo>
                  <a:pt x="412623" y="410972"/>
                </a:lnTo>
                <a:close/>
              </a:path>
              <a:path w="2161540" h="2296795">
                <a:moveTo>
                  <a:pt x="360425" y="355473"/>
                </a:moveTo>
                <a:lnTo>
                  <a:pt x="332613" y="381635"/>
                </a:lnTo>
                <a:lnTo>
                  <a:pt x="358775" y="409321"/>
                </a:lnTo>
                <a:lnTo>
                  <a:pt x="386461" y="383286"/>
                </a:lnTo>
                <a:lnTo>
                  <a:pt x="360425" y="355473"/>
                </a:lnTo>
                <a:close/>
              </a:path>
              <a:path w="2161540" h="2296795">
                <a:moveTo>
                  <a:pt x="308228" y="299974"/>
                </a:moveTo>
                <a:lnTo>
                  <a:pt x="280415" y="326136"/>
                </a:lnTo>
                <a:lnTo>
                  <a:pt x="306577" y="353822"/>
                </a:lnTo>
                <a:lnTo>
                  <a:pt x="334263" y="327787"/>
                </a:lnTo>
                <a:lnTo>
                  <a:pt x="308228" y="299974"/>
                </a:lnTo>
                <a:close/>
              </a:path>
              <a:path w="2161540" h="2296795">
                <a:moveTo>
                  <a:pt x="256032" y="244475"/>
                </a:moveTo>
                <a:lnTo>
                  <a:pt x="228219" y="270510"/>
                </a:lnTo>
                <a:lnTo>
                  <a:pt x="254380" y="298323"/>
                </a:lnTo>
                <a:lnTo>
                  <a:pt x="282066" y="272161"/>
                </a:lnTo>
                <a:lnTo>
                  <a:pt x="256032" y="244475"/>
                </a:lnTo>
                <a:close/>
              </a:path>
              <a:path w="2161540" h="2296795">
                <a:moveTo>
                  <a:pt x="203835" y="188975"/>
                </a:moveTo>
                <a:lnTo>
                  <a:pt x="176022" y="215011"/>
                </a:lnTo>
                <a:lnTo>
                  <a:pt x="202184" y="242824"/>
                </a:lnTo>
                <a:lnTo>
                  <a:pt x="229870" y="216662"/>
                </a:lnTo>
                <a:lnTo>
                  <a:pt x="203835" y="188975"/>
                </a:lnTo>
                <a:close/>
              </a:path>
              <a:path w="2161540" h="2296795">
                <a:moveTo>
                  <a:pt x="151637" y="133477"/>
                </a:moveTo>
                <a:lnTo>
                  <a:pt x="123825" y="159512"/>
                </a:lnTo>
                <a:lnTo>
                  <a:pt x="149987" y="187325"/>
                </a:lnTo>
                <a:lnTo>
                  <a:pt x="177673" y="161162"/>
                </a:lnTo>
                <a:lnTo>
                  <a:pt x="151637" y="133477"/>
                </a:lnTo>
                <a:close/>
              </a:path>
              <a:path w="2161540" h="2296795">
                <a:moveTo>
                  <a:pt x="99440" y="77978"/>
                </a:moveTo>
                <a:lnTo>
                  <a:pt x="71627" y="104012"/>
                </a:lnTo>
                <a:lnTo>
                  <a:pt x="97789" y="131825"/>
                </a:lnTo>
                <a:lnTo>
                  <a:pt x="125475" y="105663"/>
                </a:lnTo>
                <a:lnTo>
                  <a:pt x="99440" y="77978"/>
                </a:lnTo>
                <a:close/>
              </a:path>
              <a:path w="2161540" h="2296795">
                <a:moveTo>
                  <a:pt x="0" y="0"/>
                </a:moveTo>
                <a:lnTo>
                  <a:pt x="36702" y="122428"/>
                </a:lnTo>
                <a:lnTo>
                  <a:pt x="119887" y="440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13226" y="2157222"/>
            <a:ext cx="4340225" cy="2322830"/>
          </a:xfrm>
          <a:custGeom>
            <a:avLst/>
            <a:gdLst/>
            <a:ahLst/>
            <a:cxnLst/>
            <a:rect l="l" t="t" r="r" b="b"/>
            <a:pathLst>
              <a:path w="4340225" h="2322829">
                <a:moveTo>
                  <a:pt x="4306570" y="2271267"/>
                </a:moveTo>
                <a:lnTo>
                  <a:pt x="4288663" y="2304922"/>
                </a:lnTo>
                <a:lnTo>
                  <a:pt x="4322318" y="2322829"/>
                </a:lnTo>
                <a:lnTo>
                  <a:pt x="4340225" y="2289175"/>
                </a:lnTo>
                <a:lnTo>
                  <a:pt x="4306570" y="2271267"/>
                </a:lnTo>
                <a:close/>
              </a:path>
              <a:path w="4340225" h="2322829">
                <a:moveTo>
                  <a:pt x="4239387" y="2235454"/>
                </a:moveTo>
                <a:lnTo>
                  <a:pt x="4221480" y="2269109"/>
                </a:lnTo>
                <a:lnTo>
                  <a:pt x="4255008" y="2287016"/>
                </a:lnTo>
                <a:lnTo>
                  <a:pt x="4272915" y="2253360"/>
                </a:lnTo>
                <a:lnTo>
                  <a:pt x="4239387" y="2235454"/>
                </a:lnTo>
                <a:close/>
              </a:path>
              <a:path w="4340225" h="2322829">
                <a:moveTo>
                  <a:pt x="4172077" y="2199640"/>
                </a:moveTo>
                <a:lnTo>
                  <a:pt x="4154170" y="2233295"/>
                </a:lnTo>
                <a:lnTo>
                  <a:pt x="4187825" y="2251202"/>
                </a:lnTo>
                <a:lnTo>
                  <a:pt x="4205732" y="2217547"/>
                </a:lnTo>
                <a:lnTo>
                  <a:pt x="4172077" y="2199640"/>
                </a:lnTo>
                <a:close/>
              </a:path>
              <a:path w="4340225" h="2322829">
                <a:moveTo>
                  <a:pt x="4104767" y="2163826"/>
                </a:moveTo>
                <a:lnTo>
                  <a:pt x="4086859" y="2197480"/>
                </a:lnTo>
                <a:lnTo>
                  <a:pt x="4120515" y="2215388"/>
                </a:lnTo>
                <a:lnTo>
                  <a:pt x="4138422" y="2181733"/>
                </a:lnTo>
                <a:lnTo>
                  <a:pt x="4104767" y="2163826"/>
                </a:lnTo>
                <a:close/>
              </a:path>
              <a:path w="4340225" h="2322829">
                <a:moveTo>
                  <a:pt x="4037583" y="2128011"/>
                </a:moveTo>
                <a:lnTo>
                  <a:pt x="4019677" y="2161666"/>
                </a:lnTo>
                <a:lnTo>
                  <a:pt x="4053331" y="2179573"/>
                </a:lnTo>
                <a:lnTo>
                  <a:pt x="4071239" y="2145919"/>
                </a:lnTo>
                <a:lnTo>
                  <a:pt x="4037583" y="2128011"/>
                </a:lnTo>
                <a:close/>
              </a:path>
              <a:path w="4340225" h="2322829">
                <a:moveTo>
                  <a:pt x="3970274" y="2092197"/>
                </a:moveTo>
                <a:lnTo>
                  <a:pt x="3952367" y="2125853"/>
                </a:lnTo>
                <a:lnTo>
                  <a:pt x="3986022" y="2143760"/>
                </a:lnTo>
                <a:lnTo>
                  <a:pt x="4003929" y="2110104"/>
                </a:lnTo>
                <a:lnTo>
                  <a:pt x="3970274" y="2092197"/>
                </a:lnTo>
                <a:close/>
              </a:path>
              <a:path w="4340225" h="2322829">
                <a:moveTo>
                  <a:pt x="3902964" y="2056383"/>
                </a:moveTo>
                <a:lnTo>
                  <a:pt x="3885056" y="2090039"/>
                </a:lnTo>
                <a:lnTo>
                  <a:pt x="3918712" y="2107946"/>
                </a:lnTo>
                <a:lnTo>
                  <a:pt x="3936619" y="2074290"/>
                </a:lnTo>
                <a:lnTo>
                  <a:pt x="3902964" y="2056383"/>
                </a:lnTo>
                <a:close/>
              </a:path>
              <a:path w="4340225" h="2322829">
                <a:moveTo>
                  <a:pt x="3835780" y="2020570"/>
                </a:moveTo>
                <a:lnTo>
                  <a:pt x="3817874" y="2054225"/>
                </a:lnTo>
                <a:lnTo>
                  <a:pt x="3851529" y="2072132"/>
                </a:lnTo>
                <a:lnTo>
                  <a:pt x="3869435" y="2038477"/>
                </a:lnTo>
                <a:lnTo>
                  <a:pt x="3835780" y="2020570"/>
                </a:lnTo>
                <a:close/>
              </a:path>
              <a:path w="4340225" h="2322829">
                <a:moveTo>
                  <a:pt x="3768471" y="1984755"/>
                </a:moveTo>
                <a:lnTo>
                  <a:pt x="3750564" y="2018410"/>
                </a:lnTo>
                <a:lnTo>
                  <a:pt x="3784219" y="2036317"/>
                </a:lnTo>
                <a:lnTo>
                  <a:pt x="3802126" y="2002663"/>
                </a:lnTo>
                <a:lnTo>
                  <a:pt x="3768471" y="1984755"/>
                </a:lnTo>
                <a:close/>
              </a:path>
              <a:path w="4340225" h="2322829">
                <a:moveTo>
                  <a:pt x="3701288" y="1948941"/>
                </a:moveTo>
                <a:lnTo>
                  <a:pt x="3683380" y="1982596"/>
                </a:lnTo>
                <a:lnTo>
                  <a:pt x="3716908" y="2000503"/>
                </a:lnTo>
                <a:lnTo>
                  <a:pt x="3734816" y="1966848"/>
                </a:lnTo>
                <a:lnTo>
                  <a:pt x="3701288" y="1948941"/>
                </a:lnTo>
                <a:close/>
              </a:path>
              <a:path w="4340225" h="2322829">
                <a:moveTo>
                  <a:pt x="3633978" y="1913254"/>
                </a:moveTo>
                <a:lnTo>
                  <a:pt x="3616071" y="1946783"/>
                </a:lnTo>
                <a:lnTo>
                  <a:pt x="3649726" y="1964689"/>
                </a:lnTo>
                <a:lnTo>
                  <a:pt x="3667632" y="1931161"/>
                </a:lnTo>
                <a:lnTo>
                  <a:pt x="3633978" y="1913254"/>
                </a:lnTo>
                <a:close/>
              </a:path>
              <a:path w="4340225" h="2322829">
                <a:moveTo>
                  <a:pt x="3566668" y="1877440"/>
                </a:moveTo>
                <a:lnTo>
                  <a:pt x="3548760" y="1910969"/>
                </a:lnTo>
                <a:lnTo>
                  <a:pt x="3582416" y="1928876"/>
                </a:lnTo>
                <a:lnTo>
                  <a:pt x="3600323" y="1895347"/>
                </a:lnTo>
                <a:lnTo>
                  <a:pt x="3566668" y="1877440"/>
                </a:lnTo>
                <a:close/>
              </a:path>
              <a:path w="4340225" h="2322829">
                <a:moveTo>
                  <a:pt x="3499484" y="1841627"/>
                </a:moveTo>
                <a:lnTo>
                  <a:pt x="3481578" y="1875154"/>
                </a:lnTo>
                <a:lnTo>
                  <a:pt x="3515232" y="1893061"/>
                </a:lnTo>
                <a:lnTo>
                  <a:pt x="3533140" y="1859533"/>
                </a:lnTo>
                <a:lnTo>
                  <a:pt x="3499484" y="1841627"/>
                </a:lnTo>
                <a:close/>
              </a:path>
              <a:path w="4340225" h="2322829">
                <a:moveTo>
                  <a:pt x="3432175" y="1805813"/>
                </a:moveTo>
                <a:lnTo>
                  <a:pt x="3414268" y="1839340"/>
                </a:lnTo>
                <a:lnTo>
                  <a:pt x="3447923" y="1857247"/>
                </a:lnTo>
                <a:lnTo>
                  <a:pt x="3465829" y="1823720"/>
                </a:lnTo>
                <a:lnTo>
                  <a:pt x="3432175" y="1805813"/>
                </a:lnTo>
                <a:close/>
              </a:path>
              <a:path w="4340225" h="2322829">
                <a:moveTo>
                  <a:pt x="3364992" y="1769998"/>
                </a:moveTo>
                <a:lnTo>
                  <a:pt x="3347084" y="1803527"/>
                </a:lnTo>
                <a:lnTo>
                  <a:pt x="3380613" y="1821433"/>
                </a:lnTo>
                <a:lnTo>
                  <a:pt x="3398520" y="1787905"/>
                </a:lnTo>
                <a:lnTo>
                  <a:pt x="3364992" y="1769998"/>
                </a:lnTo>
                <a:close/>
              </a:path>
              <a:path w="4340225" h="2322829">
                <a:moveTo>
                  <a:pt x="3297681" y="1734184"/>
                </a:moveTo>
                <a:lnTo>
                  <a:pt x="3279775" y="1767713"/>
                </a:lnTo>
                <a:lnTo>
                  <a:pt x="3313429" y="1785620"/>
                </a:lnTo>
                <a:lnTo>
                  <a:pt x="3331337" y="1752091"/>
                </a:lnTo>
                <a:lnTo>
                  <a:pt x="3297681" y="1734184"/>
                </a:lnTo>
                <a:close/>
              </a:path>
              <a:path w="4340225" h="2322829">
                <a:moveTo>
                  <a:pt x="3230372" y="1698370"/>
                </a:moveTo>
                <a:lnTo>
                  <a:pt x="3212465" y="1731898"/>
                </a:lnTo>
                <a:lnTo>
                  <a:pt x="3246120" y="1749805"/>
                </a:lnTo>
                <a:lnTo>
                  <a:pt x="3264027" y="1716277"/>
                </a:lnTo>
                <a:lnTo>
                  <a:pt x="3230372" y="1698370"/>
                </a:lnTo>
                <a:close/>
              </a:path>
              <a:path w="4340225" h="2322829">
                <a:moveTo>
                  <a:pt x="3163189" y="1662557"/>
                </a:moveTo>
                <a:lnTo>
                  <a:pt x="3145281" y="1696211"/>
                </a:lnTo>
                <a:lnTo>
                  <a:pt x="3178937" y="1714119"/>
                </a:lnTo>
                <a:lnTo>
                  <a:pt x="3196844" y="1680464"/>
                </a:lnTo>
                <a:lnTo>
                  <a:pt x="3163189" y="1662557"/>
                </a:lnTo>
                <a:close/>
              </a:path>
              <a:path w="4340225" h="2322829">
                <a:moveTo>
                  <a:pt x="3095879" y="1626742"/>
                </a:moveTo>
                <a:lnTo>
                  <a:pt x="3077972" y="1660397"/>
                </a:lnTo>
                <a:lnTo>
                  <a:pt x="3111627" y="1678304"/>
                </a:lnTo>
                <a:lnTo>
                  <a:pt x="3129533" y="1644650"/>
                </a:lnTo>
                <a:lnTo>
                  <a:pt x="3095879" y="1626742"/>
                </a:lnTo>
                <a:close/>
              </a:path>
              <a:path w="4340225" h="2322829">
                <a:moveTo>
                  <a:pt x="3028696" y="1590928"/>
                </a:moveTo>
                <a:lnTo>
                  <a:pt x="3010789" y="1624583"/>
                </a:lnTo>
                <a:lnTo>
                  <a:pt x="3044317" y="1642490"/>
                </a:lnTo>
                <a:lnTo>
                  <a:pt x="3062224" y="1608835"/>
                </a:lnTo>
                <a:lnTo>
                  <a:pt x="3028696" y="1590928"/>
                </a:lnTo>
                <a:close/>
              </a:path>
              <a:path w="4340225" h="2322829">
                <a:moveTo>
                  <a:pt x="2961385" y="1555114"/>
                </a:moveTo>
                <a:lnTo>
                  <a:pt x="2943479" y="1588770"/>
                </a:lnTo>
                <a:lnTo>
                  <a:pt x="2977133" y="1606677"/>
                </a:lnTo>
                <a:lnTo>
                  <a:pt x="2995041" y="1573021"/>
                </a:lnTo>
                <a:lnTo>
                  <a:pt x="2961385" y="1555114"/>
                </a:lnTo>
                <a:close/>
              </a:path>
              <a:path w="4340225" h="2322829">
                <a:moveTo>
                  <a:pt x="2894076" y="1519301"/>
                </a:moveTo>
                <a:lnTo>
                  <a:pt x="2876169" y="1552955"/>
                </a:lnTo>
                <a:lnTo>
                  <a:pt x="2909824" y="1570863"/>
                </a:lnTo>
                <a:lnTo>
                  <a:pt x="2927730" y="1537208"/>
                </a:lnTo>
                <a:lnTo>
                  <a:pt x="2894076" y="1519301"/>
                </a:lnTo>
                <a:close/>
              </a:path>
              <a:path w="4340225" h="2322829">
                <a:moveTo>
                  <a:pt x="2826893" y="1483486"/>
                </a:moveTo>
                <a:lnTo>
                  <a:pt x="2808985" y="1517141"/>
                </a:lnTo>
                <a:lnTo>
                  <a:pt x="2842514" y="1535048"/>
                </a:lnTo>
                <a:lnTo>
                  <a:pt x="2860421" y="1501394"/>
                </a:lnTo>
                <a:lnTo>
                  <a:pt x="2826893" y="1483486"/>
                </a:lnTo>
                <a:close/>
              </a:path>
              <a:path w="4340225" h="2322829">
                <a:moveTo>
                  <a:pt x="2759583" y="1447673"/>
                </a:moveTo>
                <a:lnTo>
                  <a:pt x="2741676" y="1481327"/>
                </a:lnTo>
                <a:lnTo>
                  <a:pt x="2775331" y="1499234"/>
                </a:lnTo>
                <a:lnTo>
                  <a:pt x="2793238" y="1465579"/>
                </a:lnTo>
                <a:lnTo>
                  <a:pt x="2759583" y="1447673"/>
                </a:lnTo>
                <a:close/>
              </a:path>
              <a:path w="4340225" h="2322829">
                <a:moveTo>
                  <a:pt x="2692273" y="1411858"/>
                </a:moveTo>
                <a:lnTo>
                  <a:pt x="2674366" y="1445514"/>
                </a:lnTo>
                <a:lnTo>
                  <a:pt x="2708021" y="1463420"/>
                </a:lnTo>
                <a:lnTo>
                  <a:pt x="2725928" y="1429765"/>
                </a:lnTo>
                <a:lnTo>
                  <a:pt x="2692273" y="1411858"/>
                </a:lnTo>
                <a:close/>
              </a:path>
              <a:path w="4340225" h="2322829">
                <a:moveTo>
                  <a:pt x="2625090" y="1376044"/>
                </a:moveTo>
                <a:lnTo>
                  <a:pt x="2607183" y="1409700"/>
                </a:lnTo>
                <a:lnTo>
                  <a:pt x="2640838" y="1427606"/>
                </a:lnTo>
                <a:lnTo>
                  <a:pt x="2658745" y="1393952"/>
                </a:lnTo>
                <a:lnTo>
                  <a:pt x="2625090" y="1376044"/>
                </a:lnTo>
                <a:close/>
              </a:path>
              <a:path w="4340225" h="2322829">
                <a:moveTo>
                  <a:pt x="2557779" y="1340230"/>
                </a:moveTo>
                <a:lnTo>
                  <a:pt x="2539873" y="1373886"/>
                </a:lnTo>
                <a:lnTo>
                  <a:pt x="2573528" y="1391792"/>
                </a:lnTo>
                <a:lnTo>
                  <a:pt x="2591435" y="1358138"/>
                </a:lnTo>
                <a:lnTo>
                  <a:pt x="2557779" y="1340230"/>
                </a:lnTo>
                <a:close/>
              </a:path>
              <a:path w="4340225" h="2322829">
                <a:moveTo>
                  <a:pt x="2490597" y="1304416"/>
                </a:moveTo>
                <a:lnTo>
                  <a:pt x="2472690" y="1338072"/>
                </a:lnTo>
                <a:lnTo>
                  <a:pt x="2506218" y="1355978"/>
                </a:lnTo>
                <a:lnTo>
                  <a:pt x="2524125" y="1322324"/>
                </a:lnTo>
                <a:lnTo>
                  <a:pt x="2490597" y="1304416"/>
                </a:lnTo>
                <a:close/>
              </a:path>
              <a:path w="4340225" h="2322829">
                <a:moveTo>
                  <a:pt x="2423287" y="1268602"/>
                </a:moveTo>
                <a:lnTo>
                  <a:pt x="2405379" y="1302257"/>
                </a:lnTo>
                <a:lnTo>
                  <a:pt x="2439035" y="1320164"/>
                </a:lnTo>
                <a:lnTo>
                  <a:pt x="2456941" y="1286510"/>
                </a:lnTo>
                <a:lnTo>
                  <a:pt x="2423287" y="1268602"/>
                </a:lnTo>
                <a:close/>
              </a:path>
              <a:path w="4340225" h="2322829">
                <a:moveTo>
                  <a:pt x="2355977" y="1232789"/>
                </a:moveTo>
                <a:lnTo>
                  <a:pt x="2338070" y="1266443"/>
                </a:lnTo>
                <a:lnTo>
                  <a:pt x="2371725" y="1284351"/>
                </a:lnTo>
                <a:lnTo>
                  <a:pt x="2389632" y="1250695"/>
                </a:lnTo>
                <a:lnTo>
                  <a:pt x="2355977" y="1232789"/>
                </a:lnTo>
                <a:close/>
              </a:path>
              <a:path w="4340225" h="2322829">
                <a:moveTo>
                  <a:pt x="2288794" y="1196975"/>
                </a:moveTo>
                <a:lnTo>
                  <a:pt x="2270887" y="1230629"/>
                </a:lnTo>
                <a:lnTo>
                  <a:pt x="2304541" y="1248537"/>
                </a:lnTo>
                <a:lnTo>
                  <a:pt x="2322449" y="1214881"/>
                </a:lnTo>
                <a:lnTo>
                  <a:pt x="2288794" y="1196975"/>
                </a:lnTo>
                <a:close/>
              </a:path>
              <a:path w="4340225" h="2322829">
                <a:moveTo>
                  <a:pt x="2221484" y="1161161"/>
                </a:moveTo>
                <a:lnTo>
                  <a:pt x="2203577" y="1194815"/>
                </a:lnTo>
                <a:lnTo>
                  <a:pt x="2237232" y="1212723"/>
                </a:lnTo>
                <a:lnTo>
                  <a:pt x="2255139" y="1179067"/>
                </a:lnTo>
                <a:lnTo>
                  <a:pt x="2221484" y="1161161"/>
                </a:lnTo>
                <a:close/>
              </a:path>
              <a:path w="4340225" h="2322829">
                <a:moveTo>
                  <a:pt x="2154301" y="1125347"/>
                </a:moveTo>
                <a:lnTo>
                  <a:pt x="2136394" y="1159002"/>
                </a:lnTo>
                <a:lnTo>
                  <a:pt x="2169922" y="1176908"/>
                </a:lnTo>
                <a:lnTo>
                  <a:pt x="2187829" y="1143253"/>
                </a:lnTo>
                <a:lnTo>
                  <a:pt x="2154301" y="1125347"/>
                </a:lnTo>
                <a:close/>
              </a:path>
              <a:path w="4340225" h="2322829">
                <a:moveTo>
                  <a:pt x="2086990" y="1089532"/>
                </a:moveTo>
                <a:lnTo>
                  <a:pt x="2069084" y="1123188"/>
                </a:lnTo>
                <a:lnTo>
                  <a:pt x="2102739" y="1141094"/>
                </a:lnTo>
                <a:lnTo>
                  <a:pt x="2120646" y="1107439"/>
                </a:lnTo>
                <a:lnTo>
                  <a:pt x="2086990" y="1089532"/>
                </a:lnTo>
                <a:close/>
              </a:path>
              <a:path w="4340225" h="2322829">
                <a:moveTo>
                  <a:pt x="2019681" y="1053718"/>
                </a:moveTo>
                <a:lnTo>
                  <a:pt x="2001774" y="1087374"/>
                </a:lnTo>
                <a:lnTo>
                  <a:pt x="2035428" y="1105280"/>
                </a:lnTo>
                <a:lnTo>
                  <a:pt x="2053336" y="1071626"/>
                </a:lnTo>
                <a:lnTo>
                  <a:pt x="2019681" y="1053718"/>
                </a:lnTo>
                <a:close/>
              </a:path>
              <a:path w="4340225" h="2322829">
                <a:moveTo>
                  <a:pt x="1952498" y="1017904"/>
                </a:moveTo>
                <a:lnTo>
                  <a:pt x="1934590" y="1051560"/>
                </a:lnTo>
                <a:lnTo>
                  <a:pt x="1968119" y="1069466"/>
                </a:lnTo>
                <a:lnTo>
                  <a:pt x="1986026" y="1035812"/>
                </a:lnTo>
                <a:lnTo>
                  <a:pt x="1952498" y="1017904"/>
                </a:lnTo>
                <a:close/>
              </a:path>
              <a:path w="4340225" h="2322829">
                <a:moveTo>
                  <a:pt x="1885188" y="982090"/>
                </a:moveTo>
                <a:lnTo>
                  <a:pt x="1867281" y="1015745"/>
                </a:lnTo>
                <a:lnTo>
                  <a:pt x="1900936" y="1033652"/>
                </a:lnTo>
                <a:lnTo>
                  <a:pt x="1918843" y="999998"/>
                </a:lnTo>
                <a:lnTo>
                  <a:pt x="1885188" y="982090"/>
                </a:lnTo>
                <a:close/>
              </a:path>
              <a:path w="4340225" h="2322829">
                <a:moveTo>
                  <a:pt x="1817877" y="946276"/>
                </a:moveTo>
                <a:lnTo>
                  <a:pt x="1799971" y="979931"/>
                </a:lnTo>
                <a:lnTo>
                  <a:pt x="1833626" y="997838"/>
                </a:lnTo>
                <a:lnTo>
                  <a:pt x="1851533" y="964183"/>
                </a:lnTo>
                <a:lnTo>
                  <a:pt x="1817877" y="946276"/>
                </a:lnTo>
                <a:close/>
              </a:path>
              <a:path w="4340225" h="2322829">
                <a:moveTo>
                  <a:pt x="1750695" y="910463"/>
                </a:moveTo>
                <a:lnTo>
                  <a:pt x="1732788" y="944117"/>
                </a:lnTo>
                <a:lnTo>
                  <a:pt x="1766443" y="962025"/>
                </a:lnTo>
                <a:lnTo>
                  <a:pt x="1784350" y="928369"/>
                </a:lnTo>
                <a:lnTo>
                  <a:pt x="1750695" y="910463"/>
                </a:lnTo>
                <a:close/>
              </a:path>
              <a:path w="4340225" h="2322829">
                <a:moveTo>
                  <a:pt x="1683385" y="874649"/>
                </a:moveTo>
                <a:lnTo>
                  <a:pt x="1665477" y="908303"/>
                </a:lnTo>
                <a:lnTo>
                  <a:pt x="1699133" y="926211"/>
                </a:lnTo>
                <a:lnTo>
                  <a:pt x="1717039" y="892555"/>
                </a:lnTo>
                <a:lnTo>
                  <a:pt x="1683385" y="874649"/>
                </a:lnTo>
                <a:close/>
              </a:path>
              <a:path w="4340225" h="2322829">
                <a:moveTo>
                  <a:pt x="1616202" y="838835"/>
                </a:moveTo>
                <a:lnTo>
                  <a:pt x="1598295" y="872489"/>
                </a:lnTo>
                <a:lnTo>
                  <a:pt x="1631823" y="890397"/>
                </a:lnTo>
                <a:lnTo>
                  <a:pt x="1649729" y="856741"/>
                </a:lnTo>
                <a:lnTo>
                  <a:pt x="1616202" y="838835"/>
                </a:lnTo>
                <a:close/>
              </a:path>
              <a:path w="4340225" h="2322829">
                <a:moveTo>
                  <a:pt x="1548891" y="803020"/>
                </a:moveTo>
                <a:lnTo>
                  <a:pt x="1530985" y="836676"/>
                </a:lnTo>
                <a:lnTo>
                  <a:pt x="1564639" y="854582"/>
                </a:lnTo>
                <a:lnTo>
                  <a:pt x="1582547" y="820927"/>
                </a:lnTo>
                <a:lnTo>
                  <a:pt x="1548891" y="803020"/>
                </a:lnTo>
                <a:close/>
              </a:path>
              <a:path w="4340225" h="2322829">
                <a:moveTo>
                  <a:pt x="1481582" y="767206"/>
                </a:moveTo>
                <a:lnTo>
                  <a:pt x="1463675" y="800862"/>
                </a:lnTo>
                <a:lnTo>
                  <a:pt x="1497329" y="818768"/>
                </a:lnTo>
                <a:lnTo>
                  <a:pt x="1515237" y="785113"/>
                </a:lnTo>
                <a:lnTo>
                  <a:pt x="1481582" y="767206"/>
                </a:lnTo>
                <a:close/>
              </a:path>
              <a:path w="4340225" h="2322829">
                <a:moveTo>
                  <a:pt x="1414399" y="731392"/>
                </a:moveTo>
                <a:lnTo>
                  <a:pt x="1396491" y="765048"/>
                </a:lnTo>
                <a:lnTo>
                  <a:pt x="1430147" y="782954"/>
                </a:lnTo>
                <a:lnTo>
                  <a:pt x="1448053" y="749300"/>
                </a:lnTo>
                <a:lnTo>
                  <a:pt x="1414399" y="731392"/>
                </a:lnTo>
                <a:close/>
              </a:path>
              <a:path w="4340225" h="2322829">
                <a:moveTo>
                  <a:pt x="1347089" y="695578"/>
                </a:moveTo>
                <a:lnTo>
                  <a:pt x="1329182" y="729233"/>
                </a:lnTo>
                <a:lnTo>
                  <a:pt x="1362837" y="747140"/>
                </a:lnTo>
                <a:lnTo>
                  <a:pt x="1380744" y="713486"/>
                </a:lnTo>
                <a:lnTo>
                  <a:pt x="1347089" y="695578"/>
                </a:lnTo>
                <a:close/>
              </a:path>
              <a:path w="4340225" h="2322829">
                <a:moveTo>
                  <a:pt x="1279906" y="659764"/>
                </a:moveTo>
                <a:lnTo>
                  <a:pt x="1261999" y="693419"/>
                </a:lnTo>
                <a:lnTo>
                  <a:pt x="1295527" y="711326"/>
                </a:lnTo>
                <a:lnTo>
                  <a:pt x="1313434" y="677672"/>
                </a:lnTo>
                <a:lnTo>
                  <a:pt x="1279906" y="659764"/>
                </a:lnTo>
                <a:close/>
              </a:path>
              <a:path w="4340225" h="2322829">
                <a:moveTo>
                  <a:pt x="1212596" y="624077"/>
                </a:moveTo>
                <a:lnTo>
                  <a:pt x="1194689" y="657605"/>
                </a:lnTo>
                <a:lnTo>
                  <a:pt x="1228344" y="675513"/>
                </a:lnTo>
                <a:lnTo>
                  <a:pt x="1246251" y="641857"/>
                </a:lnTo>
                <a:lnTo>
                  <a:pt x="1212596" y="624077"/>
                </a:lnTo>
                <a:close/>
              </a:path>
              <a:path w="4340225" h="2322829">
                <a:moveTo>
                  <a:pt x="1145286" y="588263"/>
                </a:moveTo>
                <a:lnTo>
                  <a:pt x="1127378" y="621791"/>
                </a:lnTo>
                <a:lnTo>
                  <a:pt x="1161034" y="639699"/>
                </a:lnTo>
                <a:lnTo>
                  <a:pt x="1178940" y="606170"/>
                </a:lnTo>
                <a:lnTo>
                  <a:pt x="1145286" y="588263"/>
                </a:lnTo>
                <a:close/>
              </a:path>
              <a:path w="4340225" h="2322829">
                <a:moveTo>
                  <a:pt x="1078102" y="552450"/>
                </a:moveTo>
                <a:lnTo>
                  <a:pt x="1060196" y="585977"/>
                </a:lnTo>
                <a:lnTo>
                  <a:pt x="1093851" y="603885"/>
                </a:lnTo>
                <a:lnTo>
                  <a:pt x="1111758" y="570356"/>
                </a:lnTo>
                <a:lnTo>
                  <a:pt x="1078102" y="552450"/>
                </a:lnTo>
                <a:close/>
              </a:path>
              <a:path w="4340225" h="2322829">
                <a:moveTo>
                  <a:pt x="1010793" y="516636"/>
                </a:moveTo>
                <a:lnTo>
                  <a:pt x="992886" y="550163"/>
                </a:lnTo>
                <a:lnTo>
                  <a:pt x="1026540" y="568070"/>
                </a:lnTo>
                <a:lnTo>
                  <a:pt x="1044448" y="534542"/>
                </a:lnTo>
                <a:lnTo>
                  <a:pt x="1010793" y="516636"/>
                </a:lnTo>
                <a:close/>
              </a:path>
              <a:path w="4340225" h="2322829">
                <a:moveTo>
                  <a:pt x="943483" y="480822"/>
                </a:moveTo>
                <a:lnTo>
                  <a:pt x="925576" y="514350"/>
                </a:lnTo>
                <a:lnTo>
                  <a:pt x="959231" y="532256"/>
                </a:lnTo>
                <a:lnTo>
                  <a:pt x="977138" y="498728"/>
                </a:lnTo>
                <a:lnTo>
                  <a:pt x="943483" y="480822"/>
                </a:lnTo>
                <a:close/>
              </a:path>
              <a:path w="4340225" h="2322829">
                <a:moveTo>
                  <a:pt x="876300" y="445007"/>
                </a:moveTo>
                <a:lnTo>
                  <a:pt x="858393" y="478536"/>
                </a:lnTo>
                <a:lnTo>
                  <a:pt x="892048" y="496442"/>
                </a:lnTo>
                <a:lnTo>
                  <a:pt x="909954" y="462914"/>
                </a:lnTo>
                <a:lnTo>
                  <a:pt x="876300" y="445007"/>
                </a:lnTo>
                <a:close/>
              </a:path>
              <a:path w="4340225" h="2322829">
                <a:moveTo>
                  <a:pt x="808989" y="409193"/>
                </a:moveTo>
                <a:lnTo>
                  <a:pt x="791083" y="442722"/>
                </a:lnTo>
                <a:lnTo>
                  <a:pt x="824738" y="460628"/>
                </a:lnTo>
                <a:lnTo>
                  <a:pt x="842645" y="427100"/>
                </a:lnTo>
                <a:lnTo>
                  <a:pt x="808989" y="409193"/>
                </a:lnTo>
                <a:close/>
              </a:path>
              <a:path w="4340225" h="2322829">
                <a:moveTo>
                  <a:pt x="741807" y="373379"/>
                </a:moveTo>
                <a:lnTo>
                  <a:pt x="723900" y="407035"/>
                </a:lnTo>
                <a:lnTo>
                  <a:pt x="757427" y="424814"/>
                </a:lnTo>
                <a:lnTo>
                  <a:pt x="775335" y="391287"/>
                </a:lnTo>
                <a:lnTo>
                  <a:pt x="741807" y="373379"/>
                </a:lnTo>
                <a:close/>
              </a:path>
              <a:path w="4340225" h="2322829">
                <a:moveTo>
                  <a:pt x="674497" y="337565"/>
                </a:moveTo>
                <a:lnTo>
                  <a:pt x="656589" y="371220"/>
                </a:lnTo>
                <a:lnTo>
                  <a:pt x="690245" y="389127"/>
                </a:lnTo>
                <a:lnTo>
                  <a:pt x="708151" y="355473"/>
                </a:lnTo>
                <a:lnTo>
                  <a:pt x="674497" y="337565"/>
                </a:lnTo>
                <a:close/>
              </a:path>
              <a:path w="4340225" h="2322829">
                <a:moveTo>
                  <a:pt x="607187" y="301751"/>
                </a:moveTo>
                <a:lnTo>
                  <a:pt x="589279" y="335406"/>
                </a:lnTo>
                <a:lnTo>
                  <a:pt x="622935" y="353313"/>
                </a:lnTo>
                <a:lnTo>
                  <a:pt x="640841" y="319658"/>
                </a:lnTo>
                <a:lnTo>
                  <a:pt x="607187" y="301751"/>
                </a:lnTo>
                <a:close/>
              </a:path>
              <a:path w="4340225" h="2322829">
                <a:moveTo>
                  <a:pt x="540003" y="265938"/>
                </a:moveTo>
                <a:lnTo>
                  <a:pt x="522097" y="299592"/>
                </a:lnTo>
                <a:lnTo>
                  <a:pt x="555751" y="317500"/>
                </a:lnTo>
                <a:lnTo>
                  <a:pt x="573659" y="283844"/>
                </a:lnTo>
                <a:lnTo>
                  <a:pt x="540003" y="265938"/>
                </a:lnTo>
                <a:close/>
              </a:path>
              <a:path w="4340225" h="2322829">
                <a:moveTo>
                  <a:pt x="472694" y="230124"/>
                </a:moveTo>
                <a:lnTo>
                  <a:pt x="454787" y="263778"/>
                </a:lnTo>
                <a:lnTo>
                  <a:pt x="488441" y="281686"/>
                </a:lnTo>
                <a:lnTo>
                  <a:pt x="506349" y="248030"/>
                </a:lnTo>
                <a:lnTo>
                  <a:pt x="472694" y="230124"/>
                </a:lnTo>
                <a:close/>
              </a:path>
              <a:path w="4340225" h="2322829">
                <a:moveTo>
                  <a:pt x="405511" y="194310"/>
                </a:moveTo>
                <a:lnTo>
                  <a:pt x="387603" y="227964"/>
                </a:lnTo>
                <a:lnTo>
                  <a:pt x="421132" y="245872"/>
                </a:lnTo>
                <a:lnTo>
                  <a:pt x="439038" y="212216"/>
                </a:lnTo>
                <a:lnTo>
                  <a:pt x="405511" y="194310"/>
                </a:lnTo>
                <a:close/>
              </a:path>
              <a:path w="4340225" h="2322829">
                <a:moveTo>
                  <a:pt x="338200" y="158495"/>
                </a:moveTo>
                <a:lnTo>
                  <a:pt x="320294" y="192150"/>
                </a:lnTo>
                <a:lnTo>
                  <a:pt x="353949" y="210057"/>
                </a:lnTo>
                <a:lnTo>
                  <a:pt x="371856" y="176402"/>
                </a:lnTo>
                <a:lnTo>
                  <a:pt x="338200" y="158495"/>
                </a:lnTo>
                <a:close/>
              </a:path>
              <a:path w="4340225" h="2322829">
                <a:moveTo>
                  <a:pt x="270890" y="122681"/>
                </a:moveTo>
                <a:lnTo>
                  <a:pt x="252984" y="156337"/>
                </a:lnTo>
                <a:lnTo>
                  <a:pt x="286638" y="174243"/>
                </a:lnTo>
                <a:lnTo>
                  <a:pt x="304546" y="140588"/>
                </a:lnTo>
                <a:lnTo>
                  <a:pt x="270890" y="122681"/>
                </a:lnTo>
                <a:close/>
              </a:path>
              <a:path w="4340225" h="2322829">
                <a:moveTo>
                  <a:pt x="203708" y="86867"/>
                </a:moveTo>
                <a:lnTo>
                  <a:pt x="185800" y="120523"/>
                </a:lnTo>
                <a:lnTo>
                  <a:pt x="219456" y="138429"/>
                </a:lnTo>
                <a:lnTo>
                  <a:pt x="237362" y="104775"/>
                </a:lnTo>
                <a:lnTo>
                  <a:pt x="203708" y="86867"/>
                </a:lnTo>
                <a:close/>
              </a:path>
              <a:path w="4340225" h="2322829">
                <a:moveTo>
                  <a:pt x="0" y="0"/>
                </a:moveTo>
                <a:lnTo>
                  <a:pt x="74040" y="104139"/>
                </a:lnTo>
                <a:lnTo>
                  <a:pt x="93932" y="66801"/>
                </a:lnTo>
                <a:lnTo>
                  <a:pt x="84836" y="66801"/>
                </a:lnTo>
                <a:lnTo>
                  <a:pt x="75057" y="61594"/>
                </a:lnTo>
                <a:lnTo>
                  <a:pt x="92963" y="27939"/>
                </a:lnTo>
                <a:lnTo>
                  <a:pt x="114636" y="27939"/>
                </a:lnTo>
                <a:lnTo>
                  <a:pt x="127762" y="3301"/>
                </a:lnTo>
                <a:lnTo>
                  <a:pt x="0" y="0"/>
                </a:lnTo>
                <a:close/>
              </a:path>
              <a:path w="4340225" h="2322829">
                <a:moveTo>
                  <a:pt x="136398" y="51053"/>
                </a:moveTo>
                <a:lnTo>
                  <a:pt x="118490" y="84708"/>
                </a:lnTo>
                <a:lnTo>
                  <a:pt x="152146" y="102615"/>
                </a:lnTo>
                <a:lnTo>
                  <a:pt x="170052" y="68961"/>
                </a:lnTo>
                <a:lnTo>
                  <a:pt x="136398" y="51053"/>
                </a:lnTo>
                <a:close/>
              </a:path>
              <a:path w="4340225" h="2322829">
                <a:moveTo>
                  <a:pt x="92963" y="27939"/>
                </a:moveTo>
                <a:lnTo>
                  <a:pt x="75057" y="61594"/>
                </a:lnTo>
                <a:lnTo>
                  <a:pt x="84836" y="66801"/>
                </a:lnTo>
                <a:lnTo>
                  <a:pt x="102743" y="33147"/>
                </a:lnTo>
                <a:lnTo>
                  <a:pt x="92963" y="27939"/>
                </a:lnTo>
                <a:close/>
              </a:path>
              <a:path w="4340225" h="2322829">
                <a:moveTo>
                  <a:pt x="114636" y="27939"/>
                </a:moveTo>
                <a:lnTo>
                  <a:pt x="92963" y="27939"/>
                </a:lnTo>
                <a:lnTo>
                  <a:pt x="102743" y="33147"/>
                </a:lnTo>
                <a:lnTo>
                  <a:pt x="84836" y="66801"/>
                </a:lnTo>
                <a:lnTo>
                  <a:pt x="93932" y="66801"/>
                </a:lnTo>
                <a:lnTo>
                  <a:pt x="114636" y="27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66638" y="2135885"/>
            <a:ext cx="2203450" cy="2326640"/>
          </a:xfrm>
          <a:custGeom>
            <a:avLst/>
            <a:gdLst/>
            <a:ahLst/>
            <a:cxnLst/>
            <a:rect l="l" t="t" r="r" b="b"/>
            <a:pathLst>
              <a:path w="2203450" h="2326640">
                <a:moveTo>
                  <a:pt x="2177034" y="2272791"/>
                </a:moveTo>
                <a:lnTo>
                  <a:pt x="2149475" y="2298954"/>
                </a:lnTo>
                <a:lnTo>
                  <a:pt x="2175637" y="2326640"/>
                </a:lnTo>
                <a:lnTo>
                  <a:pt x="2203322" y="2300478"/>
                </a:lnTo>
                <a:lnTo>
                  <a:pt x="2177034" y="2272791"/>
                </a:lnTo>
                <a:close/>
              </a:path>
              <a:path w="2203450" h="2326640">
                <a:moveTo>
                  <a:pt x="2124710" y="2217420"/>
                </a:moveTo>
                <a:lnTo>
                  <a:pt x="2097023" y="2243709"/>
                </a:lnTo>
                <a:lnTo>
                  <a:pt x="2123186" y="2271395"/>
                </a:lnTo>
                <a:lnTo>
                  <a:pt x="2150871" y="2245106"/>
                </a:lnTo>
                <a:lnTo>
                  <a:pt x="2124710" y="2217420"/>
                </a:lnTo>
                <a:close/>
              </a:path>
              <a:path w="2203450" h="2326640">
                <a:moveTo>
                  <a:pt x="2072386" y="2162175"/>
                </a:moveTo>
                <a:lnTo>
                  <a:pt x="2044700" y="2188337"/>
                </a:lnTo>
                <a:lnTo>
                  <a:pt x="2070862" y="2216022"/>
                </a:lnTo>
                <a:lnTo>
                  <a:pt x="2098547" y="2189861"/>
                </a:lnTo>
                <a:lnTo>
                  <a:pt x="2072386" y="2162175"/>
                </a:lnTo>
                <a:close/>
              </a:path>
              <a:path w="2203450" h="2326640">
                <a:moveTo>
                  <a:pt x="2019935" y="2106803"/>
                </a:moveTo>
                <a:lnTo>
                  <a:pt x="1992248" y="2132965"/>
                </a:lnTo>
                <a:lnTo>
                  <a:pt x="2018538" y="2160651"/>
                </a:lnTo>
                <a:lnTo>
                  <a:pt x="2046096" y="2134489"/>
                </a:lnTo>
                <a:lnTo>
                  <a:pt x="2019935" y="2106803"/>
                </a:lnTo>
                <a:close/>
              </a:path>
              <a:path w="2203450" h="2326640">
                <a:moveTo>
                  <a:pt x="1967611" y="2051431"/>
                </a:moveTo>
                <a:lnTo>
                  <a:pt x="1939925" y="2077593"/>
                </a:lnTo>
                <a:lnTo>
                  <a:pt x="1966087" y="2105279"/>
                </a:lnTo>
                <a:lnTo>
                  <a:pt x="1993772" y="2079116"/>
                </a:lnTo>
                <a:lnTo>
                  <a:pt x="1967611" y="2051431"/>
                </a:lnTo>
                <a:close/>
              </a:path>
              <a:path w="2203450" h="2326640">
                <a:moveTo>
                  <a:pt x="1915160" y="1996058"/>
                </a:moveTo>
                <a:lnTo>
                  <a:pt x="1887601" y="2022347"/>
                </a:lnTo>
                <a:lnTo>
                  <a:pt x="1913763" y="2049907"/>
                </a:lnTo>
                <a:lnTo>
                  <a:pt x="1941448" y="2023745"/>
                </a:lnTo>
                <a:lnTo>
                  <a:pt x="1915160" y="1996058"/>
                </a:lnTo>
                <a:close/>
              </a:path>
              <a:path w="2203450" h="2326640">
                <a:moveTo>
                  <a:pt x="1862836" y="1940814"/>
                </a:moveTo>
                <a:lnTo>
                  <a:pt x="1835150" y="1966976"/>
                </a:lnTo>
                <a:lnTo>
                  <a:pt x="1861312" y="1994662"/>
                </a:lnTo>
                <a:lnTo>
                  <a:pt x="1888997" y="1968372"/>
                </a:lnTo>
                <a:lnTo>
                  <a:pt x="1862836" y="1940814"/>
                </a:lnTo>
                <a:close/>
              </a:path>
              <a:path w="2203450" h="2326640">
                <a:moveTo>
                  <a:pt x="1810512" y="1885441"/>
                </a:moveTo>
                <a:lnTo>
                  <a:pt x="1782826" y="1911603"/>
                </a:lnTo>
                <a:lnTo>
                  <a:pt x="1808988" y="1939289"/>
                </a:lnTo>
                <a:lnTo>
                  <a:pt x="1836673" y="1913127"/>
                </a:lnTo>
                <a:lnTo>
                  <a:pt x="1810512" y="1885441"/>
                </a:lnTo>
                <a:close/>
              </a:path>
              <a:path w="2203450" h="2326640">
                <a:moveTo>
                  <a:pt x="1758061" y="1830070"/>
                </a:moveTo>
                <a:lnTo>
                  <a:pt x="1730375" y="1856232"/>
                </a:lnTo>
                <a:lnTo>
                  <a:pt x="1756664" y="1883918"/>
                </a:lnTo>
                <a:lnTo>
                  <a:pt x="1784222" y="1857756"/>
                </a:lnTo>
                <a:lnTo>
                  <a:pt x="1758061" y="1830070"/>
                </a:lnTo>
                <a:close/>
              </a:path>
              <a:path w="2203450" h="2326640">
                <a:moveTo>
                  <a:pt x="1705737" y="1774697"/>
                </a:moveTo>
                <a:lnTo>
                  <a:pt x="1678051" y="1800859"/>
                </a:lnTo>
                <a:lnTo>
                  <a:pt x="1704213" y="1828545"/>
                </a:lnTo>
                <a:lnTo>
                  <a:pt x="1731898" y="1802383"/>
                </a:lnTo>
                <a:lnTo>
                  <a:pt x="1705737" y="1774697"/>
                </a:lnTo>
                <a:close/>
              </a:path>
              <a:path w="2203450" h="2326640">
                <a:moveTo>
                  <a:pt x="1653286" y="1719326"/>
                </a:moveTo>
                <a:lnTo>
                  <a:pt x="1625600" y="1745614"/>
                </a:lnTo>
                <a:lnTo>
                  <a:pt x="1651889" y="1773174"/>
                </a:lnTo>
                <a:lnTo>
                  <a:pt x="1679575" y="1747012"/>
                </a:lnTo>
                <a:lnTo>
                  <a:pt x="1653286" y="1719326"/>
                </a:lnTo>
                <a:close/>
              </a:path>
              <a:path w="2203450" h="2326640">
                <a:moveTo>
                  <a:pt x="1600962" y="1664081"/>
                </a:moveTo>
                <a:lnTo>
                  <a:pt x="1573276" y="1690243"/>
                </a:lnTo>
                <a:lnTo>
                  <a:pt x="1599438" y="1717928"/>
                </a:lnTo>
                <a:lnTo>
                  <a:pt x="1627123" y="1691639"/>
                </a:lnTo>
                <a:lnTo>
                  <a:pt x="1600962" y="1664081"/>
                </a:lnTo>
                <a:close/>
              </a:path>
              <a:path w="2203450" h="2326640">
                <a:moveTo>
                  <a:pt x="1548638" y="1608708"/>
                </a:moveTo>
                <a:lnTo>
                  <a:pt x="1520952" y="1634870"/>
                </a:lnTo>
                <a:lnTo>
                  <a:pt x="1547114" y="1662557"/>
                </a:lnTo>
                <a:lnTo>
                  <a:pt x="1574800" y="1636395"/>
                </a:lnTo>
                <a:lnTo>
                  <a:pt x="1548638" y="1608708"/>
                </a:lnTo>
                <a:close/>
              </a:path>
              <a:path w="2203450" h="2326640">
                <a:moveTo>
                  <a:pt x="1496187" y="1553337"/>
                </a:moveTo>
                <a:lnTo>
                  <a:pt x="1468501" y="1579499"/>
                </a:lnTo>
                <a:lnTo>
                  <a:pt x="1494663" y="1607184"/>
                </a:lnTo>
                <a:lnTo>
                  <a:pt x="1522348" y="1581022"/>
                </a:lnTo>
                <a:lnTo>
                  <a:pt x="1496187" y="1553337"/>
                </a:lnTo>
                <a:close/>
              </a:path>
              <a:path w="2203450" h="2326640">
                <a:moveTo>
                  <a:pt x="1443863" y="1497964"/>
                </a:moveTo>
                <a:lnTo>
                  <a:pt x="1416177" y="1524127"/>
                </a:lnTo>
                <a:lnTo>
                  <a:pt x="1442339" y="1551813"/>
                </a:lnTo>
                <a:lnTo>
                  <a:pt x="1470025" y="1525651"/>
                </a:lnTo>
                <a:lnTo>
                  <a:pt x="1443863" y="1497964"/>
                </a:lnTo>
                <a:close/>
              </a:path>
              <a:path w="2203450" h="2326640">
                <a:moveTo>
                  <a:pt x="1391412" y="1442592"/>
                </a:moveTo>
                <a:lnTo>
                  <a:pt x="1363726" y="1468881"/>
                </a:lnTo>
                <a:lnTo>
                  <a:pt x="1390014" y="1496440"/>
                </a:lnTo>
                <a:lnTo>
                  <a:pt x="1417701" y="1470278"/>
                </a:lnTo>
                <a:lnTo>
                  <a:pt x="1391412" y="1442592"/>
                </a:lnTo>
                <a:close/>
              </a:path>
              <a:path w="2203450" h="2326640">
                <a:moveTo>
                  <a:pt x="1339088" y="1387348"/>
                </a:moveTo>
                <a:lnTo>
                  <a:pt x="1311402" y="1413510"/>
                </a:lnTo>
                <a:lnTo>
                  <a:pt x="1337564" y="1441196"/>
                </a:lnTo>
                <a:lnTo>
                  <a:pt x="1365250" y="1414906"/>
                </a:lnTo>
                <a:lnTo>
                  <a:pt x="1339088" y="1387348"/>
                </a:lnTo>
                <a:close/>
              </a:path>
              <a:path w="2203450" h="2326640">
                <a:moveTo>
                  <a:pt x="1286764" y="1331976"/>
                </a:moveTo>
                <a:lnTo>
                  <a:pt x="1259078" y="1358138"/>
                </a:lnTo>
                <a:lnTo>
                  <a:pt x="1285239" y="1385824"/>
                </a:lnTo>
                <a:lnTo>
                  <a:pt x="1312926" y="1359662"/>
                </a:lnTo>
                <a:lnTo>
                  <a:pt x="1286764" y="1331976"/>
                </a:lnTo>
                <a:close/>
              </a:path>
              <a:path w="2203450" h="2326640">
                <a:moveTo>
                  <a:pt x="1234313" y="1276603"/>
                </a:moveTo>
                <a:lnTo>
                  <a:pt x="1206627" y="1302765"/>
                </a:lnTo>
                <a:lnTo>
                  <a:pt x="1232789" y="1330452"/>
                </a:lnTo>
                <a:lnTo>
                  <a:pt x="1260475" y="1304289"/>
                </a:lnTo>
                <a:lnTo>
                  <a:pt x="1234313" y="1276603"/>
                </a:lnTo>
                <a:close/>
              </a:path>
              <a:path w="2203450" h="2326640">
                <a:moveTo>
                  <a:pt x="1181989" y="1221231"/>
                </a:moveTo>
                <a:lnTo>
                  <a:pt x="1154303" y="1247393"/>
                </a:lnTo>
                <a:lnTo>
                  <a:pt x="1180464" y="1275079"/>
                </a:lnTo>
                <a:lnTo>
                  <a:pt x="1208151" y="1248917"/>
                </a:lnTo>
                <a:lnTo>
                  <a:pt x="1181989" y="1221231"/>
                </a:lnTo>
                <a:close/>
              </a:path>
              <a:path w="2203450" h="2326640">
                <a:moveTo>
                  <a:pt x="1129538" y="1165860"/>
                </a:moveTo>
                <a:lnTo>
                  <a:pt x="1101852" y="1192149"/>
                </a:lnTo>
                <a:lnTo>
                  <a:pt x="1128140" y="1219708"/>
                </a:lnTo>
                <a:lnTo>
                  <a:pt x="1155700" y="1193546"/>
                </a:lnTo>
                <a:lnTo>
                  <a:pt x="1129538" y="1165860"/>
                </a:lnTo>
                <a:close/>
              </a:path>
              <a:path w="2203450" h="2326640">
                <a:moveTo>
                  <a:pt x="1077214" y="1110614"/>
                </a:moveTo>
                <a:lnTo>
                  <a:pt x="1049528" y="1136777"/>
                </a:lnTo>
                <a:lnTo>
                  <a:pt x="1075689" y="1164463"/>
                </a:lnTo>
                <a:lnTo>
                  <a:pt x="1103376" y="1138174"/>
                </a:lnTo>
                <a:lnTo>
                  <a:pt x="1077214" y="1110614"/>
                </a:lnTo>
                <a:close/>
              </a:path>
              <a:path w="2203450" h="2326640">
                <a:moveTo>
                  <a:pt x="1024763" y="1055242"/>
                </a:moveTo>
                <a:lnTo>
                  <a:pt x="997204" y="1081404"/>
                </a:lnTo>
                <a:lnTo>
                  <a:pt x="1023365" y="1109090"/>
                </a:lnTo>
                <a:lnTo>
                  <a:pt x="1051052" y="1082928"/>
                </a:lnTo>
                <a:lnTo>
                  <a:pt x="1024763" y="1055242"/>
                </a:lnTo>
                <a:close/>
              </a:path>
              <a:path w="2203450" h="2326640">
                <a:moveTo>
                  <a:pt x="972438" y="999871"/>
                </a:moveTo>
                <a:lnTo>
                  <a:pt x="944753" y="1026033"/>
                </a:lnTo>
                <a:lnTo>
                  <a:pt x="970914" y="1053718"/>
                </a:lnTo>
                <a:lnTo>
                  <a:pt x="998601" y="1027556"/>
                </a:lnTo>
                <a:lnTo>
                  <a:pt x="972438" y="999871"/>
                </a:lnTo>
                <a:close/>
              </a:path>
              <a:path w="2203450" h="2326640">
                <a:moveTo>
                  <a:pt x="920114" y="944499"/>
                </a:moveTo>
                <a:lnTo>
                  <a:pt x="892429" y="970661"/>
                </a:lnTo>
                <a:lnTo>
                  <a:pt x="918590" y="998347"/>
                </a:lnTo>
                <a:lnTo>
                  <a:pt x="946277" y="972185"/>
                </a:lnTo>
                <a:lnTo>
                  <a:pt x="920114" y="944499"/>
                </a:lnTo>
                <a:close/>
              </a:path>
              <a:path w="2203450" h="2326640">
                <a:moveTo>
                  <a:pt x="867663" y="889126"/>
                </a:moveTo>
                <a:lnTo>
                  <a:pt x="839978" y="915415"/>
                </a:lnTo>
                <a:lnTo>
                  <a:pt x="866266" y="942975"/>
                </a:lnTo>
                <a:lnTo>
                  <a:pt x="893826" y="916813"/>
                </a:lnTo>
                <a:lnTo>
                  <a:pt x="867663" y="889126"/>
                </a:lnTo>
                <a:close/>
              </a:path>
              <a:path w="2203450" h="2326640">
                <a:moveTo>
                  <a:pt x="815339" y="833881"/>
                </a:moveTo>
                <a:lnTo>
                  <a:pt x="787654" y="860043"/>
                </a:lnTo>
                <a:lnTo>
                  <a:pt x="813815" y="887729"/>
                </a:lnTo>
                <a:lnTo>
                  <a:pt x="841502" y="861440"/>
                </a:lnTo>
                <a:lnTo>
                  <a:pt x="815339" y="833881"/>
                </a:lnTo>
                <a:close/>
              </a:path>
              <a:path w="2203450" h="2326640">
                <a:moveTo>
                  <a:pt x="762888" y="778510"/>
                </a:moveTo>
                <a:lnTo>
                  <a:pt x="735330" y="804672"/>
                </a:lnTo>
                <a:lnTo>
                  <a:pt x="761491" y="832358"/>
                </a:lnTo>
                <a:lnTo>
                  <a:pt x="789178" y="806196"/>
                </a:lnTo>
                <a:lnTo>
                  <a:pt x="762888" y="778510"/>
                </a:lnTo>
                <a:close/>
              </a:path>
              <a:path w="2203450" h="2326640">
                <a:moveTo>
                  <a:pt x="710564" y="723138"/>
                </a:moveTo>
                <a:lnTo>
                  <a:pt x="682879" y="749300"/>
                </a:lnTo>
                <a:lnTo>
                  <a:pt x="709040" y="776986"/>
                </a:lnTo>
                <a:lnTo>
                  <a:pt x="736727" y="750824"/>
                </a:lnTo>
                <a:lnTo>
                  <a:pt x="710564" y="723138"/>
                </a:lnTo>
                <a:close/>
              </a:path>
              <a:path w="2203450" h="2326640">
                <a:moveTo>
                  <a:pt x="658240" y="667765"/>
                </a:moveTo>
                <a:lnTo>
                  <a:pt x="630554" y="693927"/>
                </a:lnTo>
                <a:lnTo>
                  <a:pt x="656716" y="721613"/>
                </a:lnTo>
                <a:lnTo>
                  <a:pt x="684403" y="695451"/>
                </a:lnTo>
                <a:lnTo>
                  <a:pt x="658240" y="667765"/>
                </a:lnTo>
                <a:close/>
              </a:path>
              <a:path w="2203450" h="2326640">
                <a:moveTo>
                  <a:pt x="605789" y="612393"/>
                </a:moveTo>
                <a:lnTo>
                  <a:pt x="578103" y="638683"/>
                </a:lnTo>
                <a:lnTo>
                  <a:pt x="604265" y="666368"/>
                </a:lnTo>
                <a:lnTo>
                  <a:pt x="631951" y="640079"/>
                </a:lnTo>
                <a:lnTo>
                  <a:pt x="605789" y="612393"/>
                </a:lnTo>
                <a:close/>
              </a:path>
              <a:path w="2203450" h="2326640">
                <a:moveTo>
                  <a:pt x="553465" y="557149"/>
                </a:moveTo>
                <a:lnTo>
                  <a:pt x="525779" y="583311"/>
                </a:lnTo>
                <a:lnTo>
                  <a:pt x="551941" y="610997"/>
                </a:lnTo>
                <a:lnTo>
                  <a:pt x="579627" y="584835"/>
                </a:lnTo>
                <a:lnTo>
                  <a:pt x="553465" y="557149"/>
                </a:lnTo>
                <a:close/>
              </a:path>
              <a:path w="2203450" h="2326640">
                <a:moveTo>
                  <a:pt x="501014" y="501776"/>
                </a:moveTo>
                <a:lnTo>
                  <a:pt x="473328" y="527938"/>
                </a:lnTo>
                <a:lnTo>
                  <a:pt x="499617" y="555625"/>
                </a:lnTo>
                <a:lnTo>
                  <a:pt x="527303" y="529463"/>
                </a:lnTo>
                <a:lnTo>
                  <a:pt x="501014" y="501776"/>
                </a:lnTo>
                <a:close/>
              </a:path>
              <a:path w="2203450" h="2326640">
                <a:moveTo>
                  <a:pt x="448690" y="446404"/>
                </a:moveTo>
                <a:lnTo>
                  <a:pt x="421004" y="472566"/>
                </a:lnTo>
                <a:lnTo>
                  <a:pt x="447166" y="500252"/>
                </a:lnTo>
                <a:lnTo>
                  <a:pt x="474852" y="474090"/>
                </a:lnTo>
                <a:lnTo>
                  <a:pt x="448690" y="446404"/>
                </a:lnTo>
                <a:close/>
              </a:path>
              <a:path w="2203450" h="2326640">
                <a:moveTo>
                  <a:pt x="396366" y="391033"/>
                </a:moveTo>
                <a:lnTo>
                  <a:pt x="368681" y="417194"/>
                </a:lnTo>
                <a:lnTo>
                  <a:pt x="394842" y="444880"/>
                </a:lnTo>
                <a:lnTo>
                  <a:pt x="422528" y="418718"/>
                </a:lnTo>
                <a:lnTo>
                  <a:pt x="396366" y="391033"/>
                </a:lnTo>
                <a:close/>
              </a:path>
              <a:path w="2203450" h="2326640">
                <a:moveTo>
                  <a:pt x="343915" y="335661"/>
                </a:moveTo>
                <a:lnTo>
                  <a:pt x="316229" y="361950"/>
                </a:lnTo>
                <a:lnTo>
                  <a:pt x="342391" y="389636"/>
                </a:lnTo>
                <a:lnTo>
                  <a:pt x="370077" y="363347"/>
                </a:lnTo>
                <a:lnTo>
                  <a:pt x="343915" y="335661"/>
                </a:lnTo>
                <a:close/>
              </a:path>
              <a:path w="2203450" h="2326640">
                <a:moveTo>
                  <a:pt x="291591" y="280415"/>
                </a:moveTo>
                <a:lnTo>
                  <a:pt x="263906" y="306577"/>
                </a:lnTo>
                <a:lnTo>
                  <a:pt x="290067" y="334263"/>
                </a:lnTo>
                <a:lnTo>
                  <a:pt x="317753" y="308101"/>
                </a:lnTo>
                <a:lnTo>
                  <a:pt x="291591" y="280415"/>
                </a:lnTo>
                <a:close/>
              </a:path>
              <a:path w="2203450" h="2326640">
                <a:moveTo>
                  <a:pt x="239140" y="225043"/>
                </a:moveTo>
                <a:lnTo>
                  <a:pt x="211454" y="251205"/>
                </a:lnTo>
                <a:lnTo>
                  <a:pt x="237744" y="278891"/>
                </a:lnTo>
                <a:lnTo>
                  <a:pt x="265302" y="252729"/>
                </a:lnTo>
                <a:lnTo>
                  <a:pt x="239140" y="225043"/>
                </a:lnTo>
                <a:close/>
              </a:path>
              <a:path w="2203450" h="2326640">
                <a:moveTo>
                  <a:pt x="186816" y="169672"/>
                </a:moveTo>
                <a:lnTo>
                  <a:pt x="159131" y="195834"/>
                </a:lnTo>
                <a:lnTo>
                  <a:pt x="185292" y="223519"/>
                </a:lnTo>
                <a:lnTo>
                  <a:pt x="212978" y="197358"/>
                </a:lnTo>
                <a:lnTo>
                  <a:pt x="186816" y="169672"/>
                </a:lnTo>
                <a:close/>
              </a:path>
              <a:path w="2203450" h="2326640">
                <a:moveTo>
                  <a:pt x="134365" y="114300"/>
                </a:moveTo>
                <a:lnTo>
                  <a:pt x="106807" y="140462"/>
                </a:lnTo>
                <a:lnTo>
                  <a:pt x="132969" y="168148"/>
                </a:lnTo>
                <a:lnTo>
                  <a:pt x="160654" y="141986"/>
                </a:lnTo>
                <a:lnTo>
                  <a:pt x="134365" y="114300"/>
                </a:lnTo>
                <a:close/>
              </a:path>
              <a:path w="2203450" h="2326640">
                <a:moveTo>
                  <a:pt x="0" y="0"/>
                </a:moveTo>
                <a:lnTo>
                  <a:pt x="37084" y="122300"/>
                </a:lnTo>
                <a:lnTo>
                  <a:pt x="64679" y="96142"/>
                </a:lnTo>
                <a:lnTo>
                  <a:pt x="54356" y="85216"/>
                </a:lnTo>
                <a:lnTo>
                  <a:pt x="82041" y="58927"/>
                </a:lnTo>
                <a:lnTo>
                  <a:pt x="103937" y="58927"/>
                </a:lnTo>
                <a:lnTo>
                  <a:pt x="120014" y="43687"/>
                </a:lnTo>
                <a:lnTo>
                  <a:pt x="0" y="0"/>
                </a:lnTo>
                <a:close/>
              </a:path>
              <a:path w="2203450" h="2326640">
                <a:moveTo>
                  <a:pt x="92387" y="69876"/>
                </a:moveTo>
                <a:lnTo>
                  <a:pt x="64679" y="96142"/>
                </a:lnTo>
                <a:lnTo>
                  <a:pt x="80517" y="112902"/>
                </a:lnTo>
                <a:lnTo>
                  <a:pt x="108203" y="86613"/>
                </a:lnTo>
                <a:lnTo>
                  <a:pt x="92387" y="69876"/>
                </a:lnTo>
                <a:close/>
              </a:path>
              <a:path w="2203450" h="2326640">
                <a:moveTo>
                  <a:pt x="82041" y="58927"/>
                </a:moveTo>
                <a:lnTo>
                  <a:pt x="54356" y="85216"/>
                </a:lnTo>
                <a:lnTo>
                  <a:pt x="64679" y="96142"/>
                </a:lnTo>
                <a:lnTo>
                  <a:pt x="92387" y="69876"/>
                </a:lnTo>
                <a:lnTo>
                  <a:pt x="82041" y="58927"/>
                </a:lnTo>
                <a:close/>
              </a:path>
              <a:path w="2203450" h="2326640">
                <a:moveTo>
                  <a:pt x="103937" y="58927"/>
                </a:moveTo>
                <a:lnTo>
                  <a:pt x="82041" y="58927"/>
                </a:lnTo>
                <a:lnTo>
                  <a:pt x="92387" y="69876"/>
                </a:lnTo>
                <a:lnTo>
                  <a:pt x="103937" y="5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75811" y="2140457"/>
            <a:ext cx="2190750" cy="2343785"/>
          </a:xfrm>
          <a:custGeom>
            <a:avLst/>
            <a:gdLst/>
            <a:ahLst/>
            <a:cxnLst/>
            <a:rect l="l" t="t" r="r" b="b"/>
            <a:pathLst>
              <a:path w="2190750" h="2343785">
                <a:moveTo>
                  <a:pt x="26035" y="2289429"/>
                </a:moveTo>
                <a:lnTo>
                  <a:pt x="0" y="2317368"/>
                </a:lnTo>
                <a:lnTo>
                  <a:pt x="27939" y="2343277"/>
                </a:lnTo>
                <a:lnTo>
                  <a:pt x="53848" y="2315464"/>
                </a:lnTo>
                <a:lnTo>
                  <a:pt x="26035" y="2289429"/>
                </a:lnTo>
                <a:close/>
              </a:path>
              <a:path w="2190750" h="2343785">
                <a:moveTo>
                  <a:pt x="78104" y="2233803"/>
                </a:moveTo>
                <a:lnTo>
                  <a:pt x="52070" y="2261616"/>
                </a:lnTo>
                <a:lnTo>
                  <a:pt x="79883" y="2287650"/>
                </a:lnTo>
                <a:lnTo>
                  <a:pt x="105917" y="2259837"/>
                </a:lnTo>
                <a:lnTo>
                  <a:pt x="78104" y="2233803"/>
                </a:lnTo>
                <a:close/>
              </a:path>
              <a:path w="2190750" h="2343785">
                <a:moveTo>
                  <a:pt x="130048" y="2178049"/>
                </a:moveTo>
                <a:lnTo>
                  <a:pt x="104012" y="2205990"/>
                </a:lnTo>
                <a:lnTo>
                  <a:pt x="131952" y="2231897"/>
                </a:lnTo>
                <a:lnTo>
                  <a:pt x="157861" y="2204085"/>
                </a:lnTo>
                <a:lnTo>
                  <a:pt x="130048" y="2178049"/>
                </a:lnTo>
                <a:close/>
              </a:path>
              <a:path w="2190750" h="2343785">
                <a:moveTo>
                  <a:pt x="182117" y="2122423"/>
                </a:moveTo>
                <a:lnTo>
                  <a:pt x="156083" y="2150236"/>
                </a:lnTo>
                <a:lnTo>
                  <a:pt x="183896" y="2176272"/>
                </a:lnTo>
                <a:lnTo>
                  <a:pt x="209930" y="2148459"/>
                </a:lnTo>
                <a:lnTo>
                  <a:pt x="182117" y="2122423"/>
                </a:lnTo>
                <a:close/>
              </a:path>
              <a:path w="2190750" h="2343785">
                <a:moveTo>
                  <a:pt x="234061" y="2066670"/>
                </a:moveTo>
                <a:lnTo>
                  <a:pt x="208152" y="2094610"/>
                </a:lnTo>
                <a:lnTo>
                  <a:pt x="235965" y="2120518"/>
                </a:lnTo>
                <a:lnTo>
                  <a:pt x="262000" y="2092705"/>
                </a:lnTo>
                <a:lnTo>
                  <a:pt x="234061" y="2066670"/>
                </a:lnTo>
                <a:close/>
              </a:path>
              <a:path w="2190750" h="2343785">
                <a:moveTo>
                  <a:pt x="286130" y="2011044"/>
                </a:moveTo>
                <a:lnTo>
                  <a:pt x="260096" y="2038858"/>
                </a:lnTo>
                <a:lnTo>
                  <a:pt x="287909" y="2064892"/>
                </a:lnTo>
                <a:lnTo>
                  <a:pt x="313943" y="2037079"/>
                </a:lnTo>
                <a:lnTo>
                  <a:pt x="286130" y="2011044"/>
                </a:lnTo>
                <a:close/>
              </a:path>
              <a:path w="2190750" h="2343785">
                <a:moveTo>
                  <a:pt x="338074" y="1955291"/>
                </a:moveTo>
                <a:lnTo>
                  <a:pt x="312165" y="1983231"/>
                </a:lnTo>
                <a:lnTo>
                  <a:pt x="339978" y="2009139"/>
                </a:lnTo>
                <a:lnTo>
                  <a:pt x="366013" y="1981327"/>
                </a:lnTo>
                <a:lnTo>
                  <a:pt x="338074" y="1955291"/>
                </a:lnTo>
                <a:close/>
              </a:path>
              <a:path w="2190750" h="2343785">
                <a:moveTo>
                  <a:pt x="390143" y="1899665"/>
                </a:moveTo>
                <a:lnTo>
                  <a:pt x="364109" y="1927478"/>
                </a:lnTo>
                <a:lnTo>
                  <a:pt x="391922" y="1953514"/>
                </a:lnTo>
                <a:lnTo>
                  <a:pt x="417957" y="1925700"/>
                </a:lnTo>
                <a:lnTo>
                  <a:pt x="390143" y="1899665"/>
                </a:lnTo>
                <a:close/>
              </a:path>
              <a:path w="2190750" h="2343785">
                <a:moveTo>
                  <a:pt x="442213" y="1844039"/>
                </a:moveTo>
                <a:lnTo>
                  <a:pt x="416178" y="1871852"/>
                </a:lnTo>
                <a:lnTo>
                  <a:pt x="443991" y="1897887"/>
                </a:lnTo>
                <a:lnTo>
                  <a:pt x="470026" y="1869947"/>
                </a:lnTo>
                <a:lnTo>
                  <a:pt x="442213" y="1844039"/>
                </a:lnTo>
                <a:close/>
              </a:path>
              <a:path w="2190750" h="2343785">
                <a:moveTo>
                  <a:pt x="494157" y="1788286"/>
                </a:moveTo>
                <a:lnTo>
                  <a:pt x="468122" y="1816099"/>
                </a:lnTo>
                <a:lnTo>
                  <a:pt x="496062" y="1842134"/>
                </a:lnTo>
                <a:lnTo>
                  <a:pt x="521970" y="1814321"/>
                </a:lnTo>
                <a:lnTo>
                  <a:pt x="494157" y="1788286"/>
                </a:lnTo>
                <a:close/>
              </a:path>
              <a:path w="2190750" h="2343785">
                <a:moveTo>
                  <a:pt x="546226" y="1732660"/>
                </a:moveTo>
                <a:lnTo>
                  <a:pt x="520191" y="1760473"/>
                </a:lnTo>
                <a:lnTo>
                  <a:pt x="548004" y="1786508"/>
                </a:lnTo>
                <a:lnTo>
                  <a:pt x="574039" y="1758568"/>
                </a:lnTo>
                <a:lnTo>
                  <a:pt x="546226" y="1732660"/>
                </a:lnTo>
                <a:close/>
              </a:path>
              <a:path w="2190750" h="2343785">
                <a:moveTo>
                  <a:pt x="598170" y="1676908"/>
                </a:moveTo>
                <a:lnTo>
                  <a:pt x="572135" y="1704720"/>
                </a:lnTo>
                <a:lnTo>
                  <a:pt x="600075" y="1730755"/>
                </a:lnTo>
                <a:lnTo>
                  <a:pt x="625983" y="1702942"/>
                </a:lnTo>
                <a:lnTo>
                  <a:pt x="598170" y="1676908"/>
                </a:lnTo>
                <a:close/>
              </a:path>
              <a:path w="2190750" h="2343785">
                <a:moveTo>
                  <a:pt x="650239" y="1621281"/>
                </a:moveTo>
                <a:lnTo>
                  <a:pt x="624204" y="1649094"/>
                </a:lnTo>
                <a:lnTo>
                  <a:pt x="652017" y="1675129"/>
                </a:lnTo>
                <a:lnTo>
                  <a:pt x="678052" y="1647189"/>
                </a:lnTo>
                <a:lnTo>
                  <a:pt x="650239" y="1621281"/>
                </a:lnTo>
                <a:close/>
              </a:path>
              <a:path w="2190750" h="2343785">
                <a:moveTo>
                  <a:pt x="702183" y="1565528"/>
                </a:moveTo>
                <a:lnTo>
                  <a:pt x="676275" y="1593341"/>
                </a:lnTo>
                <a:lnTo>
                  <a:pt x="704088" y="1619377"/>
                </a:lnTo>
                <a:lnTo>
                  <a:pt x="730123" y="1591564"/>
                </a:lnTo>
                <a:lnTo>
                  <a:pt x="702183" y="1565528"/>
                </a:lnTo>
                <a:close/>
              </a:path>
              <a:path w="2190750" h="2343785">
                <a:moveTo>
                  <a:pt x="754252" y="1509902"/>
                </a:moveTo>
                <a:lnTo>
                  <a:pt x="728217" y="1537715"/>
                </a:lnTo>
                <a:lnTo>
                  <a:pt x="756030" y="1563750"/>
                </a:lnTo>
                <a:lnTo>
                  <a:pt x="782065" y="1535810"/>
                </a:lnTo>
                <a:lnTo>
                  <a:pt x="754252" y="1509902"/>
                </a:lnTo>
                <a:close/>
              </a:path>
              <a:path w="2190750" h="2343785">
                <a:moveTo>
                  <a:pt x="806196" y="1454150"/>
                </a:moveTo>
                <a:lnTo>
                  <a:pt x="780288" y="1481962"/>
                </a:lnTo>
                <a:lnTo>
                  <a:pt x="808101" y="1507997"/>
                </a:lnTo>
                <a:lnTo>
                  <a:pt x="834136" y="1480184"/>
                </a:lnTo>
                <a:lnTo>
                  <a:pt x="806196" y="1454150"/>
                </a:lnTo>
                <a:close/>
              </a:path>
              <a:path w="2190750" h="2343785">
                <a:moveTo>
                  <a:pt x="858265" y="1398524"/>
                </a:moveTo>
                <a:lnTo>
                  <a:pt x="832230" y="1426337"/>
                </a:lnTo>
                <a:lnTo>
                  <a:pt x="860043" y="1452371"/>
                </a:lnTo>
                <a:lnTo>
                  <a:pt x="886078" y="1424431"/>
                </a:lnTo>
                <a:lnTo>
                  <a:pt x="858265" y="1398524"/>
                </a:lnTo>
                <a:close/>
              </a:path>
              <a:path w="2190750" h="2343785">
                <a:moveTo>
                  <a:pt x="910336" y="1342770"/>
                </a:moveTo>
                <a:lnTo>
                  <a:pt x="884301" y="1370583"/>
                </a:lnTo>
                <a:lnTo>
                  <a:pt x="912113" y="1396618"/>
                </a:lnTo>
                <a:lnTo>
                  <a:pt x="938149" y="1368805"/>
                </a:lnTo>
                <a:lnTo>
                  <a:pt x="910336" y="1342770"/>
                </a:lnTo>
                <a:close/>
              </a:path>
              <a:path w="2190750" h="2343785">
                <a:moveTo>
                  <a:pt x="962278" y="1287144"/>
                </a:moveTo>
                <a:lnTo>
                  <a:pt x="936243" y="1314957"/>
                </a:lnTo>
                <a:lnTo>
                  <a:pt x="964184" y="1340992"/>
                </a:lnTo>
                <a:lnTo>
                  <a:pt x="990091" y="1313052"/>
                </a:lnTo>
                <a:lnTo>
                  <a:pt x="962278" y="1287144"/>
                </a:lnTo>
                <a:close/>
              </a:path>
              <a:path w="2190750" h="2343785">
                <a:moveTo>
                  <a:pt x="1014349" y="1231391"/>
                </a:moveTo>
                <a:lnTo>
                  <a:pt x="988313" y="1259204"/>
                </a:lnTo>
                <a:lnTo>
                  <a:pt x="1016126" y="1285239"/>
                </a:lnTo>
                <a:lnTo>
                  <a:pt x="1042162" y="1257427"/>
                </a:lnTo>
                <a:lnTo>
                  <a:pt x="1014349" y="1231391"/>
                </a:lnTo>
                <a:close/>
              </a:path>
              <a:path w="2190750" h="2343785">
                <a:moveTo>
                  <a:pt x="1066291" y="1175765"/>
                </a:moveTo>
                <a:lnTo>
                  <a:pt x="1040257" y="1203578"/>
                </a:lnTo>
                <a:lnTo>
                  <a:pt x="1068197" y="1229614"/>
                </a:lnTo>
                <a:lnTo>
                  <a:pt x="1094104" y="1201801"/>
                </a:lnTo>
                <a:lnTo>
                  <a:pt x="1066291" y="1175765"/>
                </a:lnTo>
                <a:close/>
              </a:path>
              <a:path w="2190750" h="2343785">
                <a:moveTo>
                  <a:pt x="1118362" y="1120013"/>
                </a:moveTo>
                <a:lnTo>
                  <a:pt x="1092327" y="1147952"/>
                </a:lnTo>
                <a:lnTo>
                  <a:pt x="1120139" y="1173861"/>
                </a:lnTo>
                <a:lnTo>
                  <a:pt x="1146175" y="1146047"/>
                </a:lnTo>
                <a:lnTo>
                  <a:pt x="1118362" y="1120013"/>
                </a:lnTo>
                <a:close/>
              </a:path>
              <a:path w="2190750" h="2343785">
                <a:moveTo>
                  <a:pt x="1170304" y="1064387"/>
                </a:moveTo>
                <a:lnTo>
                  <a:pt x="1144397" y="1092200"/>
                </a:lnTo>
                <a:lnTo>
                  <a:pt x="1172210" y="1118234"/>
                </a:lnTo>
                <a:lnTo>
                  <a:pt x="1198245" y="1090421"/>
                </a:lnTo>
                <a:lnTo>
                  <a:pt x="1170304" y="1064387"/>
                </a:lnTo>
                <a:close/>
              </a:path>
              <a:path w="2190750" h="2343785">
                <a:moveTo>
                  <a:pt x="1222375" y="1008633"/>
                </a:moveTo>
                <a:lnTo>
                  <a:pt x="1196339" y="1036574"/>
                </a:lnTo>
                <a:lnTo>
                  <a:pt x="1224152" y="1062481"/>
                </a:lnTo>
                <a:lnTo>
                  <a:pt x="1250188" y="1034668"/>
                </a:lnTo>
                <a:lnTo>
                  <a:pt x="1222375" y="1008633"/>
                </a:lnTo>
                <a:close/>
              </a:path>
              <a:path w="2190750" h="2343785">
                <a:moveTo>
                  <a:pt x="1274317" y="953007"/>
                </a:moveTo>
                <a:lnTo>
                  <a:pt x="1248410" y="980820"/>
                </a:lnTo>
                <a:lnTo>
                  <a:pt x="1276223" y="1006855"/>
                </a:lnTo>
                <a:lnTo>
                  <a:pt x="1302258" y="979042"/>
                </a:lnTo>
                <a:lnTo>
                  <a:pt x="1274317" y="953007"/>
                </a:lnTo>
                <a:close/>
              </a:path>
              <a:path w="2190750" h="2343785">
                <a:moveTo>
                  <a:pt x="1326388" y="897254"/>
                </a:moveTo>
                <a:lnTo>
                  <a:pt x="1300352" y="925194"/>
                </a:lnTo>
                <a:lnTo>
                  <a:pt x="1328165" y="951102"/>
                </a:lnTo>
                <a:lnTo>
                  <a:pt x="1354201" y="923289"/>
                </a:lnTo>
                <a:lnTo>
                  <a:pt x="1326388" y="897254"/>
                </a:lnTo>
                <a:close/>
              </a:path>
              <a:path w="2190750" h="2343785">
                <a:moveTo>
                  <a:pt x="1378458" y="841628"/>
                </a:moveTo>
                <a:lnTo>
                  <a:pt x="1352423" y="869441"/>
                </a:lnTo>
                <a:lnTo>
                  <a:pt x="1380236" y="895476"/>
                </a:lnTo>
                <a:lnTo>
                  <a:pt x="1406271" y="867663"/>
                </a:lnTo>
                <a:lnTo>
                  <a:pt x="1378458" y="841628"/>
                </a:lnTo>
                <a:close/>
              </a:path>
              <a:path w="2190750" h="2343785">
                <a:moveTo>
                  <a:pt x="1430401" y="785876"/>
                </a:moveTo>
                <a:lnTo>
                  <a:pt x="1404365" y="813815"/>
                </a:lnTo>
                <a:lnTo>
                  <a:pt x="1432305" y="839724"/>
                </a:lnTo>
                <a:lnTo>
                  <a:pt x="1458214" y="811911"/>
                </a:lnTo>
                <a:lnTo>
                  <a:pt x="1430401" y="785876"/>
                </a:lnTo>
                <a:close/>
              </a:path>
              <a:path w="2190750" h="2343785">
                <a:moveTo>
                  <a:pt x="1482471" y="730250"/>
                </a:moveTo>
                <a:lnTo>
                  <a:pt x="1456436" y="758063"/>
                </a:lnTo>
                <a:lnTo>
                  <a:pt x="1484249" y="784097"/>
                </a:lnTo>
                <a:lnTo>
                  <a:pt x="1510284" y="756284"/>
                </a:lnTo>
                <a:lnTo>
                  <a:pt x="1482471" y="730250"/>
                </a:lnTo>
                <a:close/>
              </a:path>
              <a:path w="2190750" h="2343785">
                <a:moveTo>
                  <a:pt x="1534414" y="674496"/>
                </a:moveTo>
                <a:lnTo>
                  <a:pt x="1508378" y="702437"/>
                </a:lnTo>
                <a:lnTo>
                  <a:pt x="1536318" y="728344"/>
                </a:lnTo>
                <a:lnTo>
                  <a:pt x="1562227" y="700531"/>
                </a:lnTo>
                <a:lnTo>
                  <a:pt x="1534414" y="674496"/>
                </a:lnTo>
                <a:close/>
              </a:path>
              <a:path w="2190750" h="2343785">
                <a:moveTo>
                  <a:pt x="1586484" y="618870"/>
                </a:moveTo>
                <a:lnTo>
                  <a:pt x="1560449" y="646683"/>
                </a:lnTo>
                <a:lnTo>
                  <a:pt x="1588262" y="672718"/>
                </a:lnTo>
                <a:lnTo>
                  <a:pt x="1614297" y="644905"/>
                </a:lnTo>
                <a:lnTo>
                  <a:pt x="1586484" y="618870"/>
                </a:lnTo>
                <a:close/>
              </a:path>
              <a:path w="2190750" h="2343785">
                <a:moveTo>
                  <a:pt x="1638427" y="563117"/>
                </a:moveTo>
                <a:lnTo>
                  <a:pt x="1612518" y="591057"/>
                </a:lnTo>
                <a:lnTo>
                  <a:pt x="1640332" y="616965"/>
                </a:lnTo>
                <a:lnTo>
                  <a:pt x="1666366" y="589152"/>
                </a:lnTo>
                <a:lnTo>
                  <a:pt x="1638427" y="563117"/>
                </a:lnTo>
                <a:close/>
              </a:path>
              <a:path w="2190750" h="2343785">
                <a:moveTo>
                  <a:pt x="1690497" y="507491"/>
                </a:moveTo>
                <a:lnTo>
                  <a:pt x="1664462" y="535304"/>
                </a:lnTo>
                <a:lnTo>
                  <a:pt x="1692275" y="561339"/>
                </a:lnTo>
                <a:lnTo>
                  <a:pt x="1718310" y="533526"/>
                </a:lnTo>
                <a:lnTo>
                  <a:pt x="1690497" y="507491"/>
                </a:lnTo>
                <a:close/>
              </a:path>
              <a:path w="2190750" h="2343785">
                <a:moveTo>
                  <a:pt x="1742439" y="451865"/>
                </a:moveTo>
                <a:lnTo>
                  <a:pt x="1716532" y="479678"/>
                </a:lnTo>
                <a:lnTo>
                  <a:pt x="1744345" y="505713"/>
                </a:lnTo>
                <a:lnTo>
                  <a:pt x="1770379" y="477774"/>
                </a:lnTo>
                <a:lnTo>
                  <a:pt x="1742439" y="451865"/>
                </a:lnTo>
                <a:close/>
              </a:path>
              <a:path w="2190750" h="2343785">
                <a:moveTo>
                  <a:pt x="1794510" y="396113"/>
                </a:moveTo>
                <a:lnTo>
                  <a:pt x="1768475" y="423925"/>
                </a:lnTo>
                <a:lnTo>
                  <a:pt x="1796288" y="449961"/>
                </a:lnTo>
                <a:lnTo>
                  <a:pt x="1822323" y="422147"/>
                </a:lnTo>
                <a:lnTo>
                  <a:pt x="1794510" y="396113"/>
                </a:lnTo>
                <a:close/>
              </a:path>
              <a:path w="2190750" h="2343785">
                <a:moveTo>
                  <a:pt x="1846579" y="340487"/>
                </a:moveTo>
                <a:lnTo>
                  <a:pt x="1820545" y="368300"/>
                </a:lnTo>
                <a:lnTo>
                  <a:pt x="1848358" y="394334"/>
                </a:lnTo>
                <a:lnTo>
                  <a:pt x="1874392" y="366394"/>
                </a:lnTo>
                <a:lnTo>
                  <a:pt x="1846579" y="340487"/>
                </a:lnTo>
                <a:close/>
              </a:path>
              <a:path w="2190750" h="2343785">
                <a:moveTo>
                  <a:pt x="1898523" y="284733"/>
                </a:moveTo>
                <a:lnTo>
                  <a:pt x="1872488" y="312546"/>
                </a:lnTo>
                <a:lnTo>
                  <a:pt x="1900427" y="338581"/>
                </a:lnTo>
                <a:lnTo>
                  <a:pt x="1926336" y="310768"/>
                </a:lnTo>
                <a:lnTo>
                  <a:pt x="1898523" y="284733"/>
                </a:lnTo>
                <a:close/>
              </a:path>
              <a:path w="2190750" h="2343785">
                <a:moveTo>
                  <a:pt x="1950592" y="229107"/>
                </a:moveTo>
                <a:lnTo>
                  <a:pt x="1924558" y="256920"/>
                </a:lnTo>
                <a:lnTo>
                  <a:pt x="1952371" y="282955"/>
                </a:lnTo>
                <a:lnTo>
                  <a:pt x="1978405" y="255015"/>
                </a:lnTo>
                <a:lnTo>
                  <a:pt x="1950592" y="229107"/>
                </a:lnTo>
                <a:close/>
              </a:path>
              <a:path w="2190750" h="2343785">
                <a:moveTo>
                  <a:pt x="2002536" y="173354"/>
                </a:moveTo>
                <a:lnTo>
                  <a:pt x="1976501" y="201167"/>
                </a:lnTo>
                <a:lnTo>
                  <a:pt x="2004440" y="227202"/>
                </a:lnTo>
                <a:lnTo>
                  <a:pt x="2030349" y="199389"/>
                </a:lnTo>
                <a:lnTo>
                  <a:pt x="2002536" y="173354"/>
                </a:lnTo>
                <a:close/>
              </a:path>
              <a:path w="2190750" h="2343785">
                <a:moveTo>
                  <a:pt x="2054605" y="117728"/>
                </a:moveTo>
                <a:lnTo>
                  <a:pt x="2028571" y="145541"/>
                </a:lnTo>
                <a:lnTo>
                  <a:pt x="2056384" y="171576"/>
                </a:lnTo>
                <a:lnTo>
                  <a:pt x="2082418" y="143637"/>
                </a:lnTo>
                <a:lnTo>
                  <a:pt x="2054605" y="117728"/>
                </a:lnTo>
                <a:close/>
              </a:path>
              <a:path w="2190750" h="2343785">
                <a:moveTo>
                  <a:pt x="2172254" y="61975"/>
                </a:moveTo>
                <a:lnTo>
                  <a:pt x="2106549" y="61975"/>
                </a:lnTo>
                <a:lnTo>
                  <a:pt x="2134489" y="88011"/>
                </a:lnTo>
                <a:lnTo>
                  <a:pt x="2126466" y="96581"/>
                </a:lnTo>
                <a:lnTo>
                  <a:pt x="2154301" y="122554"/>
                </a:lnTo>
                <a:lnTo>
                  <a:pt x="2172254" y="61975"/>
                </a:lnTo>
                <a:close/>
              </a:path>
              <a:path w="2190750" h="2343785">
                <a:moveTo>
                  <a:pt x="2098565" y="70546"/>
                </a:moveTo>
                <a:lnTo>
                  <a:pt x="2080640" y="89788"/>
                </a:lnTo>
                <a:lnTo>
                  <a:pt x="2108454" y="115824"/>
                </a:lnTo>
                <a:lnTo>
                  <a:pt x="2126466" y="96581"/>
                </a:lnTo>
                <a:lnTo>
                  <a:pt x="2098565" y="70546"/>
                </a:lnTo>
                <a:close/>
              </a:path>
              <a:path w="2190750" h="2343785">
                <a:moveTo>
                  <a:pt x="2106549" y="61975"/>
                </a:moveTo>
                <a:lnTo>
                  <a:pt x="2098565" y="70546"/>
                </a:lnTo>
                <a:lnTo>
                  <a:pt x="2126466" y="96581"/>
                </a:lnTo>
                <a:lnTo>
                  <a:pt x="2134489" y="88011"/>
                </a:lnTo>
                <a:lnTo>
                  <a:pt x="2106549" y="61975"/>
                </a:lnTo>
                <a:close/>
              </a:path>
              <a:path w="2190750" h="2343785">
                <a:moveTo>
                  <a:pt x="2190623" y="0"/>
                </a:moveTo>
                <a:lnTo>
                  <a:pt x="2070735" y="44576"/>
                </a:lnTo>
                <a:lnTo>
                  <a:pt x="2098565" y="70546"/>
                </a:lnTo>
                <a:lnTo>
                  <a:pt x="2106549" y="61975"/>
                </a:lnTo>
                <a:lnTo>
                  <a:pt x="2172254" y="61975"/>
                </a:lnTo>
                <a:lnTo>
                  <a:pt x="2190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1341" y="2140457"/>
            <a:ext cx="4330065" cy="2354580"/>
          </a:xfrm>
          <a:custGeom>
            <a:avLst/>
            <a:gdLst/>
            <a:ahLst/>
            <a:cxnLst/>
            <a:rect l="l" t="t" r="r" b="b"/>
            <a:pathLst>
              <a:path w="4330065" h="2354579">
                <a:moveTo>
                  <a:pt x="33400" y="2302891"/>
                </a:moveTo>
                <a:lnTo>
                  <a:pt x="0" y="2321052"/>
                </a:lnTo>
                <a:lnTo>
                  <a:pt x="18034" y="2354579"/>
                </a:lnTo>
                <a:lnTo>
                  <a:pt x="51562" y="2336418"/>
                </a:lnTo>
                <a:lnTo>
                  <a:pt x="33400" y="2302891"/>
                </a:lnTo>
                <a:close/>
              </a:path>
              <a:path w="4330065" h="2354579">
                <a:moveTo>
                  <a:pt x="100456" y="2266696"/>
                </a:moveTo>
                <a:lnTo>
                  <a:pt x="66928" y="2284729"/>
                </a:lnTo>
                <a:lnTo>
                  <a:pt x="85090" y="2318258"/>
                </a:lnTo>
                <a:lnTo>
                  <a:pt x="118618" y="2300097"/>
                </a:lnTo>
                <a:lnTo>
                  <a:pt x="100456" y="2266696"/>
                </a:lnTo>
                <a:close/>
              </a:path>
              <a:path w="4330065" h="2354579">
                <a:moveTo>
                  <a:pt x="167512" y="2230373"/>
                </a:moveTo>
                <a:lnTo>
                  <a:pt x="133984" y="2248535"/>
                </a:lnTo>
                <a:lnTo>
                  <a:pt x="152146" y="2282062"/>
                </a:lnTo>
                <a:lnTo>
                  <a:pt x="185674" y="2263902"/>
                </a:lnTo>
                <a:lnTo>
                  <a:pt x="167512" y="2230373"/>
                </a:lnTo>
                <a:close/>
              </a:path>
              <a:path w="4330065" h="2354579">
                <a:moveTo>
                  <a:pt x="234569" y="2194052"/>
                </a:moveTo>
                <a:lnTo>
                  <a:pt x="201040" y="2212212"/>
                </a:lnTo>
                <a:lnTo>
                  <a:pt x="219075" y="2245741"/>
                </a:lnTo>
                <a:lnTo>
                  <a:pt x="252603" y="2227579"/>
                </a:lnTo>
                <a:lnTo>
                  <a:pt x="234569" y="2194052"/>
                </a:lnTo>
                <a:close/>
              </a:path>
              <a:path w="4330065" h="2354579">
                <a:moveTo>
                  <a:pt x="301497" y="2157856"/>
                </a:moveTo>
                <a:lnTo>
                  <a:pt x="267970" y="2176017"/>
                </a:lnTo>
                <a:lnTo>
                  <a:pt x="286131" y="2209546"/>
                </a:lnTo>
                <a:lnTo>
                  <a:pt x="319659" y="2191385"/>
                </a:lnTo>
                <a:lnTo>
                  <a:pt x="301497" y="2157856"/>
                </a:lnTo>
                <a:close/>
              </a:path>
              <a:path w="4330065" h="2354579">
                <a:moveTo>
                  <a:pt x="368553" y="2121535"/>
                </a:moveTo>
                <a:lnTo>
                  <a:pt x="335026" y="2139696"/>
                </a:lnTo>
                <a:lnTo>
                  <a:pt x="353186" y="2173223"/>
                </a:lnTo>
                <a:lnTo>
                  <a:pt x="386715" y="2155062"/>
                </a:lnTo>
                <a:lnTo>
                  <a:pt x="368553" y="2121535"/>
                </a:lnTo>
                <a:close/>
              </a:path>
              <a:path w="4330065" h="2354579">
                <a:moveTo>
                  <a:pt x="435609" y="2085339"/>
                </a:moveTo>
                <a:lnTo>
                  <a:pt x="402082" y="2103500"/>
                </a:lnTo>
                <a:lnTo>
                  <a:pt x="420242" y="2137029"/>
                </a:lnTo>
                <a:lnTo>
                  <a:pt x="453644" y="2118867"/>
                </a:lnTo>
                <a:lnTo>
                  <a:pt x="435609" y="2085339"/>
                </a:lnTo>
                <a:close/>
              </a:path>
              <a:path w="4330065" h="2354579">
                <a:moveTo>
                  <a:pt x="502539" y="2049017"/>
                </a:moveTo>
                <a:lnTo>
                  <a:pt x="469138" y="2067178"/>
                </a:lnTo>
                <a:lnTo>
                  <a:pt x="487172" y="2100706"/>
                </a:lnTo>
                <a:lnTo>
                  <a:pt x="520700" y="2082545"/>
                </a:lnTo>
                <a:lnTo>
                  <a:pt x="502539" y="2049017"/>
                </a:lnTo>
                <a:close/>
              </a:path>
              <a:path w="4330065" h="2354579">
                <a:moveTo>
                  <a:pt x="569595" y="2012822"/>
                </a:moveTo>
                <a:lnTo>
                  <a:pt x="536066" y="2030983"/>
                </a:lnTo>
                <a:lnTo>
                  <a:pt x="554228" y="2064384"/>
                </a:lnTo>
                <a:lnTo>
                  <a:pt x="587756" y="2046350"/>
                </a:lnTo>
                <a:lnTo>
                  <a:pt x="569595" y="2012822"/>
                </a:lnTo>
                <a:close/>
              </a:path>
              <a:path w="4330065" h="2354579">
                <a:moveTo>
                  <a:pt x="636651" y="1976500"/>
                </a:moveTo>
                <a:lnTo>
                  <a:pt x="603122" y="1994661"/>
                </a:lnTo>
                <a:lnTo>
                  <a:pt x="621284" y="2028189"/>
                </a:lnTo>
                <a:lnTo>
                  <a:pt x="654811" y="2010028"/>
                </a:lnTo>
                <a:lnTo>
                  <a:pt x="636651" y="1976500"/>
                </a:lnTo>
                <a:close/>
              </a:path>
              <a:path w="4330065" h="2354579">
                <a:moveTo>
                  <a:pt x="703707" y="1940305"/>
                </a:moveTo>
                <a:lnTo>
                  <a:pt x="670179" y="1958466"/>
                </a:lnTo>
                <a:lnTo>
                  <a:pt x="688213" y="1991867"/>
                </a:lnTo>
                <a:lnTo>
                  <a:pt x="721741" y="1973833"/>
                </a:lnTo>
                <a:lnTo>
                  <a:pt x="703707" y="1940305"/>
                </a:lnTo>
                <a:close/>
              </a:path>
              <a:path w="4330065" h="2354579">
                <a:moveTo>
                  <a:pt x="770635" y="1903983"/>
                </a:moveTo>
                <a:lnTo>
                  <a:pt x="737108" y="1922144"/>
                </a:lnTo>
                <a:lnTo>
                  <a:pt x="755269" y="1955672"/>
                </a:lnTo>
                <a:lnTo>
                  <a:pt x="788797" y="1937511"/>
                </a:lnTo>
                <a:lnTo>
                  <a:pt x="770635" y="1903983"/>
                </a:lnTo>
                <a:close/>
              </a:path>
              <a:path w="4330065" h="2354579">
                <a:moveTo>
                  <a:pt x="837691" y="1867789"/>
                </a:moveTo>
                <a:lnTo>
                  <a:pt x="804164" y="1885822"/>
                </a:lnTo>
                <a:lnTo>
                  <a:pt x="822325" y="1919350"/>
                </a:lnTo>
                <a:lnTo>
                  <a:pt x="855853" y="1901316"/>
                </a:lnTo>
                <a:lnTo>
                  <a:pt x="837691" y="1867789"/>
                </a:lnTo>
                <a:close/>
              </a:path>
              <a:path w="4330065" h="2354579">
                <a:moveTo>
                  <a:pt x="904747" y="1831466"/>
                </a:moveTo>
                <a:lnTo>
                  <a:pt x="871220" y="1849627"/>
                </a:lnTo>
                <a:lnTo>
                  <a:pt x="889381" y="1883155"/>
                </a:lnTo>
                <a:lnTo>
                  <a:pt x="922782" y="1864994"/>
                </a:lnTo>
                <a:lnTo>
                  <a:pt x="904747" y="1831466"/>
                </a:lnTo>
                <a:close/>
              </a:path>
              <a:path w="4330065" h="2354579">
                <a:moveTo>
                  <a:pt x="971677" y="1795271"/>
                </a:moveTo>
                <a:lnTo>
                  <a:pt x="938148" y="1813305"/>
                </a:lnTo>
                <a:lnTo>
                  <a:pt x="956310" y="1846833"/>
                </a:lnTo>
                <a:lnTo>
                  <a:pt x="989838" y="1828799"/>
                </a:lnTo>
                <a:lnTo>
                  <a:pt x="971677" y="1795271"/>
                </a:lnTo>
                <a:close/>
              </a:path>
              <a:path w="4330065" h="2354579">
                <a:moveTo>
                  <a:pt x="1038733" y="1758949"/>
                </a:moveTo>
                <a:lnTo>
                  <a:pt x="1005204" y="1777110"/>
                </a:lnTo>
                <a:lnTo>
                  <a:pt x="1023366" y="1810639"/>
                </a:lnTo>
                <a:lnTo>
                  <a:pt x="1056894" y="1792477"/>
                </a:lnTo>
                <a:lnTo>
                  <a:pt x="1038733" y="1758949"/>
                </a:lnTo>
                <a:close/>
              </a:path>
              <a:path w="4330065" h="2354579">
                <a:moveTo>
                  <a:pt x="1105789" y="1722754"/>
                </a:moveTo>
                <a:lnTo>
                  <a:pt x="1072261" y="1740789"/>
                </a:lnTo>
                <a:lnTo>
                  <a:pt x="1090422" y="1774316"/>
                </a:lnTo>
                <a:lnTo>
                  <a:pt x="1123950" y="1756155"/>
                </a:lnTo>
                <a:lnTo>
                  <a:pt x="1105789" y="1722754"/>
                </a:lnTo>
                <a:close/>
              </a:path>
              <a:path w="4330065" h="2354579">
                <a:moveTo>
                  <a:pt x="1172717" y="1686433"/>
                </a:moveTo>
                <a:lnTo>
                  <a:pt x="1139317" y="1704593"/>
                </a:lnTo>
                <a:lnTo>
                  <a:pt x="1157351" y="1738121"/>
                </a:lnTo>
                <a:lnTo>
                  <a:pt x="1190879" y="1719960"/>
                </a:lnTo>
                <a:lnTo>
                  <a:pt x="1172717" y="1686433"/>
                </a:lnTo>
                <a:close/>
              </a:path>
              <a:path w="4330065" h="2354579">
                <a:moveTo>
                  <a:pt x="1239773" y="1650237"/>
                </a:moveTo>
                <a:lnTo>
                  <a:pt x="1206246" y="1668271"/>
                </a:lnTo>
                <a:lnTo>
                  <a:pt x="1224407" y="1701799"/>
                </a:lnTo>
                <a:lnTo>
                  <a:pt x="1257935" y="1683639"/>
                </a:lnTo>
                <a:lnTo>
                  <a:pt x="1239773" y="1650237"/>
                </a:lnTo>
                <a:close/>
              </a:path>
              <a:path w="4330065" h="2354579">
                <a:moveTo>
                  <a:pt x="1306830" y="1613915"/>
                </a:moveTo>
                <a:lnTo>
                  <a:pt x="1273302" y="1632077"/>
                </a:lnTo>
                <a:lnTo>
                  <a:pt x="1291463" y="1665604"/>
                </a:lnTo>
                <a:lnTo>
                  <a:pt x="1324991" y="1647443"/>
                </a:lnTo>
                <a:lnTo>
                  <a:pt x="1306830" y="1613915"/>
                </a:lnTo>
                <a:close/>
              </a:path>
              <a:path w="4330065" h="2354579">
                <a:moveTo>
                  <a:pt x="1373886" y="1577720"/>
                </a:moveTo>
                <a:lnTo>
                  <a:pt x="1340358" y="1595754"/>
                </a:lnTo>
                <a:lnTo>
                  <a:pt x="1358392" y="1629283"/>
                </a:lnTo>
                <a:lnTo>
                  <a:pt x="1391920" y="1611121"/>
                </a:lnTo>
                <a:lnTo>
                  <a:pt x="1373886" y="1577720"/>
                </a:lnTo>
                <a:close/>
              </a:path>
              <a:path w="4330065" h="2354579">
                <a:moveTo>
                  <a:pt x="1440815" y="1541398"/>
                </a:moveTo>
                <a:lnTo>
                  <a:pt x="1407286" y="1559559"/>
                </a:lnTo>
                <a:lnTo>
                  <a:pt x="1425448" y="1593087"/>
                </a:lnTo>
                <a:lnTo>
                  <a:pt x="1458976" y="1574927"/>
                </a:lnTo>
                <a:lnTo>
                  <a:pt x="1440815" y="1541398"/>
                </a:lnTo>
                <a:close/>
              </a:path>
              <a:path w="4330065" h="2354579">
                <a:moveTo>
                  <a:pt x="1507871" y="1505077"/>
                </a:moveTo>
                <a:lnTo>
                  <a:pt x="1474342" y="1523237"/>
                </a:lnTo>
                <a:lnTo>
                  <a:pt x="1492504" y="1556765"/>
                </a:lnTo>
                <a:lnTo>
                  <a:pt x="1526032" y="1538604"/>
                </a:lnTo>
                <a:lnTo>
                  <a:pt x="1507871" y="1505077"/>
                </a:lnTo>
                <a:close/>
              </a:path>
              <a:path w="4330065" h="2354579">
                <a:moveTo>
                  <a:pt x="1574927" y="1468881"/>
                </a:moveTo>
                <a:lnTo>
                  <a:pt x="1541398" y="1487042"/>
                </a:lnTo>
                <a:lnTo>
                  <a:pt x="1559560" y="1520570"/>
                </a:lnTo>
                <a:lnTo>
                  <a:pt x="1592961" y="1502409"/>
                </a:lnTo>
                <a:lnTo>
                  <a:pt x="1574927" y="1468881"/>
                </a:lnTo>
                <a:close/>
              </a:path>
              <a:path w="4330065" h="2354579">
                <a:moveTo>
                  <a:pt x="1641856" y="1432559"/>
                </a:moveTo>
                <a:lnTo>
                  <a:pt x="1608455" y="1450720"/>
                </a:lnTo>
                <a:lnTo>
                  <a:pt x="1626489" y="1484248"/>
                </a:lnTo>
                <a:lnTo>
                  <a:pt x="1660016" y="1466088"/>
                </a:lnTo>
                <a:lnTo>
                  <a:pt x="1641856" y="1432559"/>
                </a:lnTo>
                <a:close/>
              </a:path>
              <a:path w="4330065" h="2354579">
                <a:moveTo>
                  <a:pt x="1708912" y="1396364"/>
                </a:moveTo>
                <a:lnTo>
                  <a:pt x="1675384" y="1414526"/>
                </a:lnTo>
                <a:lnTo>
                  <a:pt x="1693545" y="1447927"/>
                </a:lnTo>
                <a:lnTo>
                  <a:pt x="1727073" y="1429892"/>
                </a:lnTo>
                <a:lnTo>
                  <a:pt x="1708912" y="1396364"/>
                </a:lnTo>
                <a:close/>
              </a:path>
              <a:path w="4330065" h="2354579">
                <a:moveTo>
                  <a:pt x="1775967" y="1360042"/>
                </a:moveTo>
                <a:lnTo>
                  <a:pt x="1742439" y="1378203"/>
                </a:lnTo>
                <a:lnTo>
                  <a:pt x="1760601" y="1411731"/>
                </a:lnTo>
                <a:lnTo>
                  <a:pt x="1794128" y="1393570"/>
                </a:lnTo>
                <a:lnTo>
                  <a:pt x="1775967" y="1360042"/>
                </a:lnTo>
                <a:close/>
              </a:path>
              <a:path w="4330065" h="2354579">
                <a:moveTo>
                  <a:pt x="1843024" y="1323847"/>
                </a:moveTo>
                <a:lnTo>
                  <a:pt x="1809496" y="1342008"/>
                </a:lnTo>
                <a:lnTo>
                  <a:pt x="1827529" y="1375409"/>
                </a:lnTo>
                <a:lnTo>
                  <a:pt x="1861058" y="1357376"/>
                </a:lnTo>
                <a:lnTo>
                  <a:pt x="1843024" y="1323847"/>
                </a:lnTo>
                <a:close/>
              </a:path>
              <a:path w="4330065" h="2354579">
                <a:moveTo>
                  <a:pt x="1909952" y="1287526"/>
                </a:moveTo>
                <a:lnTo>
                  <a:pt x="1876425" y="1305687"/>
                </a:lnTo>
                <a:lnTo>
                  <a:pt x="1894586" y="1339214"/>
                </a:lnTo>
                <a:lnTo>
                  <a:pt x="1928114" y="1321053"/>
                </a:lnTo>
                <a:lnTo>
                  <a:pt x="1909952" y="1287526"/>
                </a:lnTo>
                <a:close/>
              </a:path>
              <a:path w="4330065" h="2354579">
                <a:moveTo>
                  <a:pt x="1977009" y="1251330"/>
                </a:moveTo>
                <a:lnTo>
                  <a:pt x="1943481" y="1269491"/>
                </a:lnTo>
                <a:lnTo>
                  <a:pt x="1961642" y="1302892"/>
                </a:lnTo>
                <a:lnTo>
                  <a:pt x="1995170" y="1284858"/>
                </a:lnTo>
                <a:lnTo>
                  <a:pt x="1977009" y="1251330"/>
                </a:lnTo>
                <a:close/>
              </a:path>
              <a:path w="4330065" h="2354579">
                <a:moveTo>
                  <a:pt x="2044064" y="1215008"/>
                </a:moveTo>
                <a:lnTo>
                  <a:pt x="2010537" y="1233169"/>
                </a:lnTo>
                <a:lnTo>
                  <a:pt x="2028698" y="1266697"/>
                </a:lnTo>
                <a:lnTo>
                  <a:pt x="2062099" y="1248537"/>
                </a:lnTo>
                <a:lnTo>
                  <a:pt x="2044064" y="1215008"/>
                </a:lnTo>
                <a:close/>
              </a:path>
              <a:path w="4330065" h="2354579">
                <a:moveTo>
                  <a:pt x="2110994" y="1178814"/>
                </a:moveTo>
                <a:lnTo>
                  <a:pt x="2077466" y="1196847"/>
                </a:lnTo>
                <a:lnTo>
                  <a:pt x="2095627" y="1230376"/>
                </a:lnTo>
                <a:lnTo>
                  <a:pt x="2129155" y="1212341"/>
                </a:lnTo>
                <a:lnTo>
                  <a:pt x="2110994" y="1178814"/>
                </a:lnTo>
                <a:close/>
              </a:path>
              <a:path w="4330065" h="2354579">
                <a:moveTo>
                  <a:pt x="2178050" y="1142491"/>
                </a:moveTo>
                <a:lnTo>
                  <a:pt x="2144522" y="1160652"/>
                </a:lnTo>
                <a:lnTo>
                  <a:pt x="2162683" y="1194180"/>
                </a:lnTo>
                <a:lnTo>
                  <a:pt x="2196211" y="1176019"/>
                </a:lnTo>
                <a:lnTo>
                  <a:pt x="2178050" y="1142491"/>
                </a:lnTo>
                <a:close/>
              </a:path>
              <a:path w="4330065" h="2354579">
                <a:moveTo>
                  <a:pt x="2245106" y="1106296"/>
                </a:moveTo>
                <a:lnTo>
                  <a:pt x="2211578" y="1124330"/>
                </a:lnTo>
                <a:lnTo>
                  <a:pt x="2229739" y="1157858"/>
                </a:lnTo>
                <a:lnTo>
                  <a:pt x="2263267" y="1139697"/>
                </a:lnTo>
                <a:lnTo>
                  <a:pt x="2245106" y="1106296"/>
                </a:lnTo>
                <a:close/>
              </a:path>
              <a:path w="4330065" h="2354579">
                <a:moveTo>
                  <a:pt x="2312035" y="1069975"/>
                </a:moveTo>
                <a:lnTo>
                  <a:pt x="2278634" y="1088136"/>
                </a:lnTo>
                <a:lnTo>
                  <a:pt x="2296668" y="1121664"/>
                </a:lnTo>
                <a:lnTo>
                  <a:pt x="2330196" y="1103502"/>
                </a:lnTo>
                <a:lnTo>
                  <a:pt x="2312035" y="1069975"/>
                </a:lnTo>
                <a:close/>
              </a:path>
              <a:path w="4330065" h="2354579">
                <a:moveTo>
                  <a:pt x="2379091" y="1033779"/>
                </a:moveTo>
                <a:lnTo>
                  <a:pt x="2345563" y="1051814"/>
                </a:lnTo>
                <a:lnTo>
                  <a:pt x="2363724" y="1085341"/>
                </a:lnTo>
                <a:lnTo>
                  <a:pt x="2397252" y="1067180"/>
                </a:lnTo>
                <a:lnTo>
                  <a:pt x="2379091" y="1033779"/>
                </a:lnTo>
                <a:close/>
              </a:path>
              <a:path w="4330065" h="2354579">
                <a:moveTo>
                  <a:pt x="2446147" y="997457"/>
                </a:moveTo>
                <a:lnTo>
                  <a:pt x="2412619" y="1015618"/>
                </a:lnTo>
                <a:lnTo>
                  <a:pt x="2430780" y="1049146"/>
                </a:lnTo>
                <a:lnTo>
                  <a:pt x="2464308" y="1030986"/>
                </a:lnTo>
                <a:lnTo>
                  <a:pt x="2446147" y="997457"/>
                </a:lnTo>
                <a:close/>
              </a:path>
              <a:path w="4330065" h="2354579">
                <a:moveTo>
                  <a:pt x="2513203" y="961263"/>
                </a:moveTo>
                <a:lnTo>
                  <a:pt x="2479675" y="979296"/>
                </a:lnTo>
                <a:lnTo>
                  <a:pt x="2497709" y="1012825"/>
                </a:lnTo>
                <a:lnTo>
                  <a:pt x="2531237" y="994663"/>
                </a:lnTo>
                <a:lnTo>
                  <a:pt x="2513203" y="961263"/>
                </a:lnTo>
                <a:close/>
              </a:path>
              <a:path w="4330065" h="2354579">
                <a:moveTo>
                  <a:pt x="2580132" y="924940"/>
                </a:moveTo>
                <a:lnTo>
                  <a:pt x="2546604" y="943101"/>
                </a:lnTo>
                <a:lnTo>
                  <a:pt x="2564765" y="976629"/>
                </a:lnTo>
                <a:lnTo>
                  <a:pt x="2598293" y="958468"/>
                </a:lnTo>
                <a:lnTo>
                  <a:pt x="2580132" y="924940"/>
                </a:lnTo>
                <a:close/>
              </a:path>
              <a:path w="4330065" h="2354579">
                <a:moveTo>
                  <a:pt x="2647188" y="888618"/>
                </a:moveTo>
                <a:lnTo>
                  <a:pt x="2613660" y="906779"/>
                </a:lnTo>
                <a:lnTo>
                  <a:pt x="2631821" y="940307"/>
                </a:lnTo>
                <a:lnTo>
                  <a:pt x="2665349" y="922146"/>
                </a:lnTo>
                <a:lnTo>
                  <a:pt x="2647188" y="888618"/>
                </a:lnTo>
                <a:close/>
              </a:path>
              <a:path w="4330065" h="2354579">
                <a:moveTo>
                  <a:pt x="2714244" y="852424"/>
                </a:moveTo>
                <a:lnTo>
                  <a:pt x="2680716" y="870584"/>
                </a:lnTo>
                <a:lnTo>
                  <a:pt x="2698877" y="904113"/>
                </a:lnTo>
                <a:lnTo>
                  <a:pt x="2732278" y="885951"/>
                </a:lnTo>
                <a:lnTo>
                  <a:pt x="2714244" y="852424"/>
                </a:lnTo>
                <a:close/>
              </a:path>
              <a:path w="4330065" h="2354579">
                <a:moveTo>
                  <a:pt x="2781173" y="816101"/>
                </a:moveTo>
                <a:lnTo>
                  <a:pt x="2747772" y="834263"/>
                </a:lnTo>
                <a:lnTo>
                  <a:pt x="2765806" y="867790"/>
                </a:lnTo>
                <a:lnTo>
                  <a:pt x="2799334" y="849629"/>
                </a:lnTo>
                <a:lnTo>
                  <a:pt x="2781173" y="816101"/>
                </a:lnTo>
                <a:close/>
              </a:path>
              <a:path w="4330065" h="2354579">
                <a:moveTo>
                  <a:pt x="2848229" y="779906"/>
                </a:moveTo>
                <a:lnTo>
                  <a:pt x="2814701" y="798067"/>
                </a:lnTo>
                <a:lnTo>
                  <a:pt x="2832862" y="831595"/>
                </a:lnTo>
                <a:lnTo>
                  <a:pt x="2866390" y="813434"/>
                </a:lnTo>
                <a:lnTo>
                  <a:pt x="2848229" y="779906"/>
                </a:lnTo>
                <a:close/>
              </a:path>
              <a:path w="4330065" h="2354579">
                <a:moveTo>
                  <a:pt x="2915285" y="743584"/>
                </a:moveTo>
                <a:lnTo>
                  <a:pt x="2881757" y="761745"/>
                </a:lnTo>
                <a:lnTo>
                  <a:pt x="2899918" y="795274"/>
                </a:lnTo>
                <a:lnTo>
                  <a:pt x="2933446" y="777113"/>
                </a:lnTo>
                <a:lnTo>
                  <a:pt x="2915285" y="743584"/>
                </a:lnTo>
                <a:close/>
              </a:path>
              <a:path w="4330065" h="2354579">
                <a:moveTo>
                  <a:pt x="2982214" y="707389"/>
                </a:moveTo>
                <a:lnTo>
                  <a:pt x="2948813" y="725551"/>
                </a:lnTo>
                <a:lnTo>
                  <a:pt x="2966847" y="758951"/>
                </a:lnTo>
                <a:lnTo>
                  <a:pt x="3000375" y="740917"/>
                </a:lnTo>
                <a:lnTo>
                  <a:pt x="2982214" y="707389"/>
                </a:lnTo>
                <a:close/>
              </a:path>
              <a:path w="4330065" h="2354579">
                <a:moveTo>
                  <a:pt x="3049270" y="671067"/>
                </a:moveTo>
                <a:lnTo>
                  <a:pt x="3015742" y="689228"/>
                </a:lnTo>
                <a:lnTo>
                  <a:pt x="3033903" y="722756"/>
                </a:lnTo>
                <a:lnTo>
                  <a:pt x="3067431" y="704595"/>
                </a:lnTo>
                <a:lnTo>
                  <a:pt x="3049270" y="671067"/>
                </a:lnTo>
                <a:close/>
              </a:path>
              <a:path w="4330065" h="2354579">
                <a:moveTo>
                  <a:pt x="3116326" y="634872"/>
                </a:moveTo>
                <a:lnTo>
                  <a:pt x="3082798" y="653033"/>
                </a:lnTo>
                <a:lnTo>
                  <a:pt x="3100959" y="686434"/>
                </a:lnTo>
                <a:lnTo>
                  <a:pt x="3134487" y="668401"/>
                </a:lnTo>
                <a:lnTo>
                  <a:pt x="3116326" y="634872"/>
                </a:lnTo>
                <a:close/>
              </a:path>
              <a:path w="4330065" h="2354579">
                <a:moveTo>
                  <a:pt x="3183382" y="598551"/>
                </a:moveTo>
                <a:lnTo>
                  <a:pt x="3149854" y="616712"/>
                </a:lnTo>
                <a:lnTo>
                  <a:pt x="3168015" y="650239"/>
                </a:lnTo>
                <a:lnTo>
                  <a:pt x="3201416" y="632078"/>
                </a:lnTo>
                <a:lnTo>
                  <a:pt x="3183382" y="598551"/>
                </a:lnTo>
                <a:close/>
              </a:path>
              <a:path w="4330065" h="2354579">
                <a:moveTo>
                  <a:pt x="3250311" y="562355"/>
                </a:moveTo>
                <a:lnTo>
                  <a:pt x="3216783" y="580389"/>
                </a:lnTo>
                <a:lnTo>
                  <a:pt x="3234944" y="613917"/>
                </a:lnTo>
                <a:lnTo>
                  <a:pt x="3268472" y="595883"/>
                </a:lnTo>
                <a:lnTo>
                  <a:pt x="3250311" y="562355"/>
                </a:lnTo>
                <a:close/>
              </a:path>
              <a:path w="4330065" h="2354579">
                <a:moveTo>
                  <a:pt x="3317367" y="526033"/>
                </a:moveTo>
                <a:lnTo>
                  <a:pt x="3283839" y="544194"/>
                </a:lnTo>
                <a:lnTo>
                  <a:pt x="3302000" y="577722"/>
                </a:lnTo>
                <a:lnTo>
                  <a:pt x="3335528" y="559562"/>
                </a:lnTo>
                <a:lnTo>
                  <a:pt x="3317367" y="526033"/>
                </a:lnTo>
                <a:close/>
              </a:path>
              <a:path w="4330065" h="2354579">
                <a:moveTo>
                  <a:pt x="3384423" y="489838"/>
                </a:moveTo>
                <a:lnTo>
                  <a:pt x="3350895" y="507872"/>
                </a:lnTo>
                <a:lnTo>
                  <a:pt x="3369056" y="541401"/>
                </a:lnTo>
                <a:lnTo>
                  <a:pt x="3402457" y="523366"/>
                </a:lnTo>
                <a:lnTo>
                  <a:pt x="3384423" y="489838"/>
                </a:lnTo>
                <a:close/>
              </a:path>
              <a:path w="4330065" h="2354579">
                <a:moveTo>
                  <a:pt x="3451352" y="453516"/>
                </a:moveTo>
                <a:lnTo>
                  <a:pt x="3417951" y="471677"/>
                </a:lnTo>
                <a:lnTo>
                  <a:pt x="3435985" y="505205"/>
                </a:lnTo>
                <a:lnTo>
                  <a:pt x="3469513" y="487044"/>
                </a:lnTo>
                <a:lnTo>
                  <a:pt x="3451352" y="453516"/>
                </a:lnTo>
                <a:close/>
              </a:path>
              <a:path w="4330065" h="2354579">
                <a:moveTo>
                  <a:pt x="3518408" y="417321"/>
                </a:moveTo>
                <a:lnTo>
                  <a:pt x="3484880" y="435355"/>
                </a:lnTo>
                <a:lnTo>
                  <a:pt x="3503041" y="468883"/>
                </a:lnTo>
                <a:lnTo>
                  <a:pt x="3536569" y="450722"/>
                </a:lnTo>
                <a:lnTo>
                  <a:pt x="3518408" y="417321"/>
                </a:lnTo>
                <a:close/>
              </a:path>
              <a:path w="4330065" h="2354579">
                <a:moveTo>
                  <a:pt x="3585464" y="381000"/>
                </a:moveTo>
                <a:lnTo>
                  <a:pt x="3551936" y="399161"/>
                </a:lnTo>
                <a:lnTo>
                  <a:pt x="3570097" y="432688"/>
                </a:lnTo>
                <a:lnTo>
                  <a:pt x="3603625" y="414527"/>
                </a:lnTo>
                <a:lnTo>
                  <a:pt x="3585464" y="381000"/>
                </a:lnTo>
                <a:close/>
              </a:path>
              <a:path w="4330065" h="2354579">
                <a:moveTo>
                  <a:pt x="3652520" y="344804"/>
                </a:moveTo>
                <a:lnTo>
                  <a:pt x="3618992" y="362838"/>
                </a:lnTo>
                <a:lnTo>
                  <a:pt x="3637026" y="396366"/>
                </a:lnTo>
                <a:lnTo>
                  <a:pt x="3670554" y="378205"/>
                </a:lnTo>
                <a:lnTo>
                  <a:pt x="3652520" y="344804"/>
                </a:lnTo>
                <a:close/>
              </a:path>
              <a:path w="4330065" h="2354579">
                <a:moveTo>
                  <a:pt x="3719449" y="308482"/>
                </a:moveTo>
                <a:lnTo>
                  <a:pt x="3685921" y="326643"/>
                </a:lnTo>
                <a:lnTo>
                  <a:pt x="3704082" y="360171"/>
                </a:lnTo>
                <a:lnTo>
                  <a:pt x="3737610" y="342011"/>
                </a:lnTo>
                <a:lnTo>
                  <a:pt x="3719449" y="308482"/>
                </a:lnTo>
                <a:close/>
              </a:path>
              <a:path w="4330065" h="2354579">
                <a:moveTo>
                  <a:pt x="3786505" y="272288"/>
                </a:moveTo>
                <a:lnTo>
                  <a:pt x="3752977" y="290321"/>
                </a:lnTo>
                <a:lnTo>
                  <a:pt x="3771138" y="323850"/>
                </a:lnTo>
                <a:lnTo>
                  <a:pt x="3804666" y="305688"/>
                </a:lnTo>
                <a:lnTo>
                  <a:pt x="3786505" y="272288"/>
                </a:lnTo>
                <a:close/>
              </a:path>
              <a:path w="4330065" h="2354579">
                <a:moveTo>
                  <a:pt x="3853561" y="235965"/>
                </a:moveTo>
                <a:lnTo>
                  <a:pt x="3820033" y="254126"/>
                </a:lnTo>
                <a:lnTo>
                  <a:pt x="3838194" y="287654"/>
                </a:lnTo>
                <a:lnTo>
                  <a:pt x="3871595" y="269493"/>
                </a:lnTo>
                <a:lnTo>
                  <a:pt x="3853561" y="235965"/>
                </a:lnTo>
                <a:close/>
              </a:path>
              <a:path w="4330065" h="2354579">
                <a:moveTo>
                  <a:pt x="3920490" y="199643"/>
                </a:moveTo>
                <a:lnTo>
                  <a:pt x="3887089" y="217804"/>
                </a:lnTo>
                <a:lnTo>
                  <a:pt x="3905123" y="251332"/>
                </a:lnTo>
                <a:lnTo>
                  <a:pt x="3938651" y="233171"/>
                </a:lnTo>
                <a:lnTo>
                  <a:pt x="3920490" y="199643"/>
                </a:lnTo>
                <a:close/>
              </a:path>
              <a:path w="4330065" h="2354579">
                <a:moveTo>
                  <a:pt x="3987546" y="163449"/>
                </a:moveTo>
                <a:lnTo>
                  <a:pt x="3954018" y="181609"/>
                </a:lnTo>
                <a:lnTo>
                  <a:pt x="3972179" y="215137"/>
                </a:lnTo>
                <a:lnTo>
                  <a:pt x="4005707" y="196976"/>
                </a:lnTo>
                <a:lnTo>
                  <a:pt x="3987546" y="163449"/>
                </a:lnTo>
                <a:close/>
              </a:path>
              <a:path w="4330065" h="2354579">
                <a:moveTo>
                  <a:pt x="4054602" y="127126"/>
                </a:moveTo>
                <a:lnTo>
                  <a:pt x="4021074" y="145287"/>
                </a:lnTo>
                <a:lnTo>
                  <a:pt x="4039235" y="178815"/>
                </a:lnTo>
                <a:lnTo>
                  <a:pt x="4072763" y="160654"/>
                </a:lnTo>
                <a:lnTo>
                  <a:pt x="4054602" y="127126"/>
                </a:lnTo>
                <a:close/>
              </a:path>
              <a:path w="4330065" h="2354579">
                <a:moveTo>
                  <a:pt x="4121658" y="90931"/>
                </a:moveTo>
                <a:lnTo>
                  <a:pt x="4088130" y="109092"/>
                </a:lnTo>
                <a:lnTo>
                  <a:pt x="4106164" y="142493"/>
                </a:lnTo>
                <a:lnTo>
                  <a:pt x="4139692" y="124459"/>
                </a:lnTo>
                <a:lnTo>
                  <a:pt x="4121658" y="90931"/>
                </a:lnTo>
                <a:close/>
              </a:path>
              <a:path w="4330065" h="2354579">
                <a:moveTo>
                  <a:pt x="4188587" y="54609"/>
                </a:moveTo>
                <a:lnTo>
                  <a:pt x="4155059" y="72770"/>
                </a:lnTo>
                <a:lnTo>
                  <a:pt x="4173220" y="106299"/>
                </a:lnTo>
                <a:lnTo>
                  <a:pt x="4206748" y="88137"/>
                </a:lnTo>
                <a:lnTo>
                  <a:pt x="4188587" y="54609"/>
                </a:lnTo>
                <a:close/>
              </a:path>
              <a:path w="4330065" h="2354579">
                <a:moveTo>
                  <a:pt x="4329684" y="0"/>
                </a:moveTo>
                <a:lnTo>
                  <a:pt x="4201922" y="4190"/>
                </a:lnTo>
                <a:lnTo>
                  <a:pt x="4256278" y="104647"/>
                </a:lnTo>
                <a:lnTo>
                  <a:pt x="4280598" y="69976"/>
                </a:lnTo>
                <a:lnTo>
                  <a:pt x="4240276" y="69976"/>
                </a:lnTo>
                <a:lnTo>
                  <a:pt x="4222115" y="36575"/>
                </a:lnTo>
                <a:lnTo>
                  <a:pt x="4236847" y="28575"/>
                </a:lnTo>
                <a:lnTo>
                  <a:pt x="4309639" y="28575"/>
                </a:lnTo>
                <a:lnTo>
                  <a:pt x="4329684" y="0"/>
                </a:lnTo>
                <a:close/>
              </a:path>
              <a:path w="4330065" h="2354579">
                <a:moveTo>
                  <a:pt x="4236847" y="28575"/>
                </a:moveTo>
                <a:lnTo>
                  <a:pt x="4222115" y="36575"/>
                </a:lnTo>
                <a:lnTo>
                  <a:pt x="4240276" y="69976"/>
                </a:lnTo>
                <a:lnTo>
                  <a:pt x="4255008" y="62102"/>
                </a:lnTo>
                <a:lnTo>
                  <a:pt x="4236847" y="28575"/>
                </a:lnTo>
                <a:close/>
              </a:path>
              <a:path w="4330065" h="2354579">
                <a:moveTo>
                  <a:pt x="4309639" y="28575"/>
                </a:moveTo>
                <a:lnTo>
                  <a:pt x="4236847" y="28575"/>
                </a:lnTo>
                <a:lnTo>
                  <a:pt x="4255008" y="62102"/>
                </a:lnTo>
                <a:lnTo>
                  <a:pt x="4240276" y="69976"/>
                </a:lnTo>
                <a:lnTo>
                  <a:pt x="4280598" y="69976"/>
                </a:lnTo>
                <a:lnTo>
                  <a:pt x="430963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5969" y="2141982"/>
            <a:ext cx="6529070" cy="2367915"/>
          </a:xfrm>
          <a:custGeom>
            <a:avLst/>
            <a:gdLst/>
            <a:ahLst/>
            <a:cxnLst/>
            <a:rect l="l" t="t" r="r" b="b"/>
            <a:pathLst>
              <a:path w="6529070" h="2367915">
                <a:moveTo>
                  <a:pt x="35940" y="2318766"/>
                </a:moveTo>
                <a:lnTo>
                  <a:pt x="0" y="2331592"/>
                </a:lnTo>
                <a:lnTo>
                  <a:pt x="12953" y="2367406"/>
                </a:lnTo>
                <a:lnTo>
                  <a:pt x="48768" y="2354579"/>
                </a:lnTo>
                <a:lnTo>
                  <a:pt x="35940" y="2318766"/>
                </a:lnTo>
                <a:close/>
              </a:path>
              <a:path w="6529070" h="2367915">
                <a:moveTo>
                  <a:pt x="107696" y="2293111"/>
                </a:moveTo>
                <a:lnTo>
                  <a:pt x="71755" y="2305938"/>
                </a:lnTo>
                <a:lnTo>
                  <a:pt x="84581" y="2341753"/>
                </a:lnTo>
                <a:lnTo>
                  <a:pt x="120522" y="2328925"/>
                </a:lnTo>
                <a:lnTo>
                  <a:pt x="107696" y="2293111"/>
                </a:lnTo>
                <a:close/>
              </a:path>
              <a:path w="6529070" h="2367915">
                <a:moveTo>
                  <a:pt x="179450" y="2267457"/>
                </a:moveTo>
                <a:lnTo>
                  <a:pt x="143509" y="2280285"/>
                </a:lnTo>
                <a:lnTo>
                  <a:pt x="156337" y="2316098"/>
                </a:lnTo>
                <a:lnTo>
                  <a:pt x="192278" y="2303272"/>
                </a:lnTo>
                <a:lnTo>
                  <a:pt x="179450" y="2267457"/>
                </a:lnTo>
                <a:close/>
              </a:path>
              <a:path w="6529070" h="2367915">
                <a:moveTo>
                  <a:pt x="251206" y="2241676"/>
                </a:moveTo>
                <a:lnTo>
                  <a:pt x="215265" y="2254504"/>
                </a:lnTo>
                <a:lnTo>
                  <a:pt x="228092" y="2290444"/>
                </a:lnTo>
                <a:lnTo>
                  <a:pt x="264033" y="2277617"/>
                </a:lnTo>
                <a:lnTo>
                  <a:pt x="251206" y="2241676"/>
                </a:lnTo>
                <a:close/>
              </a:path>
              <a:path w="6529070" h="2367915">
                <a:moveTo>
                  <a:pt x="322961" y="2216022"/>
                </a:moveTo>
                <a:lnTo>
                  <a:pt x="287019" y="2228849"/>
                </a:lnTo>
                <a:lnTo>
                  <a:pt x="299847" y="2264791"/>
                </a:lnTo>
                <a:lnTo>
                  <a:pt x="335788" y="2251963"/>
                </a:lnTo>
                <a:lnTo>
                  <a:pt x="322961" y="2216022"/>
                </a:lnTo>
                <a:close/>
              </a:path>
              <a:path w="6529070" h="2367915">
                <a:moveTo>
                  <a:pt x="394588" y="2190368"/>
                </a:moveTo>
                <a:lnTo>
                  <a:pt x="358775" y="2203195"/>
                </a:lnTo>
                <a:lnTo>
                  <a:pt x="371601" y="2239136"/>
                </a:lnTo>
                <a:lnTo>
                  <a:pt x="407543" y="2226310"/>
                </a:lnTo>
                <a:lnTo>
                  <a:pt x="394588" y="2190368"/>
                </a:lnTo>
                <a:close/>
              </a:path>
              <a:path w="6529070" h="2367915">
                <a:moveTo>
                  <a:pt x="466344" y="2164715"/>
                </a:moveTo>
                <a:lnTo>
                  <a:pt x="430530" y="2177541"/>
                </a:lnTo>
                <a:lnTo>
                  <a:pt x="443356" y="2213355"/>
                </a:lnTo>
                <a:lnTo>
                  <a:pt x="479170" y="2200529"/>
                </a:lnTo>
                <a:lnTo>
                  <a:pt x="466344" y="2164715"/>
                </a:lnTo>
                <a:close/>
              </a:path>
              <a:path w="6529070" h="2367915">
                <a:moveTo>
                  <a:pt x="538099" y="2139060"/>
                </a:moveTo>
                <a:lnTo>
                  <a:pt x="502285" y="2151887"/>
                </a:lnTo>
                <a:lnTo>
                  <a:pt x="515112" y="2187701"/>
                </a:lnTo>
                <a:lnTo>
                  <a:pt x="550926" y="2174874"/>
                </a:lnTo>
                <a:lnTo>
                  <a:pt x="538099" y="2139060"/>
                </a:lnTo>
                <a:close/>
              </a:path>
              <a:path w="6529070" h="2367915">
                <a:moveTo>
                  <a:pt x="609854" y="2113406"/>
                </a:moveTo>
                <a:lnTo>
                  <a:pt x="574039" y="2126234"/>
                </a:lnTo>
                <a:lnTo>
                  <a:pt x="586867" y="2162047"/>
                </a:lnTo>
                <a:lnTo>
                  <a:pt x="622681" y="2149220"/>
                </a:lnTo>
                <a:lnTo>
                  <a:pt x="609854" y="2113406"/>
                </a:lnTo>
                <a:close/>
              </a:path>
              <a:path w="6529070" h="2367915">
                <a:moveTo>
                  <a:pt x="681608" y="2087625"/>
                </a:moveTo>
                <a:lnTo>
                  <a:pt x="645794" y="2100453"/>
                </a:lnTo>
                <a:lnTo>
                  <a:pt x="658622" y="2136393"/>
                </a:lnTo>
                <a:lnTo>
                  <a:pt x="694436" y="2123566"/>
                </a:lnTo>
                <a:lnTo>
                  <a:pt x="681608" y="2087625"/>
                </a:lnTo>
                <a:close/>
              </a:path>
              <a:path w="6529070" h="2367915">
                <a:moveTo>
                  <a:pt x="753363" y="2061971"/>
                </a:moveTo>
                <a:lnTo>
                  <a:pt x="717550" y="2074798"/>
                </a:lnTo>
                <a:lnTo>
                  <a:pt x="730376" y="2110740"/>
                </a:lnTo>
                <a:lnTo>
                  <a:pt x="766191" y="2097912"/>
                </a:lnTo>
                <a:lnTo>
                  <a:pt x="753363" y="2061971"/>
                </a:lnTo>
                <a:close/>
              </a:path>
              <a:path w="6529070" h="2367915">
                <a:moveTo>
                  <a:pt x="825119" y="2036317"/>
                </a:moveTo>
                <a:lnTo>
                  <a:pt x="789178" y="2049144"/>
                </a:lnTo>
                <a:lnTo>
                  <a:pt x="802132" y="2085085"/>
                </a:lnTo>
                <a:lnTo>
                  <a:pt x="837945" y="2072131"/>
                </a:lnTo>
                <a:lnTo>
                  <a:pt x="825119" y="2036317"/>
                </a:lnTo>
                <a:close/>
              </a:path>
              <a:path w="6529070" h="2367915">
                <a:moveTo>
                  <a:pt x="896874" y="2010663"/>
                </a:moveTo>
                <a:lnTo>
                  <a:pt x="860932" y="2023490"/>
                </a:lnTo>
                <a:lnTo>
                  <a:pt x="873760" y="2059304"/>
                </a:lnTo>
                <a:lnTo>
                  <a:pt x="909701" y="2046477"/>
                </a:lnTo>
                <a:lnTo>
                  <a:pt x="896874" y="2010663"/>
                </a:lnTo>
                <a:close/>
              </a:path>
              <a:path w="6529070" h="2367915">
                <a:moveTo>
                  <a:pt x="968629" y="1985009"/>
                </a:moveTo>
                <a:lnTo>
                  <a:pt x="932688" y="1997836"/>
                </a:lnTo>
                <a:lnTo>
                  <a:pt x="945514" y="2033650"/>
                </a:lnTo>
                <a:lnTo>
                  <a:pt x="981456" y="2020823"/>
                </a:lnTo>
                <a:lnTo>
                  <a:pt x="968629" y="1985009"/>
                </a:lnTo>
                <a:close/>
              </a:path>
              <a:path w="6529070" h="2367915">
                <a:moveTo>
                  <a:pt x="1040383" y="1959228"/>
                </a:moveTo>
                <a:lnTo>
                  <a:pt x="1004443" y="1972182"/>
                </a:lnTo>
                <a:lnTo>
                  <a:pt x="1017269" y="2007996"/>
                </a:lnTo>
                <a:lnTo>
                  <a:pt x="1053211" y="1995169"/>
                </a:lnTo>
                <a:lnTo>
                  <a:pt x="1040383" y="1959228"/>
                </a:lnTo>
                <a:close/>
              </a:path>
              <a:path w="6529070" h="2367915">
                <a:moveTo>
                  <a:pt x="1112139" y="1933574"/>
                </a:moveTo>
                <a:lnTo>
                  <a:pt x="1076198" y="1946401"/>
                </a:lnTo>
                <a:lnTo>
                  <a:pt x="1089025" y="1982342"/>
                </a:lnTo>
                <a:lnTo>
                  <a:pt x="1124966" y="1969515"/>
                </a:lnTo>
                <a:lnTo>
                  <a:pt x="1112139" y="1933574"/>
                </a:lnTo>
                <a:close/>
              </a:path>
              <a:path w="6529070" h="2367915">
                <a:moveTo>
                  <a:pt x="1183767" y="1907920"/>
                </a:moveTo>
                <a:lnTo>
                  <a:pt x="1147953" y="1920747"/>
                </a:lnTo>
                <a:lnTo>
                  <a:pt x="1160780" y="1956688"/>
                </a:lnTo>
                <a:lnTo>
                  <a:pt x="1196720" y="1943861"/>
                </a:lnTo>
                <a:lnTo>
                  <a:pt x="1183767" y="1907920"/>
                </a:lnTo>
                <a:close/>
              </a:path>
              <a:path w="6529070" h="2367915">
                <a:moveTo>
                  <a:pt x="1255522" y="1882266"/>
                </a:moveTo>
                <a:lnTo>
                  <a:pt x="1219708" y="1895093"/>
                </a:lnTo>
                <a:lnTo>
                  <a:pt x="1232535" y="1930907"/>
                </a:lnTo>
                <a:lnTo>
                  <a:pt x="1268349" y="1918080"/>
                </a:lnTo>
                <a:lnTo>
                  <a:pt x="1255522" y="1882266"/>
                </a:lnTo>
                <a:close/>
              </a:path>
              <a:path w="6529070" h="2367915">
                <a:moveTo>
                  <a:pt x="1327277" y="1856612"/>
                </a:moveTo>
                <a:lnTo>
                  <a:pt x="1291463" y="1869439"/>
                </a:lnTo>
                <a:lnTo>
                  <a:pt x="1304289" y="1905253"/>
                </a:lnTo>
                <a:lnTo>
                  <a:pt x="1340104" y="1892426"/>
                </a:lnTo>
                <a:lnTo>
                  <a:pt x="1327277" y="1856612"/>
                </a:lnTo>
                <a:close/>
              </a:path>
              <a:path w="6529070" h="2367915">
                <a:moveTo>
                  <a:pt x="1399032" y="1830958"/>
                </a:moveTo>
                <a:lnTo>
                  <a:pt x="1363218" y="1843785"/>
                </a:lnTo>
                <a:lnTo>
                  <a:pt x="1376045" y="1879599"/>
                </a:lnTo>
                <a:lnTo>
                  <a:pt x="1411858" y="1866772"/>
                </a:lnTo>
                <a:lnTo>
                  <a:pt x="1399032" y="1830958"/>
                </a:lnTo>
                <a:close/>
              </a:path>
              <a:path w="6529070" h="2367915">
                <a:moveTo>
                  <a:pt x="1470787" y="1805177"/>
                </a:moveTo>
                <a:lnTo>
                  <a:pt x="1434973" y="1818004"/>
                </a:lnTo>
                <a:lnTo>
                  <a:pt x="1447800" y="1853945"/>
                </a:lnTo>
                <a:lnTo>
                  <a:pt x="1483614" y="1841118"/>
                </a:lnTo>
                <a:lnTo>
                  <a:pt x="1470787" y="1805177"/>
                </a:lnTo>
                <a:close/>
              </a:path>
              <a:path w="6529070" h="2367915">
                <a:moveTo>
                  <a:pt x="1542542" y="1779523"/>
                </a:moveTo>
                <a:lnTo>
                  <a:pt x="1506728" y="1792350"/>
                </a:lnTo>
                <a:lnTo>
                  <a:pt x="1519555" y="1828291"/>
                </a:lnTo>
                <a:lnTo>
                  <a:pt x="1555369" y="1815464"/>
                </a:lnTo>
                <a:lnTo>
                  <a:pt x="1542542" y="1779523"/>
                </a:lnTo>
                <a:close/>
              </a:path>
              <a:path w="6529070" h="2367915">
                <a:moveTo>
                  <a:pt x="1614297" y="1753869"/>
                </a:moveTo>
                <a:lnTo>
                  <a:pt x="1578356" y="1766696"/>
                </a:lnTo>
                <a:lnTo>
                  <a:pt x="1591310" y="1802637"/>
                </a:lnTo>
                <a:lnTo>
                  <a:pt x="1627124" y="1789810"/>
                </a:lnTo>
                <a:lnTo>
                  <a:pt x="1614297" y="1753869"/>
                </a:lnTo>
                <a:close/>
              </a:path>
              <a:path w="6529070" h="2367915">
                <a:moveTo>
                  <a:pt x="1686052" y="1728215"/>
                </a:moveTo>
                <a:lnTo>
                  <a:pt x="1650111" y="1741042"/>
                </a:lnTo>
                <a:lnTo>
                  <a:pt x="1662938" y="1776856"/>
                </a:lnTo>
                <a:lnTo>
                  <a:pt x="1698879" y="1764029"/>
                </a:lnTo>
                <a:lnTo>
                  <a:pt x="1686052" y="1728215"/>
                </a:lnTo>
                <a:close/>
              </a:path>
              <a:path w="6529070" h="2367915">
                <a:moveTo>
                  <a:pt x="1757807" y="1702561"/>
                </a:moveTo>
                <a:lnTo>
                  <a:pt x="1721866" y="1715388"/>
                </a:lnTo>
                <a:lnTo>
                  <a:pt x="1734693" y="1751202"/>
                </a:lnTo>
                <a:lnTo>
                  <a:pt x="1770633" y="1738375"/>
                </a:lnTo>
                <a:lnTo>
                  <a:pt x="1757807" y="1702561"/>
                </a:lnTo>
                <a:close/>
              </a:path>
              <a:path w="6529070" h="2367915">
                <a:moveTo>
                  <a:pt x="1829562" y="1676907"/>
                </a:moveTo>
                <a:lnTo>
                  <a:pt x="1793620" y="1689734"/>
                </a:lnTo>
                <a:lnTo>
                  <a:pt x="1806448" y="1725548"/>
                </a:lnTo>
                <a:lnTo>
                  <a:pt x="1842389" y="1712721"/>
                </a:lnTo>
                <a:lnTo>
                  <a:pt x="1829562" y="1676907"/>
                </a:lnTo>
                <a:close/>
              </a:path>
              <a:path w="6529070" h="2367915">
                <a:moveTo>
                  <a:pt x="1901317" y="1651126"/>
                </a:moveTo>
                <a:lnTo>
                  <a:pt x="1865376" y="1663953"/>
                </a:lnTo>
                <a:lnTo>
                  <a:pt x="1878203" y="1699894"/>
                </a:lnTo>
                <a:lnTo>
                  <a:pt x="1914144" y="1687067"/>
                </a:lnTo>
                <a:lnTo>
                  <a:pt x="1901317" y="1651126"/>
                </a:lnTo>
                <a:close/>
              </a:path>
              <a:path w="6529070" h="2367915">
                <a:moveTo>
                  <a:pt x="1972945" y="1625472"/>
                </a:moveTo>
                <a:lnTo>
                  <a:pt x="1937131" y="1638299"/>
                </a:lnTo>
                <a:lnTo>
                  <a:pt x="1949958" y="1674240"/>
                </a:lnTo>
                <a:lnTo>
                  <a:pt x="1985898" y="1661413"/>
                </a:lnTo>
                <a:lnTo>
                  <a:pt x="1972945" y="1625472"/>
                </a:lnTo>
                <a:close/>
              </a:path>
              <a:path w="6529070" h="2367915">
                <a:moveTo>
                  <a:pt x="2044700" y="1599818"/>
                </a:moveTo>
                <a:lnTo>
                  <a:pt x="2008885" y="1612645"/>
                </a:lnTo>
                <a:lnTo>
                  <a:pt x="2021713" y="1648586"/>
                </a:lnTo>
                <a:lnTo>
                  <a:pt x="2057527" y="1635632"/>
                </a:lnTo>
                <a:lnTo>
                  <a:pt x="2044700" y="1599818"/>
                </a:lnTo>
                <a:close/>
              </a:path>
              <a:path w="6529070" h="2367915">
                <a:moveTo>
                  <a:pt x="2116455" y="1574164"/>
                </a:moveTo>
                <a:lnTo>
                  <a:pt x="2080641" y="1586991"/>
                </a:lnTo>
                <a:lnTo>
                  <a:pt x="2093468" y="1622805"/>
                </a:lnTo>
                <a:lnTo>
                  <a:pt x="2129282" y="1609978"/>
                </a:lnTo>
                <a:lnTo>
                  <a:pt x="2116455" y="1574164"/>
                </a:lnTo>
                <a:close/>
              </a:path>
              <a:path w="6529070" h="2367915">
                <a:moveTo>
                  <a:pt x="2188210" y="1548510"/>
                </a:moveTo>
                <a:lnTo>
                  <a:pt x="2152396" y="1561337"/>
                </a:lnTo>
                <a:lnTo>
                  <a:pt x="2165222" y="1597151"/>
                </a:lnTo>
                <a:lnTo>
                  <a:pt x="2201036" y="1584324"/>
                </a:lnTo>
                <a:lnTo>
                  <a:pt x="2188210" y="1548510"/>
                </a:lnTo>
                <a:close/>
              </a:path>
              <a:path w="6529070" h="2367915">
                <a:moveTo>
                  <a:pt x="2259965" y="1522729"/>
                </a:moveTo>
                <a:lnTo>
                  <a:pt x="2224151" y="1535683"/>
                </a:lnTo>
                <a:lnTo>
                  <a:pt x="2236978" y="1571497"/>
                </a:lnTo>
                <a:lnTo>
                  <a:pt x="2272792" y="1558670"/>
                </a:lnTo>
                <a:lnTo>
                  <a:pt x="2259965" y="1522729"/>
                </a:lnTo>
                <a:close/>
              </a:path>
              <a:path w="6529070" h="2367915">
                <a:moveTo>
                  <a:pt x="2331720" y="1497075"/>
                </a:moveTo>
                <a:lnTo>
                  <a:pt x="2295906" y="1509902"/>
                </a:lnTo>
                <a:lnTo>
                  <a:pt x="2308733" y="1545843"/>
                </a:lnTo>
                <a:lnTo>
                  <a:pt x="2344547" y="1533016"/>
                </a:lnTo>
                <a:lnTo>
                  <a:pt x="2331720" y="1497075"/>
                </a:lnTo>
                <a:close/>
              </a:path>
              <a:path w="6529070" h="2367915">
                <a:moveTo>
                  <a:pt x="2403475" y="1471421"/>
                </a:moveTo>
                <a:lnTo>
                  <a:pt x="2367534" y="1484248"/>
                </a:lnTo>
                <a:lnTo>
                  <a:pt x="2380488" y="1520189"/>
                </a:lnTo>
                <a:lnTo>
                  <a:pt x="2416302" y="1507362"/>
                </a:lnTo>
                <a:lnTo>
                  <a:pt x="2403475" y="1471421"/>
                </a:lnTo>
                <a:close/>
              </a:path>
              <a:path w="6529070" h="2367915">
                <a:moveTo>
                  <a:pt x="2475230" y="1445767"/>
                </a:moveTo>
                <a:lnTo>
                  <a:pt x="2439289" y="1458594"/>
                </a:lnTo>
                <a:lnTo>
                  <a:pt x="2452116" y="1494408"/>
                </a:lnTo>
                <a:lnTo>
                  <a:pt x="2488057" y="1481581"/>
                </a:lnTo>
                <a:lnTo>
                  <a:pt x="2475230" y="1445767"/>
                </a:lnTo>
                <a:close/>
              </a:path>
              <a:path w="6529070" h="2367915">
                <a:moveTo>
                  <a:pt x="2546985" y="1420114"/>
                </a:moveTo>
                <a:lnTo>
                  <a:pt x="2511044" y="1432940"/>
                </a:lnTo>
                <a:lnTo>
                  <a:pt x="2523871" y="1468754"/>
                </a:lnTo>
                <a:lnTo>
                  <a:pt x="2559811" y="1455927"/>
                </a:lnTo>
                <a:lnTo>
                  <a:pt x="2546985" y="1420114"/>
                </a:lnTo>
                <a:close/>
              </a:path>
              <a:path w="6529070" h="2367915">
                <a:moveTo>
                  <a:pt x="2618740" y="1394459"/>
                </a:moveTo>
                <a:lnTo>
                  <a:pt x="2582798" y="1407287"/>
                </a:lnTo>
                <a:lnTo>
                  <a:pt x="2595626" y="1443101"/>
                </a:lnTo>
                <a:lnTo>
                  <a:pt x="2631567" y="1430273"/>
                </a:lnTo>
                <a:lnTo>
                  <a:pt x="2618740" y="1394459"/>
                </a:lnTo>
                <a:close/>
              </a:path>
              <a:path w="6529070" h="2367915">
                <a:moveTo>
                  <a:pt x="2690495" y="1368678"/>
                </a:moveTo>
                <a:lnTo>
                  <a:pt x="2654554" y="1381505"/>
                </a:lnTo>
                <a:lnTo>
                  <a:pt x="2667381" y="1417446"/>
                </a:lnTo>
                <a:lnTo>
                  <a:pt x="2703322" y="1404619"/>
                </a:lnTo>
                <a:lnTo>
                  <a:pt x="2690495" y="1368678"/>
                </a:lnTo>
                <a:close/>
              </a:path>
              <a:path w="6529070" h="2367915">
                <a:moveTo>
                  <a:pt x="2762122" y="1343025"/>
                </a:moveTo>
                <a:lnTo>
                  <a:pt x="2726309" y="1355852"/>
                </a:lnTo>
                <a:lnTo>
                  <a:pt x="2739135" y="1391792"/>
                </a:lnTo>
                <a:lnTo>
                  <a:pt x="2775077" y="1378965"/>
                </a:lnTo>
                <a:lnTo>
                  <a:pt x="2762122" y="1343025"/>
                </a:lnTo>
                <a:close/>
              </a:path>
              <a:path w="6529070" h="2367915">
                <a:moveTo>
                  <a:pt x="2833878" y="1317370"/>
                </a:moveTo>
                <a:lnTo>
                  <a:pt x="2798064" y="1330197"/>
                </a:lnTo>
                <a:lnTo>
                  <a:pt x="2810891" y="1366139"/>
                </a:lnTo>
                <a:lnTo>
                  <a:pt x="2846705" y="1353184"/>
                </a:lnTo>
                <a:lnTo>
                  <a:pt x="2833878" y="1317370"/>
                </a:lnTo>
                <a:close/>
              </a:path>
              <a:path w="6529070" h="2367915">
                <a:moveTo>
                  <a:pt x="2905633" y="1291716"/>
                </a:moveTo>
                <a:lnTo>
                  <a:pt x="2869819" y="1304543"/>
                </a:lnTo>
                <a:lnTo>
                  <a:pt x="2882646" y="1340357"/>
                </a:lnTo>
                <a:lnTo>
                  <a:pt x="2918460" y="1327530"/>
                </a:lnTo>
                <a:lnTo>
                  <a:pt x="2905633" y="1291716"/>
                </a:lnTo>
                <a:close/>
              </a:path>
              <a:path w="6529070" h="2367915">
                <a:moveTo>
                  <a:pt x="2977388" y="1266063"/>
                </a:moveTo>
                <a:lnTo>
                  <a:pt x="2941573" y="1278889"/>
                </a:lnTo>
                <a:lnTo>
                  <a:pt x="2954401" y="1314703"/>
                </a:lnTo>
                <a:lnTo>
                  <a:pt x="2990215" y="1301877"/>
                </a:lnTo>
                <a:lnTo>
                  <a:pt x="2977388" y="1266063"/>
                </a:lnTo>
                <a:close/>
              </a:path>
              <a:path w="6529070" h="2367915">
                <a:moveTo>
                  <a:pt x="3049143" y="1240408"/>
                </a:moveTo>
                <a:lnTo>
                  <a:pt x="3013329" y="1253235"/>
                </a:lnTo>
                <a:lnTo>
                  <a:pt x="3026156" y="1289050"/>
                </a:lnTo>
                <a:lnTo>
                  <a:pt x="3061970" y="1276222"/>
                </a:lnTo>
                <a:lnTo>
                  <a:pt x="3049143" y="1240408"/>
                </a:lnTo>
                <a:close/>
              </a:path>
              <a:path w="6529070" h="2367915">
                <a:moveTo>
                  <a:pt x="3120897" y="1214627"/>
                </a:moveTo>
                <a:lnTo>
                  <a:pt x="3085084" y="1227454"/>
                </a:lnTo>
                <a:lnTo>
                  <a:pt x="3097910" y="1263395"/>
                </a:lnTo>
                <a:lnTo>
                  <a:pt x="3133725" y="1250568"/>
                </a:lnTo>
                <a:lnTo>
                  <a:pt x="3120897" y="1214627"/>
                </a:lnTo>
                <a:close/>
              </a:path>
              <a:path w="6529070" h="2367915">
                <a:moveTo>
                  <a:pt x="3192653" y="1188973"/>
                </a:moveTo>
                <a:lnTo>
                  <a:pt x="3156711" y="1201801"/>
                </a:lnTo>
                <a:lnTo>
                  <a:pt x="3169666" y="1237741"/>
                </a:lnTo>
                <a:lnTo>
                  <a:pt x="3205480" y="1224914"/>
                </a:lnTo>
                <a:lnTo>
                  <a:pt x="3192653" y="1188973"/>
                </a:lnTo>
                <a:close/>
              </a:path>
              <a:path w="6529070" h="2367915">
                <a:moveTo>
                  <a:pt x="3264407" y="1163319"/>
                </a:moveTo>
                <a:lnTo>
                  <a:pt x="3228467" y="1176146"/>
                </a:lnTo>
                <a:lnTo>
                  <a:pt x="3241294" y="1212088"/>
                </a:lnTo>
                <a:lnTo>
                  <a:pt x="3277234" y="1199133"/>
                </a:lnTo>
                <a:lnTo>
                  <a:pt x="3264407" y="1163319"/>
                </a:lnTo>
                <a:close/>
              </a:path>
              <a:path w="6529070" h="2367915">
                <a:moveTo>
                  <a:pt x="3336163" y="1137665"/>
                </a:moveTo>
                <a:lnTo>
                  <a:pt x="3300222" y="1150492"/>
                </a:lnTo>
                <a:lnTo>
                  <a:pt x="3313049" y="1186306"/>
                </a:lnTo>
                <a:lnTo>
                  <a:pt x="3348990" y="1173479"/>
                </a:lnTo>
                <a:lnTo>
                  <a:pt x="3336163" y="1137665"/>
                </a:lnTo>
                <a:close/>
              </a:path>
              <a:path w="6529070" h="2367915">
                <a:moveTo>
                  <a:pt x="3407918" y="1112012"/>
                </a:moveTo>
                <a:lnTo>
                  <a:pt x="3371977" y="1124839"/>
                </a:lnTo>
                <a:lnTo>
                  <a:pt x="3384804" y="1160652"/>
                </a:lnTo>
                <a:lnTo>
                  <a:pt x="3420745" y="1147826"/>
                </a:lnTo>
                <a:lnTo>
                  <a:pt x="3407918" y="1112012"/>
                </a:lnTo>
                <a:close/>
              </a:path>
              <a:path w="6529070" h="2367915">
                <a:moveTo>
                  <a:pt x="3479673" y="1086230"/>
                </a:moveTo>
                <a:lnTo>
                  <a:pt x="3443731" y="1099184"/>
                </a:lnTo>
                <a:lnTo>
                  <a:pt x="3456558" y="1134998"/>
                </a:lnTo>
                <a:lnTo>
                  <a:pt x="3492500" y="1122171"/>
                </a:lnTo>
                <a:lnTo>
                  <a:pt x="3479673" y="1086230"/>
                </a:lnTo>
                <a:close/>
              </a:path>
              <a:path w="6529070" h="2367915">
                <a:moveTo>
                  <a:pt x="3551301" y="1060577"/>
                </a:moveTo>
                <a:lnTo>
                  <a:pt x="3515486" y="1073403"/>
                </a:lnTo>
                <a:lnTo>
                  <a:pt x="3528314" y="1109344"/>
                </a:lnTo>
                <a:lnTo>
                  <a:pt x="3564254" y="1096517"/>
                </a:lnTo>
                <a:lnTo>
                  <a:pt x="3551301" y="1060577"/>
                </a:lnTo>
                <a:close/>
              </a:path>
              <a:path w="6529070" h="2367915">
                <a:moveTo>
                  <a:pt x="3623055" y="1034922"/>
                </a:moveTo>
                <a:lnTo>
                  <a:pt x="3587242" y="1047750"/>
                </a:lnTo>
                <a:lnTo>
                  <a:pt x="3600069" y="1083690"/>
                </a:lnTo>
                <a:lnTo>
                  <a:pt x="3635882" y="1070864"/>
                </a:lnTo>
                <a:lnTo>
                  <a:pt x="3623055" y="1034922"/>
                </a:lnTo>
                <a:close/>
              </a:path>
              <a:path w="6529070" h="2367915">
                <a:moveTo>
                  <a:pt x="3694810" y="1009268"/>
                </a:moveTo>
                <a:lnTo>
                  <a:pt x="3658997" y="1022095"/>
                </a:lnTo>
                <a:lnTo>
                  <a:pt x="3671824" y="1057909"/>
                </a:lnTo>
                <a:lnTo>
                  <a:pt x="3707638" y="1045082"/>
                </a:lnTo>
                <a:lnTo>
                  <a:pt x="3694810" y="1009268"/>
                </a:lnTo>
                <a:close/>
              </a:path>
              <a:path w="6529070" h="2367915">
                <a:moveTo>
                  <a:pt x="3766566" y="983614"/>
                </a:moveTo>
                <a:lnTo>
                  <a:pt x="3730752" y="996441"/>
                </a:lnTo>
                <a:lnTo>
                  <a:pt x="3743579" y="1032255"/>
                </a:lnTo>
                <a:lnTo>
                  <a:pt x="3779393" y="1019428"/>
                </a:lnTo>
                <a:lnTo>
                  <a:pt x="3766566" y="983614"/>
                </a:lnTo>
                <a:close/>
              </a:path>
              <a:path w="6529070" h="2367915">
                <a:moveTo>
                  <a:pt x="3838321" y="957960"/>
                </a:moveTo>
                <a:lnTo>
                  <a:pt x="3802506" y="970788"/>
                </a:lnTo>
                <a:lnTo>
                  <a:pt x="3815333" y="1006601"/>
                </a:lnTo>
                <a:lnTo>
                  <a:pt x="3851148" y="993775"/>
                </a:lnTo>
                <a:lnTo>
                  <a:pt x="3838321" y="957960"/>
                </a:lnTo>
                <a:close/>
              </a:path>
              <a:path w="6529070" h="2367915">
                <a:moveTo>
                  <a:pt x="3910076" y="932179"/>
                </a:moveTo>
                <a:lnTo>
                  <a:pt x="3874261" y="945006"/>
                </a:lnTo>
                <a:lnTo>
                  <a:pt x="3887089" y="980947"/>
                </a:lnTo>
                <a:lnTo>
                  <a:pt x="3922903" y="968120"/>
                </a:lnTo>
                <a:lnTo>
                  <a:pt x="3910076" y="932179"/>
                </a:lnTo>
                <a:close/>
              </a:path>
              <a:path w="6529070" h="2367915">
                <a:moveTo>
                  <a:pt x="3981830" y="906526"/>
                </a:moveTo>
                <a:lnTo>
                  <a:pt x="3945890" y="919352"/>
                </a:lnTo>
                <a:lnTo>
                  <a:pt x="3958844" y="955293"/>
                </a:lnTo>
                <a:lnTo>
                  <a:pt x="3994657" y="942466"/>
                </a:lnTo>
                <a:lnTo>
                  <a:pt x="3981830" y="906526"/>
                </a:lnTo>
                <a:close/>
              </a:path>
              <a:path w="6529070" h="2367915">
                <a:moveTo>
                  <a:pt x="4053585" y="880871"/>
                </a:moveTo>
                <a:lnTo>
                  <a:pt x="4017645" y="893698"/>
                </a:lnTo>
                <a:lnTo>
                  <a:pt x="4030472" y="929639"/>
                </a:lnTo>
                <a:lnTo>
                  <a:pt x="4066413" y="916685"/>
                </a:lnTo>
                <a:lnTo>
                  <a:pt x="4053585" y="880871"/>
                </a:lnTo>
                <a:close/>
              </a:path>
              <a:path w="6529070" h="2367915">
                <a:moveTo>
                  <a:pt x="4125341" y="855217"/>
                </a:moveTo>
                <a:lnTo>
                  <a:pt x="4089400" y="868044"/>
                </a:lnTo>
                <a:lnTo>
                  <a:pt x="4102227" y="903858"/>
                </a:lnTo>
                <a:lnTo>
                  <a:pt x="4138168" y="891031"/>
                </a:lnTo>
                <a:lnTo>
                  <a:pt x="4125341" y="855217"/>
                </a:lnTo>
                <a:close/>
              </a:path>
              <a:path w="6529070" h="2367915">
                <a:moveTo>
                  <a:pt x="4197096" y="829563"/>
                </a:moveTo>
                <a:lnTo>
                  <a:pt x="4161154" y="842390"/>
                </a:lnTo>
                <a:lnTo>
                  <a:pt x="4173981" y="878204"/>
                </a:lnTo>
                <a:lnTo>
                  <a:pt x="4209923" y="865377"/>
                </a:lnTo>
                <a:lnTo>
                  <a:pt x="4197096" y="829563"/>
                </a:lnTo>
                <a:close/>
              </a:path>
              <a:path w="6529070" h="2367915">
                <a:moveTo>
                  <a:pt x="4268851" y="803782"/>
                </a:moveTo>
                <a:lnTo>
                  <a:pt x="4232909" y="816737"/>
                </a:lnTo>
                <a:lnTo>
                  <a:pt x="4245736" y="852551"/>
                </a:lnTo>
                <a:lnTo>
                  <a:pt x="4281678" y="839723"/>
                </a:lnTo>
                <a:lnTo>
                  <a:pt x="4268851" y="803782"/>
                </a:lnTo>
                <a:close/>
              </a:path>
              <a:path w="6529070" h="2367915">
                <a:moveTo>
                  <a:pt x="4340479" y="778128"/>
                </a:moveTo>
                <a:lnTo>
                  <a:pt x="4304665" y="790955"/>
                </a:lnTo>
                <a:lnTo>
                  <a:pt x="4317492" y="826896"/>
                </a:lnTo>
                <a:lnTo>
                  <a:pt x="4353433" y="814069"/>
                </a:lnTo>
                <a:lnTo>
                  <a:pt x="4340479" y="778128"/>
                </a:lnTo>
                <a:close/>
              </a:path>
              <a:path w="6529070" h="2367915">
                <a:moveTo>
                  <a:pt x="4412233" y="752475"/>
                </a:moveTo>
                <a:lnTo>
                  <a:pt x="4376420" y="765301"/>
                </a:lnTo>
                <a:lnTo>
                  <a:pt x="4389247" y="801242"/>
                </a:lnTo>
                <a:lnTo>
                  <a:pt x="4425060" y="788415"/>
                </a:lnTo>
                <a:lnTo>
                  <a:pt x="4412233" y="752475"/>
                </a:lnTo>
                <a:close/>
              </a:path>
              <a:path w="6529070" h="2367915">
                <a:moveTo>
                  <a:pt x="4483989" y="726820"/>
                </a:moveTo>
                <a:lnTo>
                  <a:pt x="4448175" y="739647"/>
                </a:lnTo>
                <a:lnTo>
                  <a:pt x="4461002" y="775588"/>
                </a:lnTo>
                <a:lnTo>
                  <a:pt x="4496816" y="762634"/>
                </a:lnTo>
                <a:lnTo>
                  <a:pt x="4483989" y="726820"/>
                </a:lnTo>
                <a:close/>
              </a:path>
              <a:path w="6529070" h="2367915">
                <a:moveTo>
                  <a:pt x="4555744" y="701166"/>
                </a:moveTo>
                <a:lnTo>
                  <a:pt x="4519930" y="713993"/>
                </a:lnTo>
                <a:lnTo>
                  <a:pt x="4532757" y="749807"/>
                </a:lnTo>
                <a:lnTo>
                  <a:pt x="4568571" y="736980"/>
                </a:lnTo>
                <a:lnTo>
                  <a:pt x="4555744" y="701166"/>
                </a:lnTo>
                <a:close/>
              </a:path>
              <a:path w="6529070" h="2367915">
                <a:moveTo>
                  <a:pt x="4627499" y="675513"/>
                </a:moveTo>
                <a:lnTo>
                  <a:pt x="4591684" y="688339"/>
                </a:lnTo>
                <a:lnTo>
                  <a:pt x="4604511" y="724153"/>
                </a:lnTo>
                <a:lnTo>
                  <a:pt x="4640326" y="711326"/>
                </a:lnTo>
                <a:lnTo>
                  <a:pt x="4627499" y="675513"/>
                </a:lnTo>
                <a:close/>
              </a:path>
              <a:path w="6529070" h="2367915">
                <a:moveTo>
                  <a:pt x="4699254" y="649731"/>
                </a:moveTo>
                <a:lnTo>
                  <a:pt x="4663440" y="662685"/>
                </a:lnTo>
                <a:lnTo>
                  <a:pt x="4676267" y="698500"/>
                </a:lnTo>
                <a:lnTo>
                  <a:pt x="4712081" y="685672"/>
                </a:lnTo>
                <a:lnTo>
                  <a:pt x="4699254" y="649731"/>
                </a:lnTo>
                <a:close/>
              </a:path>
              <a:path w="6529070" h="2367915">
                <a:moveTo>
                  <a:pt x="4771008" y="624077"/>
                </a:moveTo>
                <a:lnTo>
                  <a:pt x="4735195" y="636904"/>
                </a:lnTo>
                <a:lnTo>
                  <a:pt x="4748022" y="672845"/>
                </a:lnTo>
                <a:lnTo>
                  <a:pt x="4783835" y="660018"/>
                </a:lnTo>
                <a:lnTo>
                  <a:pt x="4771008" y="624077"/>
                </a:lnTo>
                <a:close/>
              </a:path>
              <a:path w="6529070" h="2367915">
                <a:moveTo>
                  <a:pt x="4842764" y="598423"/>
                </a:moveTo>
                <a:lnTo>
                  <a:pt x="4806823" y="611251"/>
                </a:lnTo>
                <a:lnTo>
                  <a:pt x="4819777" y="647191"/>
                </a:lnTo>
                <a:lnTo>
                  <a:pt x="4855591" y="634364"/>
                </a:lnTo>
                <a:lnTo>
                  <a:pt x="4842764" y="598423"/>
                </a:lnTo>
                <a:close/>
              </a:path>
              <a:path w="6529070" h="2367915">
                <a:moveTo>
                  <a:pt x="4914519" y="572769"/>
                </a:moveTo>
                <a:lnTo>
                  <a:pt x="4878578" y="585596"/>
                </a:lnTo>
                <a:lnTo>
                  <a:pt x="4891405" y="621410"/>
                </a:lnTo>
                <a:lnTo>
                  <a:pt x="4927346" y="608583"/>
                </a:lnTo>
                <a:lnTo>
                  <a:pt x="4914519" y="572769"/>
                </a:lnTo>
                <a:close/>
              </a:path>
              <a:path w="6529070" h="2367915">
                <a:moveTo>
                  <a:pt x="4986274" y="547115"/>
                </a:moveTo>
                <a:lnTo>
                  <a:pt x="4950333" y="559942"/>
                </a:lnTo>
                <a:lnTo>
                  <a:pt x="4963159" y="595756"/>
                </a:lnTo>
                <a:lnTo>
                  <a:pt x="4999101" y="582929"/>
                </a:lnTo>
                <a:lnTo>
                  <a:pt x="4986274" y="547115"/>
                </a:lnTo>
                <a:close/>
              </a:path>
              <a:path w="6529070" h="2367915">
                <a:moveTo>
                  <a:pt x="5058029" y="521462"/>
                </a:moveTo>
                <a:lnTo>
                  <a:pt x="5022088" y="534288"/>
                </a:lnTo>
                <a:lnTo>
                  <a:pt x="5034915" y="570102"/>
                </a:lnTo>
                <a:lnTo>
                  <a:pt x="5070856" y="557276"/>
                </a:lnTo>
                <a:lnTo>
                  <a:pt x="5058029" y="521462"/>
                </a:lnTo>
                <a:close/>
              </a:path>
              <a:path w="6529070" h="2367915">
                <a:moveTo>
                  <a:pt x="5129783" y="495680"/>
                </a:moveTo>
                <a:lnTo>
                  <a:pt x="5093843" y="508507"/>
                </a:lnTo>
                <a:lnTo>
                  <a:pt x="5106670" y="544448"/>
                </a:lnTo>
                <a:lnTo>
                  <a:pt x="5142610" y="531621"/>
                </a:lnTo>
                <a:lnTo>
                  <a:pt x="5129783" y="495680"/>
                </a:lnTo>
                <a:close/>
              </a:path>
              <a:path w="6529070" h="2367915">
                <a:moveTo>
                  <a:pt x="5201411" y="470026"/>
                </a:moveTo>
                <a:lnTo>
                  <a:pt x="5165598" y="482853"/>
                </a:lnTo>
                <a:lnTo>
                  <a:pt x="5178425" y="518794"/>
                </a:lnTo>
                <a:lnTo>
                  <a:pt x="5214366" y="505967"/>
                </a:lnTo>
                <a:lnTo>
                  <a:pt x="5201411" y="470026"/>
                </a:lnTo>
                <a:close/>
              </a:path>
              <a:path w="6529070" h="2367915">
                <a:moveTo>
                  <a:pt x="5273166" y="444372"/>
                </a:moveTo>
                <a:lnTo>
                  <a:pt x="5237353" y="457200"/>
                </a:lnTo>
                <a:lnTo>
                  <a:pt x="5250180" y="493140"/>
                </a:lnTo>
                <a:lnTo>
                  <a:pt x="5285994" y="480187"/>
                </a:lnTo>
                <a:lnTo>
                  <a:pt x="5273166" y="444372"/>
                </a:lnTo>
                <a:close/>
              </a:path>
              <a:path w="6529070" h="2367915">
                <a:moveTo>
                  <a:pt x="5344922" y="418718"/>
                </a:moveTo>
                <a:lnTo>
                  <a:pt x="5309108" y="431545"/>
                </a:lnTo>
                <a:lnTo>
                  <a:pt x="5321934" y="467359"/>
                </a:lnTo>
                <a:lnTo>
                  <a:pt x="5357749" y="454532"/>
                </a:lnTo>
                <a:lnTo>
                  <a:pt x="5344922" y="418718"/>
                </a:lnTo>
                <a:close/>
              </a:path>
              <a:path w="6529070" h="2367915">
                <a:moveTo>
                  <a:pt x="5416677" y="393064"/>
                </a:moveTo>
                <a:lnTo>
                  <a:pt x="5380862" y="405891"/>
                </a:lnTo>
                <a:lnTo>
                  <a:pt x="5393689" y="441705"/>
                </a:lnTo>
                <a:lnTo>
                  <a:pt x="5429504" y="428878"/>
                </a:lnTo>
                <a:lnTo>
                  <a:pt x="5416677" y="393064"/>
                </a:lnTo>
                <a:close/>
              </a:path>
              <a:path w="6529070" h="2367915">
                <a:moveTo>
                  <a:pt x="5488432" y="367283"/>
                </a:moveTo>
                <a:lnTo>
                  <a:pt x="5452617" y="380238"/>
                </a:lnTo>
                <a:lnTo>
                  <a:pt x="5465445" y="416051"/>
                </a:lnTo>
                <a:lnTo>
                  <a:pt x="5501258" y="403225"/>
                </a:lnTo>
                <a:lnTo>
                  <a:pt x="5488432" y="367283"/>
                </a:lnTo>
                <a:close/>
              </a:path>
              <a:path w="6529070" h="2367915">
                <a:moveTo>
                  <a:pt x="5560186" y="341629"/>
                </a:moveTo>
                <a:lnTo>
                  <a:pt x="5524373" y="354456"/>
                </a:lnTo>
                <a:lnTo>
                  <a:pt x="5537200" y="390397"/>
                </a:lnTo>
                <a:lnTo>
                  <a:pt x="5573013" y="377570"/>
                </a:lnTo>
                <a:lnTo>
                  <a:pt x="5560186" y="341629"/>
                </a:lnTo>
                <a:close/>
              </a:path>
              <a:path w="6529070" h="2367915">
                <a:moveTo>
                  <a:pt x="5631941" y="315975"/>
                </a:moveTo>
                <a:lnTo>
                  <a:pt x="5596001" y="328802"/>
                </a:lnTo>
                <a:lnTo>
                  <a:pt x="5608955" y="364743"/>
                </a:lnTo>
                <a:lnTo>
                  <a:pt x="5644769" y="351916"/>
                </a:lnTo>
                <a:lnTo>
                  <a:pt x="5631941" y="315975"/>
                </a:lnTo>
                <a:close/>
              </a:path>
              <a:path w="6529070" h="2367915">
                <a:moveTo>
                  <a:pt x="5703697" y="290321"/>
                </a:moveTo>
                <a:lnTo>
                  <a:pt x="5667756" y="303148"/>
                </a:lnTo>
                <a:lnTo>
                  <a:pt x="5680583" y="338963"/>
                </a:lnTo>
                <a:lnTo>
                  <a:pt x="5716524" y="326135"/>
                </a:lnTo>
                <a:lnTo>
                  <a:pt x="5703697" y="290321"/>
                </a:lnTo>
                <a:close/>
              </a:path>
              <a:path w="6529070" h="2367915">
                <a:moveTo>
                  <a:pt x="5775452" y="264667"/>
                </a:moveTo>
                <a:lnTo>
                  <a:pt x="5739510" y="277494"/>
                </a:lnTo>
                <a:lnTo>
                  <a:pt x="5752337" y="313308"/>
                </a:lnTo>
                <a:lnTo>
                  <a:pt x="5788279" y="300481"/>
                </a:lnTo>
                <a:lnTo>
                  <a:pt x="5775452" y="264667"/>
                </a:lnTo>
                <a:close/>
              </a:path>
              <a:path w="6529070" h="2367915">
                <a:moveTo>
                  <a:pt x="5847207" y="239013"/>
                </a:moveTo>
                <a:lnTo>
                  <a:pt x="5811265" y="251840"/>
                </a:lnTo>
                <a:lnTo>
                  <a:pt x="5824092" y="287654"/>
                </a:lnTo>
                <a:lnTo>
                  <a:pt x="5860033" y="274827"/>
                </a:lnTo>
                <a:lnTo>
                  <a:pt x="5847207" y="239013"/>
                </a:lnTo>
                <a:close/>
              </a:path>
              <a:path w="6529070" h="2367915">
                <a:moveTo>
                  <a:pt x="5918961" y="213232"/>
                </a:moveTo>
                <a:lnTo>
                  <a:pt x="5883021" y="226187"/>
                </a:lnTo>
                <a:lnTo>
                  <a:pt x="5895848" y="262000"/>
                </a:lnTo>
                <a:lnTo>
                  <a:pt x="5931788" y="249173"/>
                </a:lnTo>
                <a:lnTo>
                  <a:pt x="5918961" y="213232"/>
                </a:lnTo>
                <a:close/>
              </a:path>
              <a:path w="6529070" h="2367915">
                <a:moveTo>
                  <a:pt x="5990589" y="187578"/>
                </a:moveTo>
                <a:lnTo>
                  <a:pt x="5954776" y="200405"/>
                </a:lnTo>
                <a:lnTo>
                  <a:pt x="5967603" y="236346"/>
                </a:lnTo>
                <a:lnTo>
                  <a:pt x="6003544" y="223519"/>
                </a:lnTo>
                <a:lnTo>
                  <a:pt x="5990589" y="187578"/>
                </a:lnTo>
                <a:close/>
              </a:path>
              <a:path w="6529070" h="2367915">
                <a:moveTo>
                  <a:pt x="6062345" y="161925"/>
                </a:moveTo>
                <a:lnTo>
                  <a:pt x="6026531" y="174751"/>
                </a:lnTo>
                <a:lnTo>
                  <a:pt x="6039358" y="210692"/>
                </a:lnTo>
                <a:lnTo>
                  <a:pt x="6075172" y="197865"/>
                </a:lnTo>
                <a:lnTo>
                  <a:pt x="6062345" y="161925"/>
                </a:lnTo>
                <a:close/>
              </a:path>
              <a:path w="6529070" h="2367915">
                <a:moveTo>
                  <a:pt x="6134100" y="136270"/>
                </a:moveTo>
                <a:lnTo>
                  <a:pt x="6098285" y="149097"/>
                </a:lnTo>
                <a:lnTo>
                  <a:pt x="6111112" y="184912"/>
                </a:lnTo>
                <a:lnTo>
                  <a:pt x="6146927" y="172084"/>
                </a:lnTo>
                <a:lnTo>
                  <a:pt x="6134100" y="136270"/>
                </a:lnTo>
                <a:close/>
              </a:path>
              <a:path w="6529070" h="2367915">
                <a:moveTo>
                  <a:pt x="6205855" y="110616"/>
                </a:moveTo>
                <a:lnTo>
                  <a:pt x="6170040" y="123443"/>
                </a:lnTo>
                <a:lnTo>
                  <a:pt x="6182867" y="159257"/>
                </a:lnTo>
                <a:lnTo>
                  <a:pt x="6218682" y="146430"/>
                </a:lnTo>
                <a:lnTo>
                  <a:pt x="6205855" y="110616"/>
                </a:lnTo>
                <a:close/>
              </a:path>
              <a:path w="6529070" h="2367915">
                <a:moveTo>
                  <a:pt x="6277609" y="84962"/>
                </a:moveTo>
                <a:lnTo>
                  <a:pt x="6241796" y="97789"/>
                </a:lnTo>
                <a:lnTo>
                  <a:pt x="6254623" y="133603"/>
                </a:lnTo>
                <a:lnTo>
                  <a:pt x="6290436" y="120776"/>
                </a:lnTo>
                <a:lnTo>
                  <a:pt x="6277609" y="84962"/>
                </a:lnTo>
                <a:close/>
              </a:path>
              <a:path w="6529070" h="2367915">
                <a:moveTo>
                  <a:pt x="6349364" y="59181"/>
                </a:moveTo>
                <a:lnTo>
                  <a:pt x="6313551" y="72008"/>
                </a:lnTo>
                <a:lnTo>
                  <a:pt x="6326378" y="107950"/>
                </a:lnTo>
                <a:lnTo>
                  <a:pt x="6362191" y="95122"/>
                </a:lnTo>
                <a:lnTo>
                  <a:pt x="6349364" y="59181"/>
                </a:lnTo>
                <a:close/>
              </a:path>
              <a:path w="6529070" h="2367915">
                <a:moveTo>
                  <a:pt x="6511307" y="33527"/>
                </a:moveTo>
                <a:lnTo>
                  <a:pt x="6421120" y="33527"/>
                </a:lnTo>
                <a:lnTo>
                  <a:pt x="6433947" y="69468"/>
                </a:lnTo>
                <a:lnTo>
                  <a:pt x="6427606" y="71739"/>
                </a:lnTo>
                <a:lnTo>
                  <a:pt x="6440424" y="107568"/>
                </a:lnTo>
                <a:lnTo>
                  <a:pt x="6511307" y="33527"/>
                </a:lnTo>
                <a:close/>
              </a:path>
              <a:path w="6529070" h="2367915">
                <a:moveTo>
                  <a:pt x="6414752" y="35808"/>
                </a:moveTo>
                <a:lnTo>
                  <a:pt x="6385306" y="46354"/>
                </a:lnTo>
                <a:lnTo>
                  <a:pt x="6398133" y="82295"/>
                </a:lnTo>
                <a:lnTo>
                  <a:pt x="6427606" y="71739"/>
                </a:lnTo>
                <a:lnTo>
                  <a:pt x="6414752" y="35808"/>
                </a:lnTo>
                <a:close/>
              </a:path>
              <a:path w="6529070" h="2367915">
                <a:moveTo>
                  <a:pt x="6421120" y="33527"/>
                </a:moveTo>
                <a:lnTo>
                  <a:pt x="6414752" y="35808"/>
                </a:lnTo>
                <a:lnTo>
                  <a:pt x="6427606" y="71739"/>
                </a:lnTo>
                <a:lnTo>
                  <a:pt x="6433947" y="69468"/>
                </a:lnTo>
                <a:lnTo>
                  <a:pt x="6421120" y="33527"/>
                </a:lnTo>
                <a:close/>
              </a:path>
              <a:path w="6529070" h="2367915">
                <a:moveTo>
                  <a:pt x="6401942" y="0"/>
                </a:moveTo>
                <a:lnTo>
                  <a:pt x="6414752" y="35808"/>
                </a:lnTo>
                <a:lnTo>
                  <a:pt x="6421120" y="33527"/>
                </a:lnTo>
                <a:lnTo>
                  <a:pt x="6511307" y="33527"/>
                </a:lnTo>
                <a:lnTo>
                  <a:pt x="6528815" y="15239"/>
                </a:lnTo>
                <a:lnTo>
                  <a:pt x="6401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80765" y="2181605"/>
            <a:ext cx="4308475" cy="2312035"/>
          </a:xfrm>
          <a:custGeom>
            <a:avLst/>
            <a:gdLst/>
            <a:ahLst/>
            <a:cxnLst/>
            <a:rect l="l" t="t" r="r" b="b"/>
            <a:pathLst>
              <a:path w="4308475" h="2312035">
                <a:moveTo>
                  <a:pt x="33655" y="2260473"/>
                </a:moveTo>
                <a:lnTo>
                  <a:pt x="0" y="2278507"/>
                </a:lnTo>
                <a:lnTo>
                  <a:pt x="18034" y="2312035"/>
                </a:lnTo>
                <a:lnTo>
                  <a:pt x="51562" y="2294128"/>
                </a:lnTo>
                <a:lnTo>
                  <a:pt x="33655" y="2260473"/>
                </a:lnTo>
                <a:close/>
              </a:path>
              <a:path w="4308475" h="2312035">
                <a:moveTo>
                  <a:pt x="100837" y="2224659"/>
                </a:moveTo>
                <a:lnTo>
                  <a:pt x="67310" y="2242566"/>
                </a:lnTo>
                <a:lnTo>
                  <a:pt x="85217" y="2276221"/>
                </a:lnTo>
                <a:lnTo>
                  <a:pt x="118872" y="2258187"/>
                </a:lnTo>
                <a:lnTo>
                  <a:pt x="100837" y="2224659"/>
                </a:lnTo>
                <a:close/>
              </a:path>
              <a:path w="4308475" h="2312035">
                <a:moveTo>
                  <a:pt x="168148" y="2188718"/>
                </a:moveTo>
                <a:lnTo>
                  <a:pt x="134493" y="2206625"/>
                </a:lnTo>
                <a:lnTo>
                  <a:pt x="152400" y="2240280"/>
                </a:lnTo>
                <a:lnTo>
                  <a:pt x="186055" y="2222373"/>
                </a:lnTo>
                <a:lnTo>
                  <a:pt x="168148" y="2188718"/>
                </a:lnTo>
                <a:close/>
              </a:path>
              <a:path w="4308475" h="2312035">
                <a:moveTo>
                  <a:pt x="235331" y="2152904"/>
                </a:moveTo>
                <a:lnTo>
                  <a:pt x="201675" y="2170811"/>
                </a:lnTo>
                <a:lnTo>
                  <a:pt x="219583" y="2204466"/>
                </a:lnTo>
                <a:lnTo>
                  <a:pt x="253237" y="2186432"/>
                </a:lnTo>
                <a:lnTo>
                  <a:pt x="235331" y="2152904"/>
                </a:lnTo>
                <a:close/>
              </a:path>
              <a:path w="4308475" h="2312035">
                <a:moveTo>
                  <a:pt x="302513" y="2116963"/>
                </a:moveTo>
                <a:lnTo>
                  <a:pt x="268859" y="2134870"/>
                </a:lnTo>
                <a:lnTo>
                  <a:pt x="286893" y="2168525"/>
                </a:lnTo>
                <a:lnTo>
                  <a:pt x="320421" y="2150618"/>
                </a:lnTo>
                <a:lnTo>
                  <a:pt x="302513" y="2116963"/>
                </a:lnTo>
                <a:close/>
              </a:path>
              <a:path w="4308475" h="2312035">
                <a:moveTo>
                  <a:pt x="369697" y="2081022"/>
                </a:moveTo>
                <a:lnTo>
                  <a:pt x="336169" y="2099056"/>
                </a:lnTo>
                <a:lnTo>
                  <a:pt x="354075" y="2132584"/>
                </a:lnTo>
                <a:lnTo>
                  <a:pt x="387731" y="2114677"/>
                </a:lnTo>
                <a:lnTo>
                  <a:pt x="369697" y="2081022"/>
                </a:lnTo>
                <a:close/>
              </a:path>
              <a:path w="4308475" h="2312035">
                <a:moveTo>
                  <a:pt x="437007" y="2045208"/>
                </a:moveTo>
                <a:lnTo>
                  <a:pt x="403351" y="2063115"/>
                </a:lnTo>
                <a:lnTo>
                  <a:pt x="421259" y="2096770"/>
                </a:lnTo>
                <a:lnTo>
                  <a:pt x="454913" y="2078736"/>
                </a:lnTo>
                <a:lnTo>
                  <a:pt x="437007" y="2045208"/>
                </a:lnTo>
                <a:close/>
              </a:path>
              <a:path w="4308475" h="2312035">
                <a:moveTo>
                  <a:pt x="504189" y="2009267"/>
                </a:moveTo>
                <a:lnTo>
                  <a:pt x="470535" y="2027301"/>
                </a:lnTo>
                <a:lnTo>
                  <a:pt x="488569" y="2060829"/>
                </a:lnTo>
                <a:lnTo>
                  <a:pt x="522097" y="2042922"/>
                </a:lnTo>
                <a:lnTo>
                  <a:pt x="504189" y="2009267"/>
                </a:lnTo>
                <a:close/>
              </a:path>
              <a:path w="4308475" h="2312035">
                <a:moveTo>
                  <a:pt x="571373" y="1973453"/>
                </a:moveTo>
                <a:lnTo>
                  <a:pt x="537845" y="1991360"/>
                </a:lnTo>
                <a:lnTo>
                  <a:pt x="555751" y="2025015"/>
                </a:lnTo>
                <a:lnTo>
                  <a:pt x="589407" y="2006981"/>
                </a:lnTo>
                <a:lnTo>
                  <a:pt x="571373" y="1973453"/>
                </a:lnTo>
                <a:close/>
              </a:path>
              <a:path w="4308475" h="2312035">
                <a:moveTo>
                  <a:pt x="638683" y="1937512"/>
                </a:moveTo>
                <a:lnTo>
                  <a:pt x="605027" y="1955419"/>
                </a:lnTo>
                <a:lnTo>
                  <a:pt x="622935" y="1989074"/>
                </a:lnTo>
                <a:lnTo>
                  <a:pt x="656589" y="1971167"/>
                </a:lnTo>
                <a:lnTo>
                  <a:pt x="638683" y="1937512"/>
                </a:lnTo>
                <a:close/>
              </a:path>
              <a:path w="4308475" h="2312035">
                <a:moveTo>
                  <a:pt x="705865" y="1901571"/>
                </a:moveTo>
                <a:lnTo>
                  <a:pt x="672211" y="1919605"/>
                </a:lnTo>
                <a:lnTo>
                  <a:pt x="690118" y="1953133"/>
                </a:lnTo>
                <a:lnTo>
                  <a:pt x="723773" y="1935226"/>
                </a:lnTo>
                <a:lnTo>
                  <a:pt x="705865" y="1901571"/>
                </a:lnTo>
                <a:close/>
              </a:path>
              <a:path w="4308475" h="2312035">
                <a:moveTo>
                  <a:pt x="773049" y="1865757"/>
                </a:moveTo>
                <a:lnTo>
                  <a:pt x="739394" y="1883664"/>
                </a:lnTo>
                <a:lnTo>
                  <a:pt x="757427" y="1917319"/>
                </a:lnTo>
                <a:lnTo>
                  <a:pt x="790956" y="1899412"/>
                </a:lnTo>
                <a:lnTo>
                  <a:pt x="773049" y="1865757"/>
                </a:lnTo>
                <a:close/>
              </a:path>
              <a:path w="4308475" h="2312035">
                <a:moveTo>
                  <a:pt x="840232" y="1829816"/>
                </a:moveTo>
                <a:lnTo>
                  <a:pt x="806704" y="1847850"/>
                </a:lnTo>
                <a:lnTo>
                  <a:pt x="824611" y="1881378"/>
                </a:lnTo>
                <a:lnTo>
                  <a:pt x="858265" y="1863471"/>
                </a:lnTo>
                <a:lnTo>
                  <a:pt x="840232" y="1829816"/>
                </a:lnTo>
                <a:close/>
              </a:path>
              <a:path w="4308475" h="2312035">
                <a:moveTo>
                  <a:pt x="907542" y="1794002"/>
                </a:moveTo>
                <a:lnTo>
                  <a:pt x="873887" y="1811909"/>
                </a:lnTo>
                <a:lnTo>
                  <a:pt x="891794" y="1845564"/>
                </a:lnTo>
                <a:lnTo>
                  <a:pt x="925449" y="1827530"/>
                </a:lnTo>
                <a:lnTo>
                  <a:pt x="907542" y="1794002"/>
                </a:lnTo>
                <a:close/>
              </a:path>
              <a:path w="4308475" h="2312035">
                <a:moveTo>
                  <a:pt x="974725" y="1758061"/>
                </a:moveTo>
                <a:lnTo>
                  <a:pt x="941070" y="1775968"/>
                </a:lnTo>
                <a:lnTo>
                  <a:pt x="959104" y="1809623"/>
                </a:lnTo>
                <a:lnTo>
                  <a:pt x="992632" y="1791716"/>
                </a:lnTo>
                <a:lnTo>
                  <a:pt x="974725" y="1758061"/>
                </a:lnTo>
                <a:close/>
              </a:path>
              <a:path w="4308475" h="2312035">
                <a:moveTo>
                  <a:pt x="1041908" y="1722247"/>
                </a:moveTo>
                <a:lnTo>
                  <a:pt x="1008380" y="1740154"/>
                </a:lnTo>
                <a:lnTo>
                  <a:pt x="1026287" y="1773682"/>
                </a:lnTo>
                <a:lnTo>
                  <a:pt x="1059942" y="1755775"/>
                </a:lnTo>
                <a:lnTo>
                  <a:pt x="1041908" y="1722247"/>
                </a:lnTo>
                <a:close/>
              </a:path>
              <a:path w="4308475" h="2312035">
                <a:moveTo>
                  <a:pt x="1109218" y="1686306"/>
                </a:moveTo>
                <a:lnTo>
                  <a:pt x="1075563" y="1704213"/>
                </a:lnTo>
                <a:lnTo>
                  <a:pt x="1093470" y="1737868"/>
                </a:lnTo>
                <a:lnTo>
                  <a:pt x="1127125" y="1719961"/>
                </a:lnTo>
                <a:lnTo>
                  <a:pt x="1109218" y="1686306"/>
                </a:lnTo>
                <a:close/>
              </a:path>
              <a:path w="4308475" h="2312035">
                <a:moveTo>
                  <a:pt x="1176401" y="1650365"/>
                </a:moveTo>
                <a:lnTo>
                  <a:pt x="1142746" y="1668399"/>
                </a:lnTo>
                <a:lnTo>
                  <a:pt x="1160652" y="1701927"/>
                </a:lnTo>
                <a:lnTo>
                  <a:pt x="1194308" y="1684020"/>
                </a:lnTo>
                <a:lnTo>
                  <a:pt x="1176401" y="1650365"/>
                </a:lnTo>
                <a:close/>
              </a:path>
              <a:path w="4308475" h="2312035">
                <a:moveTo>
                  <a:pt x="1243584" y="1614551"/>
                </a:moveTo>
                <a:lnTo>
                  <a:pt x="1209929" y="1632458"/>
                </a:lnTo>
                <a:lnTo>
                  <a:pt x="1227963" y="1666113"/>
                </a:lnTo>
                <a:lnTo>
                  <a:pt x="1261490" y="1648079"/>
                </a:lnTo>
                <a:lnTo>
                  <a:pt x="1243584" y="1614551"/>
                </a:lnTo>
                <a:close/>
              </a:path>
              <a:path w="4308475" h="2312035">
                <a:moveTo>
                  <a:pt x="1310767" y="1578610"/>
                </a:moveTo>
                <a:lnTo>
                  <a:pt x="1277239" y="1596517"/>
                </a:lnTo>
                <a:lnTo>
                  <a:pt x="1295146" y="1630172"/>
                </a:lnTo>
                <a:lnTo>
                  <a:pt x="1328801" y="1612265"/>
                </a:lnTo>
                <a:lnTo>
                  <a:pt x="1310767" y="1578610"/>
                </a:lnTo>
                <a:close/>
              </a:path>
              <a:path w="4308475" h="2312035">
                <a:moveTo>
                  <a:pt x="1378077" y="1542796"/>
                </a:moveTo>
                <a:lnTo>
                  <a:pt x="1344422" y="1560703"/>
                </a:lnTo>
                <a:lnTo>
                  <a:pt x="1362329" y="1594358"/>
                </a:lnTo>
                <a:lnTo>
                  <a:pt x="1395984" y="1576324"/>
                </a:lnTo>
                <a:lnTo>
                  <a:pt x="1378077" y="1542796"/>
                </a:lnTo>
                <a:close/>
              </a:path>
              <a:path w="4308475" h="2312035">
                <a:moveTo>
                  <a:pt x="1445260" y="1506855"/>
                </a:moveTo>
                <a:lnTo>
                  <a:pt x="1411605" y="1524762"/>
                </a:lnTo>
                <a:lnTo>
                  <a:pt x="1429639" y="1558417"/>
                </a:lnTo>
                <a:lnTo>
                  <a:pt x="1463167" y="1540510"/>
                </a:lnTo>
                <a:lnTo>
                  <a:pt x="1445260" y="1506855"/>
                </a:lnTo>
                <a:close/>
              </a:path>
              <a:path w="4308475" h="2312035">
                <a:moveTo>
                  <a:pt x="1512443" y="1470914"/>
                </a:moveTo>
                <a:lnTo>
                  <a:pt x="1478914" y="1488948"/>
                </a:lnTo>
                <a:lnTo>
                  <a:pt x="1496822" y="1522476"/>
                </a:lnTo>
                <a:lnTo>
                  <a:pt x="1530477" y="1504569"/>
                </a:lnTo>
                <a:lnTo>
                  <a:pt x="1512443" y="1470914"/>
                </a:lnTo>
                <a:close/>
              </a:path>
              <a:path w="4308475" h="2312035">
                <a:moveTo>
                  <a:pt x="1579752" y="1435100"/>
                </a:moveTo>
                <a:lnTo>
                  <a:pt x="1546098" y="1453007"/>
                </a:lnTo>
                <a:lnTo>
                  <a:pt x="1564005" y="1486662"/>
                </a:lnTo>
                <a:lnTo>
                  <a:pt x="1597660" y="1468628"/>
                </a:lnTo>
                <a:lnTo>
                  <a:pt x="1579752" y="1435100"/>
                </a:lnTo>
                <a:close/>
              </a:path>
              <a:path w="4308475" h="2312035">
                <a:moveTo>
                  <a:pt x="1646936" y="1399159"/>
                </a:moveTo>
                <a:lnTo>
                  <a:pt x="1613281" y="1417193"/>
                </a:lnTo>
                <a:lnTo>
                  <a:pt x="1631188" y="1450721"/>
                </a:lnTo>
                <a:lnTo>
                  <a:pt x="1664843" y="1432814"/>
                </a:lnTo>
                <a:lnTo>
                  <a:pt x="1646936" y="1399159"/>
                </a:lnTo>
                <a:close/>
              </a:path>
              <a:path w="4308475" h="2312035">
                <a:moveTo>
                  <a:pt x="1714119" y="1363345"/>
                </a:moveTo>
                <a:lnTo>
                  <a:pt x="1680464" y="1381252"/>
                </a:lnTo>
                <a:lnTo>
                  <a:pt x="1698498" y="1414907"/>
                </a:lnTo>
                <a:lnTo>
                  <a:pt x="1732026" y="1396873"/>
                </a:lnTo>
                <a:lnTo>
                  <a:pt x="1714119" y="1363345"/>
                </a:lnTo>
                <a:close/>
              </a:path>
              <a:path w="4308475" h="2312035">
                <a:moveTo>
                  <a:pt x="1781302" y="1327404"/>
                </a:moveTo>
                <a:lnTo>
                  <a:pt x="1747774" y="1345311"/>
                </a:lnTo>
                <a:lnTo>
                  <a:pt x="1765681" y="1378966"/>
                </a:lnTo>
                <a:lnTo>
                  <a:pt x="1799336" y="1361059"/>
                </a:lnTo>
                <a:lnTo>
                  <a:pt x="1781302" y="1327404"/>
                </a:lnTo>
                <a:close/>
              </a:path>
              <a:path w="4308475" h="2312035">
                <a:moveTo>
                  <a:pt x="1848612" y="1291463"/>
                </a:moveTo>
                <a:lnTo>
                  <a:pt x="1814957" y="1309497"/>
                </a:lnTo>
                <a:lnTo>
                  <a:pt x="1832864" y="1343025"/>
                </a:lnTo>
                <a:lnTo>
                  <a:pt x="1866519" y="1325118"/>
                </a:lnTo>
                <a:lnTo>
                  <a:pt x="1848612" y="1291463"/>
                </a:lnTo>
                <a:close/>
              </a:path>
              <a:path w="4308475" h="2312035">
                <a:moveTo>
                  <a:pt x="1915795" y="1255649"/>
                </a:moveTo>
                <a:lnTo>
                  <a:pt x="1882139" y="1273556"/>
                </a:lnTo>
                <a:lnTo>
                  <a:pt x="1900174" y="1307211"/>
                </a:lnTo>
                <a:lnTo>
                  <a:pt x="1933702" y="1289177"/>
                </a:lnTo>
                <a:lnTo>
                  <a:pt x="1915795" y="1255649"/>
                </a:lnTo>
                <a:close/>
              </a:path>
              <a:path w="4308475" h="2312035">
                <a:moveTo>
                  <a:pt x="1982977" y="1219708"/>
                </a:moveTo>
                <a:lnTo>
                  <a:pt x="1949450" y="1237742"/>
                </a:lnTo>
                <a:lnTo>
                  <a:pt x="1967357" y="1271270"/>
                </a:lnTo>
                <a:lnTo>
                  <a:pt x="2001012" y="1253363"/>
                </a:lnTo>
                <a:lnTo>
                  <a:pt x="1982977" y="1219708"/>
                </a:lnTo>
                <a:close/>
              </a:path>
              <a:path w="4308475" h="2312035">
                <a:moveTo>
                  <a:pt x="2050288" y="1183894"/>
                </a:moveTo>
                <a:lnTo>
                  <a:pt x="2016633" y="1201801"/>
                </a:lnTo>
                <a:lnTo>
                  <a:pt x="2034539" y="1235456"/>
                </a:lnTo>
                <a:lnTo>
                  <a:pt x="2068195" y="1217422"/>
                </a:lnTo>
                <a:lnTo>
                  <a:pt x="2050288" y="1183894"/>
                </a:lnTo>
                <a:close/>
              </a:path>
              <a:path w="4308475" h="2312035">
                <a:moveTo>
                  <a:pt x="2117471" y="1147953"/>
                </a:moveTo>
                <a:lnTo>
                  <a:pt x="2083815" y="1165860"/>
                </a:lnTo>
                <a:lnTo>
                  <a:pt x="2101723" y="1199515"/>
                </a:lnTo>
                <a:lnTo>
                  <a:pt x="2135378" y="1181608"/>
                </a:lnTo>
                <a:lnTo>
                  <a:pt x="2117471" y="1147953"/>
                </a:lnTo>
                <a:close/>
              </a:path>
              <a:path w="4308475" h="2312035">
                <a:moveTo>
                  <a:pt x="2184654" y="1112012"/>
                </a:moveTo>
                <a:lnTo>
                  <a:pt x="2150999" y="1130046"/>
                </a:lnTo>
                <a:lnTo>
                  <a:pt x="2169033" y="1163574"/>
                </a:lnTo>
                <a:lnTo>
                  <a:pt x="2202561" y="1145667"/>
                </a:lnTo>
                <a:lnTo>
                  <a:pt x="2184654" y="1112012"/>
                </a:lnTo>
                <a:close/>
              </a:path>
              <a:path w="4308475" h="2312035">
                <a:moveTo>
                  <a:pt x="2251837" y="1076198"/>
                </a:moveTo>
                <a:lnTo>
                  <a:pt x="2218309" y="1094105"/>
                </a:lnTo>
                <a:lnTo>
                  <a:pt x="2236216" y="1127760"/>
                </a:lnTo>
                <a:lnTo>
                  <a:pt x="2269871" y="1109853"/>
                </a:lnTo>
                <a:lnTo>
                  <a:pt x="2251837" y="1076198"/>
                </a:lnTo>
                <a:close/>
              </a:path>
              <a:path w="4308475" h="2312035">
                <a:moveTo>
                  <a:pt x="2319147" y="1040257"/>
                </a:moveTo>
                <a:lnTo>
                  <a:pt x="2285492" y="1058291"/>
                </a:lnTo>
                <a:lnTo>
                  <a:pt x="2303399" y="1091819"/>
                </a:lnTo>
                <a:lnTo>
                  <a:pt x="2337054" y="1073912"/>
                </a:lnTo>
                <a:lnTo>
                  <a:pt x="2319147" y="1040257"/>
                </a:lnTo>
                <a:close/>
              </a:path>
              <a:path w="4308475" h="2312035">
                <a:moveTo>
                  <a:pt x="2386330" y="1004443"/>
                </a:moveTo>
                <a:lnTo>
                  <a:pt x="2352675" y="1022350"/>
                </a:lnTo>
                <a:lnTo>
                  <a:pt x="2370709" y="1056005"/>
                </a:lnTo>
                <a:lnTo>
                  <a:pt x="2404237" y="1037971"/>
                </a:lnTo>
                <a:lnTo>
                  <a:pt x="2386330" y="1004443"/>
                </a:lnTo>
                <a:close/>
              </a:path>
              <a:path w="4308475" h="2312035">
                <a:moveTo>
                  <a:pt x="2453513" y="968502"/>
                </a:moveTo>
                <a:lnTo>
                  <a:pt x="2419985" y="986409"/>
                </a:lnTo>
                <a:lnTo>
                  <a:pt x="2437892" y="1020064"/>
                </a:lnTo>
                <a:lnTo>
                  <a:pt x="2471547" y="1002157"/>
                </a:lnTo>
                <a:lnTo>
                  <a:pt x="2453513" y="968502"/>
                </a:lnTo>
                <a:close/>
              </a:path>
              <a:path w="4308475" h="2312035">
                <a:moveTo>
                  <a:pt x="2520823" y="932688"/>
                </a:moveTo>
                <a:lnTo>
                  <a:pt x="2487168" y="950595"/>
                </a:lnTo>
                <a:lnTo>
                  <a:pt x="2505075" y="984123"/>
                </a:lnTo>
                <a:lnTo>
                  <a:pt x="2538730" y="966216"/>
                </a:lnTo>
                <a:lnTo>
                  <a:pt x="2520823" y="932688"/>
                </a:lnTo>
                <a:close/>
              </a:path>
              <a:path w="4308475" h="2312035">
                <a:moveTo>
                  <a:pt x="2588006" y="896747"/>
                </a:moveTo>
                <a:lnTo>
                  <a:pt x="2554351" y="914654"/>
                </a:lnTo>
                <a:lnTo>
                  <a:pt x="2572258" y="948309"/>
                </a:lnTo>
                <a:lnTo>
                  <a:pt x="2605913" y="930402"/>
                </a:lnTo>
                <a:lnTo>
                  <a:pt x="2588006" y="896747"/>
                </a:lnTo>
                <a:close/>
              </a:path>
              <a:path w="4308475" h="2312035">
                <a:moveTo>
                  <a:pt x="2655189" y="860806"/>
                </a:moveTo>
                <a:lnTo>
                  <a:pt x="2621534" y="878840"/>
                </a:lnTo>
                <a:lnTo>
                  <a:pt x="2639568" y="912368"/>
                </a:lnTo>
                <a:lnTo>
                  <a:pt x="2673096" y="894461"/>
                </a:lnTo>
                <a:lnTo>
                  <a:pt x="2655189" y="860806"/>
                </a:lnTo>
                <a:close/>
              </a:path>
              <a:path w="4308475" h="2312035">
                <a:moveTo>
                  <a:pt x="2722372" y="824992"/>
                </a:moveTo>
                <a:lnTo>
                  <a:pt x="2688844" y="842899"/>
                </a:lnTo>
                <a:lnTo>
                  <a:pt x="2706751" y="876554"/>
                </a:lnTo>
                <a:lnTo>
                  <a:pt x="2740406" y="858520"/>
                </a:lnTo>
                <a:lnTo>
                  <a:pt x="2722372" y="824992"/>
                </a:lnTo>
                <a:close/>
              </a:path>
              <a:path w="4308475" h="2312035">
                <a:moveTo>
                  <a:pt x="2789682" y="789051"/>
                </a:moveTo>
                <a:lnTo>
                  <a:pt x="2756027" y="806958"/>
                </a:lnTo>
                <a:lnTo>
                  <a:pt x="2773934" y="840613"/>
                </a:lnTo>
                <a:lnTo>
                  <a:pt x="2807589" y="822706"/>
                </a:lnTo>
                <a:lnTo>
                  <a:pt x="2789682" y="789051"/>
                </a:lnTo>
                <a:close/>
              </a:path>
              <a:path w="4308475" h="2312035">
                <a:moveTo>
                  <a:pt x="2856865" y="753237"/>
                </a:moveTo>
                <a:lnTo>
                  <a:pt x="2823210" y="771144"/>
                </a:lnTo>
                <a:lnTo>
                  <a:pt x="2841244" y="804799"/>
                </a:lnTo>
                <a:lnTo>
                  <a:pt x="2874772" y="786765"/>
                </a:lnTo>
                <a:lnTo>
                  <a:pt x="2856865" y="753237"/>
                </a:lnTo>
                <a:close/>
              </a:path>
              <a:path w="4308475" h="2312035">
                <a:moveTo>
                  <a:pt x="2924048" y="717296"/>
                </a:moveTo>
                <a:lnTo>
                  <a:pt x="2890520" y="735203"/>
                </a:lnTo>
                <a:lnTo>
                  <a:pt x="2908427" y="768858"/>
                </a:lnTo>
                <a:lnTo>
                  <a:pt x="2941955" y="750951"/>
                </a:lnTo>
                <a:lnTo>
                  <a:pt x="2924048" y="717296"/>
                </a:lnTo>
                <a:close/>
              </a:path>
              <a:path w="4308475" h="2312035">
                <a:moveTo>
                  <a:pt x="2991231" y="681355"/>
                </a:moveTo>
                <a:lnTo>
                  <a:pt x="2957703" y="699389"/>
                </a:lnTo>
                <a:lnTo>
                  <a:pt x="2975610" y="732917"/>
                </a:lnTo>
                <a:lnTo>
                  <a:pt x="3009265" y="715010"/>
                </a:lnTo>
                <a:lnTo>
                  <a:pt x="2991231" y="681355"/>
                </a:lnTo>
                <a:close/>
              </a:path>
              <a:path w="4308475" h="2312035">
                <a:moveTo>
                  <a:pt x="3058541" y="645541"/>
                </a:moveTo>
                <a:lnTo>
                  <a:pt x="3024886" y="663448"/>
                </a:lnTo>
                <a:lnTo>
                  <a:pt x="3042792" y="697103"/>
                </a:lnTo>
                <a:lnTo>
                  <a:pt x="3076448" y="679069"/>
                </a:lnTo>
                <a:lnTo>
                  <a:pt x="3058541" y="645541"/>
                </a:lnTo>
                <a:close/>
              </a:path>
              <a:path w="4308475" h="2312035">
                <a:moveTo>
                  <a:pt x="3125724" y="609600"/>
                </a:moveTo>
                <a:lnTo>
                  <a:pt x="3092068" y="627634"/>
                </a:lnTo>
                <a:lnTo>
                  <a:pt x="3110103" y="661162"/>
                </a:lnTo>
                <a:lnTo>
                  <a:pt x="3143631" y="643255"/>
                </a:lnTo>
                <a:lnTo>
                  <a:pt x="3125724" y="609600"/>
                </a:lnTo>
                <a:close/>
              </a:path>
              <a:path w="4308475" h="2312035">
                <a:moveTo>
                  <a:pt x="3192907" y="573786"/>
                </a:moveTo>
                <a:lnTo>
                  <a:pt x="3159379" y="591693"/>
                </a:lnTo>
                <a:lnTo>
                  <a:pt x="3177286" y="625348"/>
                </a:lnTo>
                <a:lnTo>
                  <a:pt x="3210941" y="607314"/>
                </a:lnTo>
                <a:lnTo>
                  <a:pt x="3192907" y="573786"/>
                </a:lnTo>
                <a:close/>
              </a:path>
              <a:path w="4308475" h="2312035">
                <a:moveTo>
                  <a:pt x="3260216" y="537845"/>
                </a:moveTo>
                <a:lnTo>
                  <a:pt x="3226562" y="555752"/>
                </a:lnTo>
                <a:lnTo>
                  <a:pt x="3244468" y="589407"/>
                </a:lnTo>
                <a:lnTo>
                  <a:pt x="3278124" y="571500"/>
                </a:lnTo>
                <a:lnTo>
                  <a:pt x="3260216" y="537845"/>
                </a:lnTo>
                <a:close/>
              </a:path>
              <a:path w="4308475" h="2312035">
                <a:moveTo>
                  <a:pt x="3327400" y="501904"/>
                </a:moveTo>
                <a:lnTo>
                  <a:pt x="3293744" y="519938"/>
                </a:lnTo>
                <a:lnTo>
                  <a:pt x="3311779" y="553466"/>
                </a:lnTo>
                <a:lnTo>
                  <a:pt x="3345307" y="535559"/>
                </a:lnTo>
                <a:lnTo>
                  <a:pt x="3327400" y="501904"/>
                </a:lnTo>
                <a:close/>
              </a:path>
              <a:path w="4308475" h="2312035">
                <a:moveTo>
                  <a:pt x="3394583" y="466090"/>
                </a:moveTo>
                <a:lnTo>
                  <a:pt x="3361055" y="483997"/>
                </a:lnTo>
                <a:lnTo>
                  <a:pt x="3378962" y="517652"/>
                </a:lnTo>
                <a:lnTo>
                  <a:pt x="3412490" y="499618"/>
                </a:lnTo>
                <a:lnTo>
                  <a:pt x="3394583" y="466090"/>
                </a:lnTo>
                <a:close/>
              </a:path>
              <a:path w="4308475" h="2312035">
                <a:moveTo>
                  <a:pt x="3461766" y="430149"/>
                </a:moveTo>
                <a:lnTo>
                  <a:pt x="3428238" y="448183"/>
                </a:lnTo>
                <a:lnTo>
                  <a:pt x="3446144" y="481711"/>
                </a:lnTo>
                <a:lnTo>
                  <a:pt x="3479800" y="463804"/>
                </a:lnTo>
                <a:lnTo>
                  <a:pt x="3461766" y="430149"/>
                </a:lnTo>
                <a:close/>
              </a:path>
              <a:path w="4308475" h="2312035">
                <a:moveTo>
                  <a:pt x="3529076" y="394335"/>
                </a:moveTo>
                <a:lnTo>
                  <a:pt x="3495420" y="412242"/>
                </a:lnTo>
                <a:lnTo>
                  <a:pt x="3513328" y="445897"/>
                </a:lnTo>
                <a:lnTo>
                  <a:pt x="3546983" y="427863"/>
                </a:lnTo>
                <a:lnTo>
                  <a:pt x="3529076" y="394335"/>
                </a:lnTo>
                <a:close/>
              </a:path>
              <a:path w="4308475" h="2312035">
                <a:moveTo>
                  <a:pt x="3596259" y="358394"/>
                </a:moveTo>
                <a:lnTo>
                  <a:pt x="3562604" y="376301"/>
                </a:lnTo>
                <a:lnTo>
                  <a:pt x="3580638" y="409956"/>
                </a:lnTo>
                <a:lnTo>
                  <a:pt x="3614166" y="392049"/>
                </a:lnTo>
                <a:lnTo>
                  <a:pt x="3596259" y="358394"/>
                </a:lnTo>
                <a:close/>
              </a:path>
              <a:path w="4308475" h="2312035">
                <a:moveTo>
                  <a:pt x="3663441" y="322453"/>
                </a:moveTo>
                <a:lnTo>
                  <a:pt x="3629914" y="340487"/>
                </a:lnTo>
                <a:lnTo>
                  <a:pt x="3647820" y="374015"/>
                </a:lnTo>
                <a:lnTo>
                  <a:pt x="3681476" y="356108"/>
                </a:lnTo>
                <a:lnTo>
                  <a:pt x="3663441" y="322453"/>
                </a:lnTo>
                <a:close/>
              </a:path>
              <a:path w="4308475" h="2312035">
                <a:moveTo>
                  <a:pt x="3730752" y="286639"/>
                </a:moveTo>
                <a:lnTo>
                  <a:pt x="3697096" y="304546"/>
                </a:lnTo>
                <a:lnTo>
                  <a:pt x="3715004" y="338201"/>
                </a:lnTo>
                <a:lnTo>
                  <a:pt x="3748659" y="320294"/>
                </a:lnTo>
                <a:lnTo>
                  <a:pt x="3730752" y="286639"/>
                </a:lnTo>
                <a:close/>
              </a:path>
              <a:path w="4308475" h="2312035">
                <a:moveTo>
                  <a:pt x="3797935" y="250698"/>
                </a:moveTo>
                <a:lnTo>
                  <a:pt x="3764280" y="268732"/>
                </a:lnTo>
                <a:lnTo>
                  <a:pt x="3782314" y="302260"/>
                </a:lnTo>
                <a:lnTo>
                  <a:pt x="3815841" y="284353"/>
                </a:lnTo>
                <a:lnTo>
                  <a:pt x="3797935" y="250698"/>
                </a:lnTo>
                <a:close/>
              </a:path>
              <a:path w="4308475" h="2312035">
                <a:moveTo>
                  <a:pt x="3865117" y="214884"/>
                </a:moveTo>
                <a:lnTo>
                  <a:pt x="3831590" y="232791"/>
                </a:lnTo>
                <a:lnTo>
                  <a:pt x="3849496" y="266446"/>
                </a:lnTo>
                <a:lnTo>
                  <a:pt x="3883152" y="248412"/>
                </a:lnTo>
                <a:lnTo>
                  <a:pt x="3865117" y="214884"/>
                </a:lnTo>
                <a:close/>
              </a:path>
              <a:path w="4308475" h="2312035">
                <a:moveTo>
                  <a:pt x="3932428" y="178943"/>
                </a:moveTo>
                <a:lnTo>
                  <a:pt x="3898773" y="196850"/>
                </a:lnTo>
                <a:lnTo>
                  <a:pt x="3916680" y="230505"/>
                </a:lnTo>
                <a:lnTo>
                  <a:pt x="3950335" y="212598"/>
                </a:lnTo>
                <a:lnTo>
                  <a:pt x="3932428" y="178943"/>
                </a:lnTo>
                <a:close/>
              </a:path>
              <a:path w="4308475" h="2312035">
                <a:moveTo>
                  <a:pt x="3999611" y="143129"/>
                </a:moveTo>
                <a:lnTo>
                  <a:pt x="3965956" y="161036"/>
                </a:lnTo>
                <a:lnTo>
                  <a:pt x="3983863" y="194564"/>
                </a:lnTo>
                <a:lnTo>
                  <a:pt x="4017517" y="176657"/>
                </a:lnTo>
                <a:lnTo>
                  <a:pt x="3999611" y="143129"/>
                </a:lnTo>
                <a:close/>
              </a:path>
              <a:path w="4308475" h="2312035">
                <a:moveTo>
                  <a:pt x="4066793" y="107188"/>
                </a:moveTo>
                <a:lnTo>
                  <a:pt x="4033139" y="125095"/>
                </a:lnTo>
                <a:lnTo>
                  <a:pt x="4051173" y="158750"/>
                </a:lnTo>
                <a:lnTo>
                  <a:pt x="4084701" y="140843"/>
                </a:lnTo>
                <a:lnTo>
                  <a:pt x="4066793" y="107188"/>
                </a:lnTo>
                <a:close/>
              </a:path>
              <a:path w="4308475" h="2312035">
                <a:moveTo>
                  <a:pt x="4133977" y="71247"/>
                </a:moveTo>
                <a:lnTo>
                  <a:pt x="4100449" y="89281"/>
                </a:lnTo>
                <a:lnTo>
                  <a:pt x="4118356" y="122809"/>
                </a:lnTo>
                <a:lnTo>
                  <a:pt x="4152011" y="104902"/>
                </a:lnTo>
                <a:lnTo>
                  <a:pt x="4133977" y="71247"/>
                </a:lnTo>
                <a:close/>
              </a:path>
              <a:path w="4308475" h="2312035">
                <a:moveTo>
                  <a:pt x="4282848" y="35433"/>
                </a:moveTo>
                <a:lnTo>
                  <a:pt x="4201287" y="35433"/>
                </a:lnTo>
                <a:lnTo>
                  <a:pt x="4219194" y="68961"/>
                </a:lnTo>
                <a:lnTo>
                  <a:pt x="4216088" y="70625"/>
                </a:lnTo>
                <a:lnTo>
                  <a:pt x="4234053" y="104267"/>
                </a:lnTo>
                <a:lnTo>
                  <a:pt x="4282848" y="35433"/>
                </a:lnTo>
                <a:close/>
              </a:path>
              <a:path w="4308475" h="2312035">
                <a:moveTo>
                  <a:pt x="4198178" y="37086"/>
                </a:moveTo>
                <a:lnTo>
                  <a:pt x="4167632" y="53340"/>
                </a:lnTo>
                <a:lnTo>
                  <a:pt x="4185539" y="86995"/>
                </a:lnTo>
                <a:lnTo>
                  <a:pt x="4216088" y="70625"/>
                </a:lnTo>
                <a:lnTo>
                  <a:pt x="4198178" y="37086"/>
                </a:lnTo>
                <a:close/>
              </a:path>
              <a:path w="4308475" h="2312035">
                <a:moveTo>
                  <a:pt x="4201287" y="35433"/>
                </a:moveTo>
                <a:lnTo>
                  <a:pt x="4198178" y="37086"/>
                </a:lnTo>
                <a:lnTo>
                  <a:pt x="4216088" y="70625"/>
                </a:lnTo>
                <a:lnTo>
                  <a:pt x="4219194" y="68961"/>
                </a:lnTo>
                <a:lnTo>
                  <a:pt x="4201287" y="35433"/>
                </a:lnTo>
                <a:close/>
              </a:path>
              <a:path w="4308475" h="2312035">
                <a:moveTo>
                  <a:pt x="4307967" y="0"/>
                </a:moveTo>
                <a:lnTo>
                  <a:pt x="4180205" y="3429"/>
                </a:lnTo>
                <a:lnTo>
                  <a:pt x="4198178" y="37086"/>
                </a:lnTo>
                <a:lnTo>
                  <a:pt x="4201287" y="35433"/>
                </a:lnTo>
                <a:lnTo>
                  <a:pt x="4282848" y="35433"/>
                </a:lnTo>
                <a:lnTo>
                  <a:pt x="430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35903" y="2181605"/>
            <a:ext cx="2143125" cy="2291715"/>
          </a:xfrm>
          <a:custGeom>
            <a:avLst/>
            <a:gdLst/>
            <a:ahLst/>
            <a:cxnLst/>
            <a:rect l="l" t="t" r="r" b="b"/>
            <a:pathLst>
              <a:path w="2143125" h="2291715">
                <a:moveTo>
                  <a:pt x="26035" y="2237613"/>
                </a:moveTo>
                <a:lnTo>
                  <a:pt x="0" y="2265426"/>
                </a:lnTo>
                <a:lnTo>
                  <a:pt x="27940" y="2291461"/>
                </a:lnTo>
                <a:lnTo>
                  <a:pt x="53848" y="2263648"/>
                </a:lnTo>
                <a:lnTo>
                  <a:pt x="26035" y="2237613"/>
                </a:lnTo>
                <a:close/>
              </a:path>
              <a:path w="2143125" h="2291715">
                <a:moveTo>
                  <a:pt x="78105" y="2181987"/>
                </a:moveTo>
                <a:lnTo>
                  <a:pt x="52070" y="2209800"/>
                </a:lnTo>
                <a:lnTo>
                  <a:pt x="79883" y="2235835"/>
                </a:lnTo>
                <a:lnTo>
                  <a:pt x="105918" y="2207895"/>
                </a:lnTo>
                <a:lnTo>
                  <a:pt x="78105" y="2181987"/>
                </a:lnTo>
                <a:close/>
              </a:path>
              <a:path w="2143125" h="2291715">
                <a:moveTo>
                  <a:pt x="130048" y="2126234"/>
                </a:moveTo>
                <a:lnTo>
                  <a:pt x="104140" y="2154047"/>
                </a:lnTo>
                <a:lnTo>
                  <a:pt x="131953" y="2180082"/>
                </a:lnTo>
                <a:lnTo>
                  <a:pt x="157987" y="2152269"/>
                </a:lnTo>
                <a:lnTo>
                  <a:pt x="130048" y="2126234"/>
                </a:lnTo>
                <a:close/>
              </a:path>
              <a:path w="2143125" h="2291715">
                <a:moveTo>
                  <a:pt x="182118" y="2070608"/>
                </a:moveTo>
                <a:lnTo>
                  <a:pt x="156083" y="2098421"/>
                </a:lnTo>
                <a:lnTo>
                  <a:pt x="183896" y="2124456"/>
                </a:lnTo>
                <a:lnTo>
                  <a:pt x="209931" y="2096643"/>
                </a:lnTo>
                <a:lnTo>
                  <a:pt x="182118" y="2070608"/>
                </a:lnTo>
                <a:close/>
              </a:path>
              <a:path w="2143125" h="2291715">
                <a:moveTo>
                  <a:pt x="234187" y="2014855"/>
                </a:moveTo>
                <a:lnTo>
                  <a:pt x="208153" y="2042795"/>
                </a:lnTo>
                <a:lnTo>
                  <a:pt x="235966" y="2068703"/>
                </a:lnTo>
                <a:lnTo>
                  <a:pt x="262000" y="2040890"/>
                </a:lnTo>
                <a:lnTo>
                  <a:pt x="234187" y="2014855"/>
                </a:lnTo>
                <a:close/>
              </a:path>
              <a:path w="2143125" h="2291715">
                <a:moveTo>
                  <a:pt x="286131" y="1959229"/>
                </a:moveTo>
                <a:lnTo>
                  <a:pt x="260223" y="1987042"/>
                </a:lnTo>
                <a:lnTo>
                  <a:pt x="288036" y="2013077"/>
                </a:lnTo>
                <a:lnTo>
                  <a:pt x="314071" y="1985264"/>
                </a:lnTo>
                <a:lnTo>
                  <a:pt x="286131" y="1959229"/>
                </a:lnTo>
                <a:close/>
              </a:path>
              <a:path w="2143125" h="2291715">
                <a:moveTo>
                  <a:pt x="338200" y="1903603"/>
                </a:moveTo>
                <a:lnTo>
                  <a:pt x="312166" y="1931416"/>
                </a:lnTo>
                <a:lnTo>
                  <a:pt x="339979" y="1957451"/>
                </a:lnTo>
                <a:lnTo>
                  <a:pt x="366013" y="1929511"/>
                </a:lnTo>
                <a:lnTo>
                  <a:pt x="338200" y="1903603"/>
                </a:lnTo>
                <a:close/>
              </a:path>
              <a:path w="2143125" h="2291715">
                <a:moveTo>
                  <a:pt x="390271" y="1847850"/>
                </a:moveTo>
                <a:lnTo>
                  <a:pt x="364236" y="1875663"/>
                </a:lnTo>
                <a:lnTo>
                  <a:pt x="392049" y="1901698"/>
                </a:lnTo>
                <a:lnTo>
                  <a:pt x="418084" y="1873885"/>
                </a:lnTo>
                <a:lnTo>
                  <a:pt x="390271" y="1847850"/>
                </a:lnTo>
                <a:close/>
              </a:path>
              <a:path w="2143125" h="2291715">
                <a:moveTo>
                  <a:pt x="442213" y="1792224"/>
                </a:moveTo>
                <a:lnTo>
                  <a:pt x="416179" y="1820037"/>
                </a:lnTo>
                <a:lnTo>
                  <a:pt x="444119" y="1846072"/>
                </a:lnTo>
                <a:lnTo>
                  <a:pt x="470026" y="1818259"/>
                </a:lnTo>
                <a:lnTo>
                  <a:pt x="442213" y="1792224"/>
                </a:lnTo>
                <a:close/>
              </a:path>
              <a:path w="2143125" h="2291715">
                <a:moveTo>
                  <a:pt x="494284" y="1736471"/>
                </a:moveTo>
                <a:lnTo>
                  <a:pt x="468249" y="1764411"/>
                </a:lnTo>
                <a:lnTo>
                  <a:pt x="496062" y="1790319"/>
                </a:lnTo>
                <a:lnTo>
                  <a:pt x="522097" y="1762506"/>
                </a:lnTo>
                <a:lnTo>
                  <a:pt x="494284" y="1736471"/>
                </a:lnTo>
                <a:close/>
              </a:path>
              <a:path w="2143125" h="2291715">
                <a:moveTo>
                  <a:pt x="546226" y="1680845"/>
                </a:moveTo>
                <a:lnTo>
                  <a:pt x="520319" y="1708658"/>
                </a:lnTo>
                <a:lnTo>
                  <a:pt x="548132" y="1734693"/>
                </a:lnTo>
                <a:lnTo>
                  <a:pt x="574167" y="1706880"/>
                </a:lnTo>
                <a:lnTo>
                  <a:pt x="546226" y="1680845"/>
                </a:lnTo>
                <a:close/>
              </a:path>
              <a:path w="2143125" h="2291715">
                <a:moveTo>
                  <a:pt x="598297" y="1625219"/>
                </a:moveTo>
                <a:lnTo>
                  <a:pt x="572262" y="1653032"/>
                </a:lnTo>
                <a:lnTo>
                  <a:pt x="600201" y="1679067"/>
                </a:lnTo>
                <a:lnTo>
                  <a:pt x="626110" y="1651127"/>
                </a:lnTo>
                <a:lnTo>
                  <a:pt x="598297" y="1625219"/>
                </a:lnTo>
                <a:close/>
              </a:path>
              <a:path w="2143125" h="2291715">
                <a:moveTo>
                  <a:pt x="650367" y="1569466"/>
                </a:moveTo>
                <a:lnTo>
                  <a:pt x="624332" y="1597279"/>
                </a:lnTo>
                <a:lnTo>
                  <a:pt x="652145" y="1623314"/>
                </a:lnTo>
                <a:lnTo>
                  <a:pt x="678179" y="1595501"/>
                </a:lnTo>
                <a:lnTo>
                  <a:pt x="650367" y="1569466"/>
                </a:lnTo>
                <a:close/>
              </a:path>
              <a:path w="2143125" h="2291715">
                <a:moveTo>
                  <a:pt x="702310" y="1513840"/>
                </a:moveTo>
                <a:lnTo>
                  <a:pt x="676401" y="1541653"/>
                </a:lnTo>
                <a:lnTo>
                  <a:pt x="704215" y="1567688"/>
                </a:lnTo>
                <a:lnTo>
                  <a:pt x="730250" y="1539875"/>
                </a:lnTo>
                <a:lnTo>
                  <a:pt x="702310" y="1513840"/>
                </a:lnTo>
                <a:close/>
              </a:path>
              <a:path w="2143125" h="2291715">
                <a:moveTo>
                  <a:pt x="754379" y="1458087"/>
                </a:moveTo>
                <a:lnTo>
                  <a:pt x="728345" y="1486027"/>
                </a:lnTo>
                <a:lnTo>
                  <a:pt x="756157" y="1511935"/>
                </a:lnTo>
                <a:lnTo>
                  <a:pt x="782193" y="1484122"/>
                </a:lnTo>
                <a:lnTo>
                  <a:pt x="754379" y="1458087"/>
                </a:lnTo>
                <a:close/>
              </a:path>
              <a:path w="2143125" h="2291715">
                <a:moveTo>
                  <a:pt x="806450" y="1402461"/>
                </a:moveTo>
                <a:lnTo>
                  <a:pt x="780415" y="1430274"/>
                </a:lnTo>
                <a:lnTo>
                  <a:pt x="808227" y="1456309"/>
                </a:lnTo>
                <a:lnTo>
                  <a:pt x="834263" y="1428496"/>
                </a:lnTo>
                <a:lnTo>
                  <a:pt x="806450" y="1402461"/>
                </a:lnTo>
                <a:close/>
              </a:path>
              <a:path w="2143125" h="2291715">
                <a:moveTo>
                  <a:pt x="858393" y="1346708"/>
                </a:moveTo>
                <a:lnTo>
                  <a:pt x="832357" y="1374648"/>
                </a:lnTo>
                <a:lnTo>
                  <a:pt x="860298" y="1400683"/>
                </a:lnTo>
                <a:lnTo>
                  <a:pt x="886205" y="1372743"/>
                </a:lnTo>
                <a:lnTo>
                  <a:pt x="858393" y="1346708"/>
                </a:lnTo>
                <a:close/>
              </a:path>
              <a:path w="2143125" h="2291715">
                <a:moveTo>
                  <a:pt x="910463" y="1291082"/>
                </a:moveTo>
                <a:lnTo>
                  <a:pt x="884427" y="1318895"/>
                </a:lnTo>
                <a:lnTo>
                  <a:pt x="912241" y="1344930"/>
                </a:lnTo>
                <a:lnTo>
                  <a:pt x="938276" y="1317117"/>
                </a:lnTo>
                <a:lnTo>
                  <a:pt x="910463" y="1291082"/>
                </a:lnTo>
                <a:close/>
              </a:path>
              <a:path w="2143125" h="2291715">
                <a:moveTo>
                  <a:pt x="962532" y="1235456"/>
                </a:moveTo>
                <a:lnTo>
                  <a:pt x="936498" y="1263269"/>
                </a:lnTo>
                <a:lnTo>
                  <a:pt x="964311" y="1289304"/>
                </a:lnTo>
                <a:lnTo>
                  <a:pt x="990346" y="1261364"/>
                </a:lnTo>
                <a:lnTo>
                  <a:pt x="962532" y="1235456"/>
                </a:lnTo>
                <a:close/>
              </a:path>
              <a:path w="2143125" h="2291715">
                <a:moveTo>
                  <a:pt x="1014476" y="1179703"/>
                </a:moveTo>
                <a:lnTo>
                  <a:pt x="988441" y="1207516"/>
                </a:lnTo>
                <a:lnTo>
                  <a:pt x="1016380" y="1233551"/>
                </a:lnTo>
                <a:lnTo>
                  <a:pt x="1042289" y="1205738"/>
                </a:lnTo>
                <a:lnTo>
                  <a:pt x="1014476" y="1179703"/>
                </a:lnTo>
                <a:close/>
              </a:path>
              <a:path w="2143125" h="2291715">
                <a:moveTo>
                  <a:pt x="1066546" y="1124077"/>
                </a:moveTo>
                <a:lnTo>
                  <a:pt x="1040511" y="1151890"/>
                </a:lnTo>
                <a:lnTo>
                  <a:pt x="1068324" y="1177925"/>
                </a:lnTo>
                <a:lnTo>
                  <a:pt x="1094359" y="1150112"/>
                </a:lnTo>
                <a:lnTo>
                  <a:pt x="1066546" y="1124077"/>
                </a:lnTo>
                <a:close/>
              </a:path>
              <a:path w="2143125" h="2291715">
                <a:moveTo>
                  <a:pt x="1118489" y="1068324"/>
                </a:moveTo>
                <a:lnTo>
                  <a:pt x="1092580" y="1096264"/>
                </a:lnTo>
                <a:lnTo>
                  <a:pt x="1120394" y="1122172"/>
                </a:lnTo>
                <a:lnTo>
                  <a:pt x="1146428" y="1094359"/>
                </a:lnTo>
                <a:lnTo>
                  <a:pt x="1118489" y="1068324"/>
                </a:lnTo>
                <a:close/>
              </a:path>
              <a:path w="2143125" h="2291715">
                <a:moveTo>
                  <a:pt x="1170559" y="1012698"/>
                </a:moveTo>
                <a:lnTo>
                  <a:pt x="1144524" y="1040511"/>
                </a:lnTo>
                <a:lnTo>
                  <a:pt x="1172337" y="1066546"/>
                </a:lnTo>
                <a:lnTo>
                  <a:pt x="1198372" y="1038733"/>
                </a:lnTo>
                <a:lnTo>
                  <a:pt x="1170559" y="1012698"/>
                </a:lnTo>
                <a:close/>
              </a:path>
              <a:path w="2143125" h="2291715">
                <a:moveTo>
                  <a:pt x="1222628" y="957072"/>
                </a:moveTo>
                <a:lnTo>
                  <a:pt x="1196594" y="984885"/>
                </a:lnTo>
                <a:lnTo>
                  <a:pt x="1224406" y="1010920"/>
                </a:lnTo>
                <a:lnTo>
                  <a:pt x="1250442" y="982980"/>
                </a:lnTo>
                <a:lnTo>
                  <a:pt x="1222628" y="957072"/>
                </a:lnTo>
                <a:close/>
              </a:path>
              <a:path w="2143125" h="2291715">
                <a:moveTo>
                  <a:pt x="1274572" y="901319"/>
                </a:moveTo>
                <a:lnTo>
                  <a:pt x="1248537" y="929132"/>
                </a:lnTo>
                <a:lnTo>
                  <a:pt x="1276477" y="955167"/>
                </a:lnTo>
                <a:lnTo>
                  <a:pt x="1302512" y="927354"/>
                </a:lnTo>
                <a:lnTo>
                  <a:pt x="1274572" y="901319"/>
                </a:lnTo>
                <a:close/>
              </a:path>
              <a:path w="2143125" h="2291715">
                <a:moveTo>
                  <a:pt x="1326642" y="845693"/>
                </a:moveTo>
                <a:lnTo>
                  <a:pt x="1300606" y="873506"/>
                </a:lnTo>
                <a:lnTo>
                  <a:pt x="1328420" y="899541"/>
                </a:lnTo>
                <a:lnTo>
                  <a:pt x="1354454" y="871728"/>
                </a:lnTo>
                <a:lnTo>
                  <a:pt x="1326642" y="845693"/>
                </a:lnTo>
                <a:close/>
              </a:path>
              <a:path w="2143125" h="2291715">
                <a:moveTo>
                  <a:pt x="1378712" y="789940"/>
                </a:moveTo>
                <a:lnTo>
                  <a:pt x="1352677" y="817880"/>
                </a:lnTo>
                <a:lnTo>
                  <a:pt x="1380490" y="843788"/>
                </a:lnTo>
                <a:lnTo>
                  <a:pt x="1406525" y="815975"/>
                </a:lnTo>
                <a:lnTo>
                  <a:pt x="1378712" y="789940"/>
                </a:lnTo>
                <a:close/>
              </a:path>
              <a:path w="2143125" h="2291715">
                <a:moveTo>
                  <a:pt x="1430654" y="734314"/>
                </a:moveTo>
                <a:lnTo>
                  <a:pt x="1404620" y="762127"/>
                </a:lnTo>
                <a:lnTo>
                  <a:pt x="1432560" y="788162"/>
                </a:lnTo>
                <a:lnTo>
                  <a:pt x="1458468" y="760349"/>
                </a:lnTo>
                <a:lnTo>
                  <a:pt x="1430654" y="734314"/>
                </a:lnTo>
                <a:close/>
              </a:path>
              <a:path w="2143125" h="2291715">
                <a:moveTo>
                  <a:pt x="1482725" y="678688"/>
                </a:moveTo>
                <a:lnTo>
                  <a:pt x="1456690" y="706501"/>
                </a:lnTo>
                <a:lnTo>
                  <a:pt x="1484502" y="732536"/>
                </a:lnTo>
                <a:lnTo>
                  <a:pt x="1510538" y="704596"/>
                </a:lnTo>
                <a:lnTo>
                  <a:pt x="1482725" y="678688"/>
                </a:lnTo>
                <a:close/>
              </a:path>
              <a:path w="2143125" h="2291715">
                <a:moveTo>
                  <a:pt x="1534668" y="622935"/>
                </a:moveTo>
                <a:lnTo>
                  <a:pt x="1508760" y="650748"/>
                </a:lnTo>
                <a:lnTo>
                  <a:pt x="1536573" y="676783"/>
                </a:lnTo>
                <a:lnTo>
                  <a:pt x="1562607" y="648970"/>
                </a:lnTo>
                <a:lnTo>
                  <a:pt x="1534668" y="622935"/>
                </a:lnTo>
                <a:close/>
              </a:path>
              <a:path w="2143125" h="2291715">
                <a:moveTo>
                  <a:pt x="1586738" y="567309"/>
                </a:moveTo>
                <a:lnTo>
                  <a:pt x="1560702" y="595122"/>
                </a:lnTo>
                <a:lnTo>
                  <a:pt x="1588516" y="621157"/>
                </a:lnTo>
                <a:lnTo>
                  <a:pt x="1614551" y="593344"/>
                </a:lnTo>
                <a:lnTo>
                  <a:pt x="1586738" y="567309"/>
                </a:lnTo>
                <a:close/>
              </a:path>
              <a:path w="2143125" h="2291715">
                <a:moveTo>
                  <a:pt x="1638807" y="511556"/>
                </a:moveTo>
                <a:lnTo>
                  <a:pt x="1612773" y="539496"/>
                </a:lnTo>
                <a:lnTo>
                  <a:pt x="1640586" y="565404"/>
                </a:lnTo>
                <a:lnTo>
                  <a:pt x="1666621" y="537591"/>
                </a:lnTo>
                <a:lnTo>
                  <a:pt x="1638807" y="511556"/>
                </a:lnTo>
                <a:close/>
              </a:path>
              <a:path w="2143125" h="2291715">
                <a:moveTo>
                  <a:pt x="1690751" y="455930"/>
                </a:moveTo>
                <a:lnTo>
                  <a:pt x="1664843" y="483743"/>
                </a:lnTo>
                <a:lnTo>
                  <a:pt x="1692655" y="509778"/>
                </a:lnTo>
                <a:lnTo>
                  <a:pt x="1718691" y="481965"/>
                </a:lnTo>
                <a:lnTo>
                  <a:pt x="1690751" y="455930"/>
                </a:lnTo>
                <a:close/>
              </a:path>
              <a:path w="2143125" h="2291715">
                <a:moveTo>
                  <a:pt x="1742821" y="400304"/>
                </a:moveTo>
                <a:lnTo>
                  <a:pt x="1716786" y="428117"/>
                </a:lnTo>
                <a:lnTo>
                  <a:pt x="1744599" y="454152"/>
                </a:lnTo>
                <a:lnTo>
                  <a:pt x="1770634" y="426212"/>
                </a:lnTo>
                <a:lnTo>
                  <a:pt x="1742821" y="400304"/>
                </a:lnTo>
                <a:close/>
              </a:path>
              <a:path w="2143125" h="2291715">
                <a:moveTo>
                  <a:pt x="1794891" y="344551"/>
                </a:moveTo>
                <a:lnTo>
                  <a:pt x="1768855" y="372364"/>
                </a:lnTo>
                <a:lnTo>
                  <a:pt x="1796669" y="398399"/>
                </a:lnTo>
                <a:lnTo>
                  <a:pt x="1822703" y="370586"/>
                </a:lnTo>
                <a:lnTo>
                  <a:pt x="1794891" y="344551"/>
                </a:lnTo>
                <a:close/>
              </a:path>
              <a:path w="2143125" h="2291715">
                <a:moveTo>
                  <a:pt x="1846834" y="288925"/>
                </a:moveTo>
                <a:lnTo>
                  <a:pt x="1820799" y="316738"/>
                </a:lnTo>
                <a:lnTo>
                  <a:pt x="1848739" y="342773"/>
                </a:lnTo>
                <a:lnTo>
                  <a:pt x="1874647" y="314960"/>
                </a:lnTo>
                <a:lnTo>
                  <a:pt x="1846834" y="288925"/>
                </a:lnTo>
                <a:close/>
              </a:path>
              <a:path w="2143125" h="2291715">
                <a:moveTo>
                  <a:pt x="1898903" y="233172"/>
                </a:moveTo>
                <a:lnTo>
                  <a:pt x="1872869" y="260985"/>
                </a:lnTo>
                <a:lnTo>
                  <a:pt x="1900681" y="287020"/>
                </a:lnTo>
                <a:lnTo>
                  <a:pt x="1926717" y="259207"/>
                </a:lnTo>
                <a:lnTo>
                  <a:pt x="1898903" y="233172"/>
                </a:lnTo>
                <a:close/>
              </a:path>
              <a:path w="2143125" h="2291715">
                <a:moveTo>
                  <a:pt x="1950847" y="177546"/>
                </a:moveTo>
                <a:lnTo>
                  <a:pt x="1924939" y="205359"/>
                </a:lnTo>
                <a:lnTo>
                  <a:pt x="1952752" y="231394"/>
                </a:lnTo>
                <a:lnTo>
                  <a:pt x="1978787" y="203581"/>
                </a:lnTo>
                <a:lnTo>
                  <a:pt x="1950847" y="177546"/>
                </a:lnTo>
                <a:close/>
              </a:path>
              <a:path w="2143125" h="2291715">
                <a:moveTo>
                  <a:pt x="2002917" y="121793"/>
                </a:moveTo>
                <a:lnTo>
                  <a:pt x="1976881" y="149733"/>
                </a:lnTo>
                <a:lnTo>
                  <a:pt x="2004822" y="175641"/>
                </a:lnTo>
                <a:lnTo>
                  <a:pt x="2030729" y="147828"/>
                </a:lnTo>
                <a:lnTo>
                  <a:pt x="2002917" y="121793"/>
                </a:lnTo>
                <a:close/>
              </a:path>
              <a:path w="2143125" h="2291715">
                <a:moveTo>
                  <a:pt x="2123260" y="66167"/>
                </a:moveTo>
                <a:lnTo>
                  <a:pt x="2054987" y="66167"/>
                </a:lnTo>
                <a:lnTo>
                  <a:pt x="2082800" y="92202"/>
                </a:lnTo>
                <a:lnTo>
                  <a:pt x="2078747" y="96530"/>
                </a:lnTo>
                <a:lnTo>
                  <a:pt x="2106549" y="122555"/>
                </a:lnTo>
                <a:lnTo>
                  <a:pt x="2123260" y="66167"/>
                </a:lnTo>
                <a:close/>
              </a:path>
              <a:path w="2143125" h="2291715">
                <a:moveTo>
                  <a:pt x="2050934" y="70495"/>
                </a:moveTo>
                <a:lnTo>
                  <a:pt x="2028952" y="93980"/>
                </a:lnTo>
                <a:lnTo>
                  <a:pt x="2056765" y="120015"/>
                </a:lnTo>
                <a:lnTo>
                  <a:pt x="2078747" y="96530"/>
                </a:lnTo>
                <a:lnTo>
                  <a:pt x="2050934" y="70495"/>
                </a:lnTo>
                <a:close/>
              </a:path>
              <a:path w="2143125" h="2291715">
                <a:moveTo>
                  <a:pt x="2054987" y="66167"/>
                </a:moveTo>
                <a:lnTo>
                  <a:pt x="2050934" y="70495"/>
                </a:lnTo>
                <a:lnTo>
                  <a:pt x="2078747" y="96530"/>
                </a:lnTo>
                <a:lnTo>
                  <a:pt x="2082800" y="92202"/>
                </a:lnTo>
                <a:lnTo>
                  <a:pt x="2054987" y="66167"/>
                </a:lnTo>
                <a:close/>
              </a:path>
              <a:path w="2143125" h="2291715">
                <a:moveTo>
                  <a:pt x="2142871" y="0"/>
                </a:moveTo>
                <a:lnTo>
                  <a:pt x="2023110" y="44450"/>
                </a:lnTo>
                <a:lnTo>
                  <a:pt x="2050934" y="70495"/>
                </a:lnTo>
                <a:lnTo>
                  <a:pt x="2054987" y="66167"/>
                </a:lnTo>
                <a:lnTo>
                  <a:pt x="2123260" y="66167"/>
                </a:lnTo>
                <a:lnTo>
                  <a:pt x="2142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366010" y="5974181"/>
            <a:ext cx="462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either </a:t>
            </a:r>
            <a:r>
              <a:rPr sz="2400" b="1" spc="-5" dirty="0">
                <a:latin typeface="Calibri"/>
                <a:cs typeface="Calibri"/>
              </a:rPr>
              <a:t>input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53618" y="5456682"/>
            <a:ext cx="7847330" cy="471170"/>
          </a:xfrm>
          <a:custGeom>
            <a:avLst/>
            <a:gdLst/>
            <a:ahLst/>
            <a:cxnLst/>
            <a:rect l="l" t="t" r="r" b="b"/>
            <a:pathLst>
              <a:path w="7847330" h="471170">
                <a:moveTo>
                  <a:pt x="7847076" y="0"/>
                </a:moveTo>
                <a:lnTo>
                  <a:pt x="7842416" y="38194"/>
                </a:lnTo>
                <a:lnTo>
                  <a:pt x="7828927" y="74426"/>
                </a:lnTo>
                <a:lnTo>
                  <a:pt x="7807340" y="108210"/>
                </a:lnTo>
                <a:lnTo>
                  <a:pt x="7778390" y="139061"/>
                </a:lnTo>
                <a:lnTo>
                  <a:pt x="7742808" y="166497"/>
                </a:lnTo>
                <a:lnTo>
                  <a:pt x="7701329" y="190030"/>
                </a:lnTo>
                <a:lnTo>
                  <a:pt x="7654685" y="209178"/>
                </a:lnTo>
                <a:lnTo>
                  <a:pt x="7603609" y="223454"/>
                </a:lnTo>
                <a:lnTo>
                  <a:pt x="7548835" y="232376"/>
                </a:lnTo>
                <a:lnTo>
                  <a:pt x="7491095" y="235458"/>
                </a:lnTo>
                <a:lnTo>
                  <a:pt x="4279519" y="235458"/>
                </a:lnTo>
                <a:lnTo>
                  <a:pt x="4221778" y="238539"/>
                </a:lnTo>
                <a:lnTo>
                  <a:pt x="4167004" y="247462"/>
                </a:lnTo>
                <a:lnTo>
                  <a:pt x="4115928" y="261740"/>
                </a:lnTo>
                <a:lnTo>
                  <a:pt x="4069284" y="280889"/>
                </a:lnTo>
                <a:lnTo>
                  <a:pt x="4027804" y="304423"/>
                </a:lnTo>
                <a:lnTo>
                  <a:pt x="3992223" y="331859"/>
                </a:lnTo>
                <a:lnTo>
                  <a:pt x="3963273" y="362711"/>
                </a:lnTo>
                <a:lnTo>
                  <a:pt x="3941686" y="396494"/>
                </a:lnTo>
                <a:lnTo>
                  <a:pt x="3928197" y="432724"/>
                </a:lnTo>
                <a:lnTo>
                  <a:pt x="3923537" y="470916"/>
                </a:lnTo>
                <a:lnTo>
                  <a:pt x="3918878" y="432724"/>
                </a:lnTo>
                <a:lnTo>
                  <a:pt x="3905389" y="396494"/>
                </a:lnTo>
                <a:lnTo>
                  <a:pt x="3883802" y="362711"/>
                </a:lnTo>
                <a:lnTo>
                  <a:pt x="3854852" y="331859"/>
                </a:lnTo>
                <a:lnTo>
                  <a:pt x="3819271" y="304423"/>
                </a:lnTo>
                <a:lnTo>
                  <a:pt x="3777791" y="280889"/>
                </a:lnTo>
                <a:lnTo>
                  <a:pt x="3731147" y="261740"/>
                </a:lnTo>
                <a:lnTo>
                  <a:pt x="3680071" y="247462"/>
                </a:lnTo>
                <a:lnTo>
                  <a:pt x="3625297" y="238539"/>
                </a:lnTo>
                <a:lnTo>
                  <a:pt x="3567556" y="235458"/>
                </a:lnTo>
                <a:lnTo>
                  <a:pt x="355942" y="235458"/>
                </a:lnTo>
                <a:lnTo>
                  <a:pt x="298206" y="232376"/>
                </a:lnTo>
                <a:lnTo>
                  <a:pt x="243436" y="223454"/>
                </a:lnTo>
                <a:lnTo>
                  <a:pt x="192365" y="209178"/>
                </a:lnTo>
                <a:lnTo>
                  <a:pt x="145727" y="190030"/>
                </a:lnTo>
                <a:lnTo>
                  <a:pt x="104252" y="166497"/>
                </a:lnTo>
                <a:lnTo>
                  <a:pt x="68675" y="139061"/>
                </a:lnTo>
                <a:lnTo>
                  <a:pt x="39729" y="108210"/>
                </a:lnTo>
                <a:lnTo>
                  <a:pt x="18146" y="74426"/>
                </a:lnTo>
                <a:lnTo>
                  <a:pt x="4658" y="38194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86760" y="258699"/>
            <a:ext cx="555625" cy="228600"/>
          </a:xfrm>
          <a:custGeom>
            <a:avLst/>
            <a:gdLst/>
            <a:ahLst/>
            <a:cxnLst/>
            <a:rect l="l" t="t" r="r" b="b"/>
            <a:pathLst>
              <a:path w="555625" h="228600">
                <a:moveTo>
                  <a:pt x="328930" y="0"/>
                </a:moveTo>
                <a:lnTo>
                  <a:pt x="327618" y="76170"/>
                </a:lnTo>
                <a:lnTo>
                  <a:pt x="365759" y="76834"/>
                </a:lnTo>
                <a:lnTo>
                  <a:pt x="364363" y="153035"/>
                </a:lnTo>
                <a:lnTo>
                  <a:pt x="326294" y="153035"/>
                </a:lnTo>
                <a:lnTo>
                  <a:pt x="324993" y="228600"/>
                </a:lnTo>
                <a:lnTo>
                  <a:pt x="482818" y="153035"/>
                </a:lnTo>
                <a:lnTo>
                  <a:pt x="364363" y="153035"/>
                </a:lnTo>
                <a:lnTo>
                  <a:pt x="326305" y="152371"/>
                </a:lnTo>
                <a:lnTo>
                  <a:pt x="484203" y="152371"/>
                </a:lnTo>
                <a:lnTo>
                  <a:pt x="555498" y="118237"/>
                </a:lnTo>
                <a:lnTo>
                  <a:pt x="328930" y="0"/>
                </a:lnTo>
                <a:close/>
              </a:path>
              <a:path w="555625" h="228600">
                <a:moveTo>
                  <a:pt x="327618" y="76170"/>
                </a:moveTo>
                <a:lnTo>
                  <a:pt x="326305" y="152371"/>
                </a:lnTo>
                <a:lnTo>
                  <a:pt x="364363" y="153035"/>
                </a:lnTo>
                <a:lnTo>
                  <a:pt x="365759" y="76834"/>
                </a:lnTo>
                <a:lnTo>
                  <a:pt x="327618" y="76170"/>
                </a:lnTo>
                <a:close/>
              </a:path>
              <a:path w="555625" h="228600">
                <a:moveTo>
                  <a:pt x="1269" y="70484"/>
                </a:moveTo>
                <a:lnTo>
                  <a:pt x="0" y="146685"/>
                </a:lnTo>
                <a:lnTo>
                  <a:pt x="326305" y="152371"/>
                </a:lnTo>
                <a:lnTo>
                  <a:pt x="327618" y="76170"/>
                </a:lnTo>
                <a:lnTo>
                  <a:pt x="1269" y="70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3421507" y="76962"/>
            <a:ext cx="376427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Masked</a:t>
            </a:r>
            <a:r>
              <a:rPr sz="3200" b="1" i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83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0637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915" y="82676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4873752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2"/>
                </a:moveTo>
                <a:lnTo>
                  <a:pt x="461772" y="606552"/>
                </a:lnTo>
                <a:lnTo>
                  <a:pt x="461772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2132" y="4873752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4791" y="4888991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25740" y="4905755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80604" y="4874767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2450" y="4863845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9855" y="4863845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6540" y="4855921"/>
            <a:ext cx="39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1560" y="1028700"/>
            <a:ext cx="461772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8415" y="1028700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1076" y="1043939"/>
            <a:ext cx="464820" cy="6050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12023" y="1060703"/>
            <a:ext cx="464820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12023" y="1060703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272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1076" y="1043939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77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8415" y="1028700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1560" y="1028700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8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9505" y="2082545"/>
            <a:ext cx="8075676" cy="2409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505" y="2082545"/>
            <a:ext cx="8075930" cy="2409825"/>
          </a:xfrm>
          <a:custGeom>
            <a:avLst/>
            <a:gdLst/>
            <a:ahLst/>
            <a:cxnLst/>
            <a:rect l="l" t="t" r="r" b="b"/>
            <a:pathLst>
              <a:path w="8075930" h="2409825">
                <a:moveTo>
                  <a:pt x="0" y="401574"/>
                </a:moveTo>
                <a:lnTo>
                  <a:pt x="2701" y="354749"/>
                </a:lnTo>
                <a:lnTo>
                  <a:pt x="10606" y="309509"/>
                </a:lnTo>
                <a:lnTo>
                  <a:pt x="23411" y="266155"/>
                </a:lnTo>
                <a:lnTo>
                  <a:pt x="40817" y="224989"/>
                </a:lnTo>
                <a:lnTo>
                  <a:pt x="62521" y="186313"/>
                </a:lnTo>
                <a:lnTo>
                  <a:pt x="88223" y="150427"/>
                </a:lnTo>
                <a:lnTo>
                  <a:pt x="117621" y="117633"/>
                </a:lnTo>
                <a:lnTo>
                  <a:pt x="150413" y="88234"/>
                </a:lnTo>
                <a:lnTo>
                  <a:pt x="186299" y="62530"/>
                </a:lnTo>
                <a:lnTo>
                  <a:pt x="224977" y="40823"/>
                </a:lnTo>
                <a:lnTo>
                  <a:pt x="266147" y="23415"/>
                </a:lnTo>
                <a:lnTo>
                  <a:pt x="309505" y="10608"/>
                </a:lnTo>
                <a:lnTo>
                  <a:pt x="354752" y="2702"/>
                </a:lnTo>
                <a:lnTo>
                  <a:pt x="401586" y="0"/>
                </a:lnTo>
                <a:lnTo>
                  <a:pt x="7674102" y="0"/>
                </a:lnTo>
                <a:lnTo>
                  <a:pt x="7720926" y="2702"/>
                </a:lnTo>
                <a:lnTo>
                  <a:pt x="7766166" y="10608"/>
                </a:lnTo>
                <a:lnTo>
                  <a:pt x="7809520" y="23415"/>
                </a:lnTo>
                <a:lnTo>
                  <a:pt x="7850686" y="40823"/>
                </a:lnTo>
                <a:lnTo>
                  <a:pt x="7889362" y="62530"/>
                </a:lnTo>
                <a:lnTo>
                  <a:pt x="7925248" y="88234"/>
                </a:lnTo>
                <a:lnTo>
                  <a:pt x="7958042" y="117633"/>
                </a:lnTo>
                <a:lnTo>
                  <a:pt x="7987441" y="150427"/>
                </a:lnTo>
                <a:lnTo>
                  <a:pt x="8013145" y="186313"/>
                </a:lnTo>
                <a:lnTo>
                  <a:pt x="8034852" y="224989"/>
                </a:lnTo>
                <a:lnTo>
                  <a:pt x="8052260" y="266155"/>
                </a:lnTo>
                <a:lnTo>
                  <a:pt x="8065067" y="309509"/>
                </a:lnTo>
                <a:lnTo>
                  <a:pt x="8072973" y="354749"/>
                </a:lnTo>
                <a:lnTo>
                  <a:pt x="8075676" y="401574"/>
                </a:lnTo>
                <a:lnTo>
                  <a:pt x="8075676" y="2007870"/>
                </a:lnTo>
                <a:lnTo>
                  <a:pt x="8072973" y="2054694"/>
                </a:lnTo>
                <a:lnTo>
                  <a:pt x="8065067" y="2099934"/>
                </a:lnTo>
                <a:lnTo>
                  <a:pt x="8052260" y="2143288"/>
                </a:lnTo>
                <a:lnTo>
                  <a:pt x="8034852" y="2184454"/>
                </a:lnTo>
                <a:lnTo>
                  <a:pt x="8013145" y="2223130"/>
                </a:lnTo>
                <a:lnTo>
                  <a:pt x="7987441" y="2259016"/>
                </a:lnTo>
                <a:lnTo>
                  <a:pt x="7958042" y="2291810"/>
                </a:lnTo>
                <a:lnTo>
                  <a:pt x="7925248" y="2321209"/>
                </a:lnTo>
                <a:lnTo>
                  <a:pt x="7889362" y="2346913"/>
                </a:lnTo>
                <a:lnTo>
                  <a:pt x="7850686" y="2368620"/>
                </a:lnTo>
                <a:lnTo>
                  <a:pt x="7809520" y="2386028"/>
                </a:lnTo>
                <a:lnTo>
                  <a:pt x="7766166" y="2398835"/>
                </a:lnTo>
                <a:lnTo>
                  <a:pt x="7720926" y="2406741"/>
                </a:lnTo>
                <a:lnTo>
                  <a:pt x="7674102" y="2409443"/>
                </a:lnTo>
                <a:lnTo>
                  <a:pt x="401586" y="2409443"/>
                </a:lnTo>
                <a:lnTo>
                  <a:pt x="354752" y="2406741"/>
                </a:lnTo>
                <a:lnTo>
                  <a:pt x="309505" y="2398835"/>
                </a:lnTo>
                <a:lnTo>
                  <a:pt x="266147" y="2386028"/>
                </a:lnTo>
                <a:lnTo>
                  <a:pt x="224977" y="2368620"/>
                </a:lnTo>
                <a:lnTo>
                  <a:pt x="186299" y="2346913"/>
                </a:lnTo>
                <a:lnTo>
                  <a:pt x="150413" y="2321209"/>
                </a:lnTo>
                <a:lnTo>
                  <a:pt x="117621" y="2291810"/>
                </a:lnTo>
                <a:lnTo>
                  <a:pt x="88223" y="2259016"/>
                </a:lnTo>
                <a:lnTo>
                  <a:pt x="62521" y="2223130"/>
                </a:lnTo>
                <a:lnTo>
                  <a:pt x="40817" y="2184454"/>
                </a:lnTo>
                <a:lnTo>
                  <a:pt x="23411" y="2143288"/>
                </a:lnTo>
                <a:lnTo>
                  <a:pt x="10606" y="2099934"/>
                </a:lnTo>
                <a:lnTo>
                  <a:pt x="2701" y="2054694"/>
                </a:lnTo>
                <a:lnTo>
                  <a:pt x="0" y="2007870"/>
                </a:lnTo>
                <a:lnTo>
                  <a:pt x="0" y="40157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1203" y="447065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0920" y="447065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68340" y="452399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99476" y="452399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6819" y="16543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26535" y="16543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42432" y="170764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73568" y="170764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9200" y="2149601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09771" y="2146554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6147" y="2143505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87283" y="2143505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6514" y="2149601"/>
            <a:ext cx="2181225" cy="2326640"/>
          </a:xfrm>
          <a:custGeom>
            <a:avLst/>
            <a:gdLst/>
            <a:ahLst/>
            <a:cxnLst/>
            <a:rect l="l" t="t" r="r" b="b"/>
            <a:pathLst>
              <a:path w="2181225" h="2326640">
                <a:moveTo>
                  <a:pt x="26034" y="2272538"/>
                </a:moveTo>
                <a:lnTo>
                  <a:pt x="0" y="2300351"/>
                </a:lnTo>
                <a:lnTo>
                  <a:pt x="27685" y="2326386"/>
                </a:lnTo>
                <a:lnTo>
                  <a:pt x="53847" y="2298700"/>
                </a:lnTo>
                <a:lnTo>
                  <a:pt x="26034" y="2272538"/>
                </a:lnTo>
                <a:close/>
              </a:path>
              <a:path w="2181225" h="2326640">
                <a:moveTo>
                  <a:pt x="78104" y="2217039"/>
                </a:moveTo>
                <a:lnTo>
                  <a:pt x="52069" y="2244852"/>
                </a:lnTo>
                <a:lnTo>
                  <a:pt x="79882" y="2270887"/>
                </a:lnTo>
                <a:lnTo>
                  <a:pt x="105918" y="2243074"/>
                </a:lnTo>
                <a:lnTo>
                  <a:pt x="78104" y="2217039"/>
                </a:lnTo>
                <a:close/>
              </a:path>
              <a:path w="2181225" h="2326640">
                <a:moveTo>
                  <a:pt x="130175" y="2161413"/>
                </a:moveTo>
                <a:lnTo>
                  <a:pt x="104140" y="2189226"/>
                </a:lnTo>
                <a:lnTo>
                  <a:pt x="131953" y="2215261"/>
                </a:lnTo>
                <a:lnTo>
                  <a:pt x="157987" y="2187448"/>
                </a:lnTo>
                <a:lnTo>
                  <a:pt x="130175" y="2161413"/>
                </a:lnTo>
                <a:close/>
              </a:path>
              <a:path w="2181225" h="2326640">
                <a:moveTo>
                  <a:pt x="182244" y="2105787"/>
                </a:moveTo>
                <a:lnTo>
                  <a:pt x="156209" y="2133600"/>
                </a:lnTo>
                <a:lnTo>
                  <a:pt x="184022" y="2159635"/>
                </a:lnTo>
                <a:lnTo>
                  <a:pt x="210057" y="2131822"/>
                </a:lnTo>
                <a:lnTo>
                  <a:pt x="182244" y="2105787"/>
                </a:lnTo>
                <a:close/>
              </a:path>
              <a:path w="2181225" h="2326640">
                <a:moveTo>
                  <a:pt x="234315" y="2050161"/>
                </a:moveTo>
                <a:lnTo>
                  <a:pt x="208279" y="2077974"/>
                </a:lnTo>
                <a:lnTo>
                  <a:pt x="236093" y="2104009"/>
                </a:lnTo>
                <a:lnTo>
                  <a:pt x="262128" y="2076196"/>
                </a:lnTo>
                <a:lnTo>
                  <a:pt x="234315" y="2050161"/>
                </a:lnTo>
                <a:close/>
              </a:path>
              <a:path w="2181225" h="2326640">
                <a:moveTo>
                  <a:pt x="286512" y="1994535"/>
                </a:moveTo>
                <a:lnTo>
                  <a:pt x="260350" y="2022348"/>
                </a:lnTo>
                <a:lnTo>
                  <a:pt x="288163" y="2048383"/>
                </a:lnTo>
                <a:lnTo>
                  <a:pt x="314197" y="2020570"/>
                </a:lnTo>
                <a:lnTo>
                  <a:pt x="286512" y="1994535"/>
                </a:lnTo>
                <a:close/>
              </a:path>
              <a:path w="2181225" h="2326640">
                <a:moveTo>
                  <a:pt x="338582" y="1938909"/>
                </a:moveTo>
                <a:lnTo>
                  <a:pt x="312547" y="1966722"/>
                </a:lnTo>
                <a:lnTo>
                  <a:pt x="340359" y="1992757"/>
                </a:lnTo>
                <a:lnTo>
                  <a:pt x="366395" y="1964944"/>
                </a:lnTo>
                <a:lnTo>
                  <a:pt x="338582" y="1938909"/>
                </a:lnTo>
                <a:close/>
              </a:path>
              <a:path w="2181225" h="2326640">
                <a:moveTo>
                  <a:pt x="390652" y="1883283"/>
                </a:moveTo>
                <a:lnTo>
                  <a:pt x="364616" y="1911096"/>
                </a:lnTo>
                <a:lnTo>
                  <a:pt x="392429" y="1937131"/>
                </a:lnTo>
                <a:lnTo>
                  <a:pt x="418465" y="1909318"/>
                </a:lnTo>
                <a:lnTo>
                  <a:pt x="390652" y="1883283"/>
                </a:lnTo>
                <a:close/>
              </a:path>
              <a:path w="2181225" h="2326640">
                <a:moveTo>
                  <a:pt x="442722" y="1827657"/>
                </a:moveTo>
                <a:lnTo>
                  <a:pt x="416686" y="1855470"/>
                </a:lnTo>
                <a:lnTo>
                  <a:pt x="444499" y="1881505"/>
                </a:lnTo>
                <a:lnTo>
                  <a:pt x="470534" y="1853692"/>
                </a:lnTo>
                <a:lnTo>
                  <a:pt x="442722" y="1827657"/>
                </a:lnTo>
                <a:close/>
              </a:path>
              <a:path w="2181225" h="2326640">
                <a:moveTo>
                  <a:pt x="494791" y="1772031"/>
                </a:moveTo>
                <a:lnTo>
                  <a:pt x="468757" y="1799844"/>
                </a:lnTo>
                <a:lnTo>
                  <a:pt x="496570" y="1825879"/>
                </a:lnTo>
                <a:lnTo>
                  <a:pt x="522604" y="1798193"/>
                </a:lnTo>
                <a:lnTo>
                  <a:pt x="494791" y="1772031"/>
                </a:lnTo>
                <a:close/>
              </a:path>
              <a:path w="2181225" h="2326640">
                <a:moveTo>
                  <a:pt x="546861" y="1716532"/>
                </a:moveTo>
                <a:lnTo>
                  <a:pt x="520827" y="1744218"/>
                </a:lnTo>
                <a:lnTo>
                  <a:pt x="548640" y="1770380"/>
                </a:lnTo>
                <a:lnTo>
                  <a:pt x="574674" y="1742567"/>
                </a:lnTo>
                <a:lnTo>
                  <a:pt x="546861" y="1716532"/>
                </a:lnTo>
                <a:close/>
              </a:path>
              <a:path w="2181225" h="2326640">
                <a:moveTo>
                  <a:pt x="599059" y="1660906"/>
                </a:moveTo>
                <a:lnTo>
                  <a:pt x="573023" y="1688719"/>
                </a:lnTo>
                <a:lnTo>
                  <a:pt x="600710" y="1714754"/>
                </a:lnTo>
                <a:lnTo>
                  <a:pt x="626872" y="1686941"/>
                </a:lnTo>
                <a:lnTo>
                  <a:pt x="599059" y="1660906"/>
                </a:lnTo>
                <a:close/>
              </a:path>
              <a:path w="2181225" h="2326640">
                <a:moveTo>
                  <a:pt x="651129" y="1605280"/>
                </a:moveTo>
                <a:lnTo>
                  <a:pt x="625093" y="1633093"/>
                </a:lnTo>
                <a:lnTo>
                  <a:pt x="652907" y="1659128"/>
                </a:lnTo>
                <a:lnTo>
                  <a:pt x="678941" y="1631315"/>
                </a:lnTo>
                <a:lnTo>
                  <a:pt x="651129" y="1605280"/>
                </a:lnTo>
                <a:close/>
              </a:path>
              <a:path w="2181225" h="2326640">
                <a:moveTo>
                  <a:pt x="703198" y="1549654"/>
                </a:moveTo>
                <a:lnTo>
                  <a:pt x="677164" y="1577467"/>
                </a:lnTo>
                <a:lnTo>
                  <a:pt x="704977" y="1603502"/>
                </a:lnTo>
                <a:lnTo>
                  <a:pt x="731011" y="1575689"/>
                </a:lnTo>
                <a:lnTo>
                  <a:pt x="703198" y="1549654"/>
                </a:lnTo>
                <a:close/>
              </a:path>
              <a:path w="2181225" h="2326640">
                <a:moveTo>
                  <a:pt x="755268" y="1494028"/>
                </a:moveTo>
                <a:lnTo>
                  <a:pt x="729234" y="1521841"/>
                </a:lnTo>
                <a:lnTo>
                  <a:pt x="757047" y="1547876"/>
                </a:lnTo>
                <a:lnTo>
                  <a:pt x="783082" y="1520063"/>
                </a:lnTo>
                <a:lnTo>
                  <a:pt x="755268" y="1494028"/>
                </a:lnTo>
                <a:close/>
              </a:path>
              <a:path w="2181225" h="2326640">
                <a:moveTo>
                  <a:pt x="807339" y="1438402"/>
                </a:moveTo>
                <a:lnTo>
                  <a:pt x="781304" y="1466215"/>
                </a:lnTo>
                <a:lnTo>
                  <a:pt x="809116" y="1492250"/>
                </a:lnTo>
                <a:lnTo>
                  <a:pt x="835152" y="1464437"/>
                </a:lnTo>
                <a:lnTo>
                  <a:pt x="807339" y="1438402"/>
                </a:lnTo>
                <a:close/>
              </a:path>
              <a:path w="2181225" h="2326640">
                <a:moveTo>
                  <a:pt x="859535" y="1382776"/>
                </a:moveTo>
                <a:lnTo>
                  <a:pt x="833373" y="1410589"/>
                </a:lnTo>
                <a:lnTo>
                  <a:pt x="861186" y="1436624"/>
                </a:lnTo>
                <a:lnTo>
                  <a:pt x="887222" y="1408811"/>
                </a:lnTo>
                <a:lnTo>
                  <a:pt x="859535" y="1382776"/>
                </a:lnTo>
                <a:close/>
              </a:path>
              <a:path w="2181225" h="2326640">
                <a:moveTo>
                  <a:pt x="911605" y="1327150"/>
                </a:moveTo>
                <a:lnTo>
                  <a:pt x="885571" y="1354963"/>
                </a:lnTo>
                <a:lnTo>
                  <a:pt x="913384" y="1380998"/>
                </a:lnTo>
                <a:lnTo>
                  <a:pt x="939418" y="1353185"/>
                </a:lnTo>
                <a:lnTo>
                  <a:pt x="911605" y="1327150"/>
                </a:lnTo>
                <a:close/>
              </a:path>
              <a:path w="2181225" h="2326640">
                <a:moveTo>
                  <a:pt x="963676" y="1271524"/>
                </a:moveTo>
                <a:lnTo>
                  <a:pt x="937641" y="1299337"/>
                </a:lnTo>
                <a:lnTo>
                  <a:pt x="965454" y="1325372"/>
                </a:lnTo>
                <a:lnTo>
                  <a:pt x="991489" y="1297559"/>
                </a:lnTo>
                <a:lnTo>
                  <a:pt x="963676" y="1271524"/>
                </a:lnTo>
                <a:close/>
              </a:path>
              <a:path w="2181225" h="2326640">
                <a:moveTo>
                  <a:pt x="1015746" y="1215898"/>
                </a:moveTo>
                <a:lnTo>
                  <a:pt x="989710" y="1243711"/>
                </a:lnTo>
                <a:lnTo>
                  <a:pt x="1017523" y="1269873"/>
                </a:lnTo>
                <a:lnTo>
                  <a:pt x="1043559" y="1242060"/>
                </a:lnTo>
                <a:lnTo>
                  <a:pt x="1015746" y="1215898"/>
                </a:lnTo>
                <a:close/>
              </a:path>
              <a:path w="2181225" h="2326640">
                <a:moveTo>
                  <a:pt x="1067816" y="1160399"/>
                </a:moveTo>
                <a:lnTo>
                  <a:pt x="1041780" y="1188212"/>
                </a:lnTo>
                <a:lnTo>
                  <a:pt x="1069593" y="1214247"/>
                </a:lnTo>
                <a:lnTo>
                  <a:pt x="1095629" y="1186434"/>
                </a:lnTo>
                <a:lnTo>
                  <a:pt x="1067816" y="1160399"/>
                </a:lnTo>
                <a:close/>
              </a:path>
              <a:path w="2181225" h="2326640">
                <a:moveTo>
                  <a:pt x="1119886" y="1104773"/>
                </a:moveTo>
                <a:lnTo>
                  <a:pt x="1093851" y="1132586"/>
                </a:lnTo>
                <a:lnTo>
                  <a:pt x="1121664" y="1158621"/>
                </a:lnTo>
                <a:lnTo>
                  <a:pt x="1147698" y="1130808"/>
                </a:lnTo>
                <a:lnTo>
                  <a:pt x="1119886" y="1104773"/>
                </a:lnTo>
                <a:close/>
              </a:path>
              <a:path w="2181225" h="2326640">
                <a:moveTo>
                  <a:pt x="1172083" y="1049147"/>
                </a:moveTo>
                <a:lnTo>
                  <a:pt x="1146048" y="1076960"/>
                </a:lnTo>
                <a:lnTo>
                  <a:pt x="1173734" y="1102995"/>
                </a:lnTo>
                <a:lnTo>
                  <a:pt x="1199896" y="1075182"/>
                </a:lnTo>
                <a:lnTo>
                  <a:pt x="1172083" y="1049147"/>
                </a:lnTo>
                <a:close/>
              </a:path>
              <a:path w="2181225" h="2326640">
                <a:moveTo>
                  <a:pt x="1224153" y="993521"/>
                </a:moveTo>
                <a:lnTo>
                  <a:pt x="1198117" y="1021334"/>
                </a:lnTo>
                <a:lnTo>
                  <a:pt x="1225930" y="1047369"/>
                </a:lnTo>
                <a:lnTo>
                  <a:pt x="1251966" y="1019556"/>
                </a:lnTo>
                <a:lnTo>
                  <a:pt x="1224153" y="993521"/>
                </a:lnTo>
                <a:close/>
              </a:path>
              <a:path w="2181225" h="2326640">
                <a:moveTo>
                  <a:pt x="1276223" y="937895"/>
                </a:moveTo>
                <a:lnTo>
                  <a:pt x="1250187" y="965708"/>
                </a:lnTo>
                <a:lnTo>
                  <a:pt x="1278001" y="991743"/>
                </a:lnTo>
                <a:lnTo>
                  <a:pt x="1304036" y="963930"/>
                </a:lnTo>
                <a:lnTo>
                  <a:pt x="1276223" y="937895"/>
                </a:lnTo>
                <a:close/>
              </a:path>
              <a:path w="2181225" h="2326640">
                <a:moveTo>
                  <a:pt x="1328292" y="882269"/>
                </a:moveTo>
                <a:lnTo>
                  <a:pt x="1302258" y="910082"/>
                </a:lnTo>
                <a:lnTo>
                  <a:pt x="1330071" y="936117"/>
                </a:lnTo>
                <a:lnTo>
                  <a:pt x="1356105" y="908303"/>
                </a:lnTo>
                <a:lnTo>
                  <a:pt x="1328292" y="882269"/>
                </a:lnTo>
                <a:close/>
              </a:path>
              <a:path w="2181225" h="2326640">
                <a:moveTo>
                  <a:pt x="1380362" y="826643"/>
                </a:moveTo>
                <a:lnTo>
                  <a:pt x="1354328" y="854456"/>
                </a:lnTo>
                <a:lnTo>
                  <a:pt x="1382141" y="880490"/>
                </a:lnTo>
                <a:lnTo>
                  <a:pt x="1408176" y="852677"/>
                </a:lnTo>
                <a:lnTo>
                  <a:pt x="1380362" y="826643"/>
                </a:lnTo>
                <a:close/>
              </a:path>
              <a:path w="2181225" h="2326640">
                <a:moveTo>
                  <a:pt x="1432560" y="771017"/>
                </a:moveTo>
                <a:lnTo>
                  <a:pt x="1406398" y="798830"/>
                </a:lnTo>
                <a:lnTo>
                  <a:pt x="1434211" y="824864"/>
                </a:lnTo>
                <a:lnTo>
                  <a:pt x="1460246" y="797051"/>
                </a:lnTo>
                <a:lnTo>
                  <a:pt x="1432560" y="771017"/>
                </a:lnTo>
                <a:close/>
              </a:path>
              <a:path w="2181225" h="2326640">
                <a:moveTo>
                  <a:pt x="1484630" y="715390"/>
                </a:moveTo>
                <a:lnTo>
                  <a:pt x="1458595" y="743203"/>
                </a:lnTo>
                <a:lnTo>
                  <a:pt x="1486408" y="769365"/>
                </a:lnTo>
                <a:lnTo>
                  <a:pt x="1512442" y="741552"/>
                </a:lnTo>
                <a:lnTo>
                  <a:pt x="1484630" y="715390"/>
                </a:lnTo>
                <a:close/>
              </a:path>
              <a:path w="2181225" h="2326640">
                <a:moveTo>
                  <a:pt x="1536699" y="659892"/>
                </a:moveTo>
                <a:lnTo>
                  <a:pt x="1510665" y="687705"/>
                </a:lnTo>
                <a:lnTo>
                  <a:pt x="1538478" y="713739"/>
                </a:lnTo>
                <a:lnTo>
                  <a:pt x="1564512" y="685926"/>
                </a:lnTo>
                <a:lnTo>
                  <a:pt x="1536699" y="659892"/>
                </a:lnTo>
                <a:close/>
              </a:path>
              <a:path w="2181225" h="2326640">
                <a:moveTo>
                  <a:pt x="1588770" y="604265"/>
                </a:moveTo>
                <a:lnTo>
                  <a:pt x="1562735" y="632078"/>
                </a:lnTo>
                <a:lnTo>
                  <a:pt x="1590548" y="658113"/>
                </a:lnTo>
                <a:lnTo>
                  <a:pt x="1616583" y="630301"/>
                </a:lnTo>
                <a:lnTo>
                  <a:pt x="1588770" y="604265"/>
                </a:lnTo>
                <a:close/>
              </a:path>
              <a:path w="2181225" h="2326640">
                <a:moveTo>
                  <a:pt x="1640839" y="548639"/>
                </a:moveTo>
                <a:lnTo>
                  <a:pt x="1614805" y="576452"/>
                </a:lnTo>
                <a:lnTo>
                  <a:pt x="1642617" y="602488"/>
                </a:lnTo>
                <a:lnTo>
                  <a:pt x="1668652" y="574675"/>
                </a:lnTo>
                <a:lnTo>
                  <a:pt x="1640839" y="548639"/>
                </a:lnTo>
                <a:close/>
              </a:path>
              <a:path w="2181225" h="2326640">
                <a:moveTo>
                  <a:pt x="1692910" y="493013"/>
                </a:moveTo>
                <a:lnTo>
                  <a:pt x="1666875" y="520826"/>
                </a:lnTo>
                <a:lnTo>
                  <a:pt x="1694688" y="546862"/>
                </a:lnTo>
                <a:lnTo>
                  <a:pt x="1720723" y="519049"/>
                </a:lnTo>
                <a:lnTo>
                  <a:pt x="1692910" y="493013"/>
                </a:lnTo>
                <a:close/>
              </a:path>
              <a:path w="2181225" h="2326640">
                <a:moveTo>
                  <a:pt x="1745107" y="437388"/>
                </a:moveTo>
                <a:lnTo>
                  <a:pt x="1719072" y="465200"/>
                </a:lnTo>
                <a:lnTo>
                  <a:pt x="1746758" y="491236"/>
                </a:lnTo>
                <a:lnTo>
                  <a:pt x="1772920" y="463423"/>
                </a:lnTo>
                <a:lnTo>
                  <a:pt x="1745107" y="437388"/>
                </a:lnTo>
                <a:close/>
              </a:path>
              <a:path w="2181225" h="2326640">
                <a:moveTo>
                  <a:pt x="1797177" y="381762"/>
                </a:moveTo>
                <a:lnTo>
                  <a:pt x="1771141" y="409575"/>
                </a:lnTo>
                <a:lnTo>
                  <a:pt x="1798954" y="435610"/>
                </a:lnTo>
                <a:lnTo>
                  <a:pt x="1824989" y="407797"/>
                </a:lnTo>
                <a:lnTo>
                  <a:pt x="1797177" y="381762"/>
                </a:lnTo>
                <a:close/>
              </a:path>
              <a:path w="2181225" h="2326640">
                <a:moveTo>
                  <a:pt x="1849247" y="326136"/>
                </a:moveTo>
                <a:lnTo>
                  <a:pt x="1823212" y="353949"/>
                </a:lnTo>
                <a:lnTo>
                  <a:pt x="1851025" y="379984"/>
                </a:lnTo>
                <a:lnTo>
                  <a:pt x="1877060" y="352171"/>
                </a:lnTo>
                <a:lnTo>
                  <a:pt x="1849247" y="326136"/>
                </a:lnTo>
                <a:close/>
              </a:path>
              <a:path w="2181225" h="2326640">
                <a:moveTo>
                  <a:pt x="1901316" y="270510"/>
                </a:moveTo>
                <a:lnTo>
                  <a:pt x="1875282" y="298323"/>
                </a:lnTo>
                <a:lnTo>
                  <a:pt x="1903095" y="324358"/>
                </a:lnTo>
                <a:lnTo>
                  <a:pt x="1929130" y="296545"/>
                </a:lnTo>
                <a:lnTo>
                  <a:pt x="1901316" y="270510"/>
                </a:lnTo>
                <a:close/>
              </a:path>
              <a:path w="2181225" h="2326640">
                <a:moveTo>
                  <a:pt x="1953387" y="214884"/>
                </a:moveTo>
                <a:lnTo>
                  <a:pt x="1927352" y="242697"/>
                </a:lnTo>
                <a:lnTo>
                  <a:pt x="1955164" y="268732"/>
                </a:lnTo>
                <a:lnTo>
                  <a:pt x="1981200" y="241046"/>
                </a:lnTo>
                <a:lnTo>
                  <a:pt x="1953387" y="214884"/>
                </a:lnTo>
                <a:close/>
              </a:path>
              <a:path w="2181225" h="2326640">
                <a:moveTo>
                  <a:pt x="2005584" y="159385"/>
                </a:moveTo>
                <a:lnTo>
                  <a:pt x="1979422" y="187071"/>
                </a:lnTo>
                <a:lnTo>
                  <a:pt x="2007235" y="213233"/>
                </a:lnTo>
                <a:lnTo>
                  <a:pt x="2033397" y="185420"/>
                </a:lnTo>
                <a:lnTo>
                  <a:pt x="2005584" y="159385"/>
                </a:lnTo>
                <a:close/>
              </a:path>
              <a:path w="2181225" h="2326640">
                <a:moveTo>
                  <a:pt x="2057654" y="103759"/>
                </a:moveTo>
                <a:lnTo>
                  <a:pt x="2031619" y="131572"/>
                </a:lnTo>
                <a:lnTo>
                  <a:pt x="2059432" y="157607"/>
                </a:lnTo>
                <a:lnTo>
                  <a:pt x="2085467" y="129794"/>
                </a:lnTo>
                <a:lnTo>
                  <a:pt x="2057654" y="103759"/>
                </a:lnTo>
                <a:close/>
              </a:path>
              <a:path w="2181225" h="2326640">
                <a:moveTo>
                  <a:pt x="2164018" y="56514"/>
                </a:moveTo>
                <a:lnTo>
                  <a:pt x="2101850" y="56514"/>
                </a:lnTo>
                <a:lnTo>
                  <a:pt x="2129663" y="82550"/>
                </a:lnTo>
                <a:lnTo>
                  <a:pt x="2116677" y="96443"/>
                </a:lnTo>
                <a:lnTo>
                  <a:pt x="2144395" y="122427"/>
                </a:lnTo>
                <a:lnTo>
                  <a:pt x="2164018" y="56514"/>
                </a:lnTo>
                <a:close/>
              </a:path>
              <a:path w="2181225" h="2326640">
                <a:moveTo>
                  <a:pt x="2088884" y="70387"/>
                </a:moveTo>
                <a:lnTo>
                  <a:pt x="2083689" y="75946"/>
                </a:lnTo>
                <a:lnTo>
                  <a:pt x="2111502" y="101981"/>
                </a:lnTo>
                <a:lnTo>
                  <a:pt x="2116677" y="96443"/>
                </a:lnTo>
                <a:lnTo>
                  <a:pt x="2088884" y="70387"/>
                </a:lnTo>
                <a:close/>
              </a:path>
              <a:path w="2181225" h="2326640">
                <a:moveTo>
                  <a:pt x="2101850" y="56514"/>
                </a:moveTo>
                <a:lnTo>
                  <a:pt x="2088884" y="70387"/>
                </a:lnTo>
                <a:lnTo>
                  <a:pt x="2116677" y="96443"/>
                </a:lnTo>
                <a:lnTo>
                  <a:pt x="2129663" y="82550"/>
                </a:lnTo>
                <a:lnTo>
                  <a:pt x="2101850" y="56514"/>
                </a:lnTo>
                <a:close/>
              </a:path>
              <a:path w="2181225" h="2326640">
                <a:moveTo>
                  <a:pt x="2180844" y="0"/>
                </a:moveTo>
                <a:lnTo>
                  <a:pt x="2061083" y="44323"/>
                </a:lnTo>
                <a:lnTo>
                  <a:pt x="2088884" y="70387"/>
                </a:lnTo>
                <a:lnTo>
                  <a:pt x="2101850" y="56514"/>
                </a:lnTo>
                <a:lnTo>
                  <a:pt x="2164018" y="56514"/>
                </a:lnTo>
                <a:lnTo>
                  <a:pt x="21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66638" y="2135885"/>
            <a:ext cx="2203450" cy="2326640"/>
          </a:xfrm>
          <a:custGeom>
            <a:avLst/>
            <a:gdLst/>
            <a:ahLst/>
            <a:cxnLst/>
            <a:rect l="l" t="t" r="r" b="b"/>
            <a:pathLst>
              <a:path w="2203450" h="2326640">
                <a:moveTo>
                  <a:pt x="2177034" y="2272791"/>
                </a:moveTo>
                <a:lnTo>
                  <a:pt x="2149475" y="2298954"/>
                </a:lnTo>
                <a:lnTo>
                  <a:pt x="2175637" y="2326640"/>
                </a:lnTo>
                <a:lnTo>
                  <a:pt x="2203322" y="2300478"/>
                </a:lnTo>
                <a:lnTo>
                  <a:pt x="2177034" y="2272791"/>
                </a:lnTo>
                <a:close/>
              </a:path>
              <a:path w="2203450" h="2326640">
                <a:moveTo>
                  <a:pt x="2124710" y="2217420"/>
                </a:moveTo>
                <a:lnTo>
                  <a:pt x="2097023" y="2243709"/>
                </a:lnTo>
                <a:lnTo>
                  <a:pt x="2123186" y="2271395"/>
                </a:lnTo>
                <a:lnTo>
                  <a:pt x="2150871" y="2245106"/>
                </a:lnTo>
                <a:lnTo>
                  <a:pt x="2124710" y="2217420"/>
                </a:lnTo>
                <a:close/>
              </a:path>
              <a:path w="2203450" h="2326640">
                <a:moveTo>
                  <a:pt x="2072386" y="2162175"/>
                </a:moveTo>
                <a:lnTo>
                  <a:pt x="2044700" y="2188337"/>
                </a:lnTo>
                <a:lnTo>
                  <a:pt x="2070862" y="2216022"/>
                </a:lnTo>
                <a:lnTo>
                  <a:pt x="2098547" y="2189861"/>
                </a:lnTo>
                <a:lnTo>
                  <a:pt x="2072386" y="2162175"/>
                </a:lnTo>
                <a:close/>
              </a:path>
              <a:path w="2203450" h="2326640">
                <a:moveTo>
                  <a:pt x="2019935" y="2106803"/>
                </a:moveTo>
                <a:lnTo>
                  <a:pt x="1992248" y="2132965"/>
                </a:lnTo>
                <a:lnTo>
                  <a:pt x="2018538" y="2160651"/>
                </a:lnTo>
                <a:lnTo>
                  <a:pt x="2046096" y="2134489"/>
                </a:lnTo>
                <a:lnTo>
                  <a:pt x="2019935" y="2106803"/>
                </a:lnTo>
                <a:close/>
              </a:path>
              <a:path w="2203450" h="2326640">
                <a:moveTo>
                  <a:pt x="1967611" y="2051431"/>
                </a:moveTo>
                <a:lnTo>
                  <a:pt x="1939925" y="2077593"/>
                </a:lnTo>
                <a:lnTo>
                  <a:pt x="1966087" y="2105279"/>
                </a:lnTo>
                <a:lnTo>
                  <a:pt x="1993772" y="2079116"/>
                </a:lnTo>
                <a:lnTo>
                  <a:pt x="1967611" y="2051431"/>
                </a:lnTo>
                <a:close/>
              </a:path>
              <a:path w="2203450" h="2326640">
                <a:moveTo>
                  <a:pt x="1915160" y="1996058"/>
                </a:moveTo>
                <a:lnTo>
                  <a:pt x="1887601" y="2022347"/>
                </a:lnTo>
                <a:lnTo>
                  <a:pt x="1913763" y="2049907"/>
                </a:lnTo>
                <a:lnTo>
                  <a:pt x="1941448" y="2023745"/>
                </a:lnTo>
                <a:lnTo>
                  <a:pt x="1915160" y="1996058"/>
                </a:lnTo>
                <a:close/>
              </a:path>
              <a:path w="2203450" h="2326640">
                <a:moveTo>
                  <a:pt x="1862836" y="1940814"/>
                </a:moveTo>
                <a:lnTo>
                  <a:pt x="1835150" y="1966976"/>
                </a:lnTo>
                <a:lnTo>
                  <a:pt x="1861312" y="1994662"/>
                </a:lnTo>
                <a:lnTo>
                  <a:pt x="1888997" y="1968372"/>
                </a:lnTo>
                <a:lnTo>
                  <a:pt x="1862836" y="1940814"/>
                </a:lnTo>
                <a:close/>
              </a:path>
              <a:path w="2203450" h="2326640">
                <a:moveTo>
                  <a:pt x="1810512" y="1885441"/>
                </a:moveTo>
                <a:lnTo>
                  <a:pt x="1782826" y="1911603"/>
                </a:lnTo>
                <a:lnTo>
                  <a:pt x="1808988" y="1939289"/>
                </a:lnTo>
                <a:lnTo>
                  <a:pt x="1836673" y="1913127"/>
                </a:lnTo>
                <a:lnTo>
                  <a:pt x="1810512" y="1885441"/>
                </a:lnTo>
                <a:close/>
              </a:path>
              <a:path w="2203450" h="2326640">
                <a:moveTo>
                  <a:pt x="1758061" y="1830070"/>
                </a:moveTo>
                <a:lnTo>
                  <a:pt x="1730375" y="1856232"/>
                </a:lnTo>
                <a:lnTo>
                  <a:pt x="1756664" y="1883918"/>
                </a:lnTo>
                <a:lnTo>
                  <a:pt x="1784222" y="1857756"/>
                </a:lnTo>
                <a:lnTo>
                  <a:pt x="1758061" y="1830070"/>
                </a:lnTo>
                <a:close/>
              </a:path>
              <a:path w="2203450" h="2326640">
                <a:moveTo>
                  <a:pt x="1705737" y="1774697"/>
                </a:moveTo>
                <a:lnTo>
                  <a:pt x="1678051" y="1800859"/>
                </a:lnTo>
                <a:lnTo>
                  <a:pt x="1704213" y="1828545"/>
                </a:lnTo>
                <a:lnTo>
                  <a:pt x="1731898" y="1802383"/>
                </a:lnTo>
                <a:lnTo>
                  <a:pt x="1705737" y="1774697"/>
                </a:lnTo>
                <a:close/>
              </a:path>
              <a:path w="2203450" h="2326640">
                <a:moveTo>
                  <a:pt x="1653286" y="1719326"/>
                </a:moveTo>
                <a:lnTo>
                  <a:pt x="1625600" y="1745614"/>
                </a:lnTo>
                <a:lnTo>
                  <a:pt x="1651889" y="1773174"/>
                </a:lnTo>
                <a:lnTo>
                  <a:pt x="1679575" y="1747012"/>
                </a:lnTo>
                <a:lnTo>
                  <a:pt x="1653286" y="1719326"/>
                </a:lnTo>
                <a:close/>
              </a:path>
              <a:path w="2203450" h="2326640">
                <a:moveTo>
                  <a:pt x="1600962" y="1664081"/>
                </a:moveTo>
                <a:lnTo>
                  <a:pt x="1573276" y="1690243"/>
                </a:lnTo>
                <a:lnTo>
                  <a:pt x="1599438" y="1717928"/>
                </a:lnTo>
                <a:lnTo>
                  <a:pt x="1627123" y="1691639"/>
                </a:lnTo>
                <a:lnTo>
                  <a:pt x="1600962" y="1664081"/>
                </a:lnTo>
                <a:close/>
              </a:path>
              <a:path w="2203450" h="2326640">
                <a:moveTo>
                  <a:pt x="1548638" y="1608708"/>
                </a:moveTo>
                <a:lnTo>
                  <a:pt x="1520952" y="1634870"/>
                </a:lnTo>
                <a:lnTo>
                  <a:pt x="1547114" y="1662557"/>
                </a:lnTo>
                <a:lnTo>
                  <a:pt x="1574800" y="1636395"/>
                </a:lnTo>
                <a:lnTo>
                  <a:pt x="1548638" y="1608708"/>
                </a:lnTo>
                <a:close/>
              </a:path>
              <a:path w="2203450" h="2326640">
                <a:moveTo>
                  <a:pt x="1496187" y="1553337"/>
                </a:moveTo>
                <a:lnTo>
                  <a:pt x="1468501" y="1579499"/>
                </a:lnTo>
                <a:lnTo>
                  <a:pt x="1494663" y="1607184"/>
                </a:lnTo>
                <a:lnTo>
                  <a:pt x="1522348" y="1581022"/>
                </a:lnTo>
                <a:lnTo>
                  <a:pt x="1496187" y="1553337"/>
                </a:lnTo>
                <a:close/>
              </a:path>
              <a:path w="2203450" h="2326640">
                <a:moveTo>
                  <a:pt x="1443863" y="1497964"/>
                </a:moveTo>
                <a:lnTo>
                  <a:pt x="1416177" y="1524127"/>
                </a:lnTo>
                <a:lnTo>
                  <a:pt x="1442339" y="1551813"/>
                </a:lnTo>
                <a:lnTo>
                  <a:pt x="1470025" y="1525651"/>
                </a:lnTo>
                <a:lnTo>
                  <a:pt x="1443863" y="1497964"/>
                </a:lnTo>
                <a:close/>
              </a:path>
              <a:path w="2203450" h="2326640">
                <a:moveTo>
                  <a:pt x="1391412" y="1442592"/>
                </a:moveTo>
                <a:lnTo>
                  <a:pt x="1363726" y="1468881"/>
                </a:lnTo>
                <a:lnTo>
                  <a:pt x="1390014" y="1496440"/>
                </a:lnTo>
                <a:lnTo>
                  <a:pt x="1417701" y="1470278"/>
                </a:lnTo>
                <a:lnTo>
                  <a:pt x="1391412" y="1442592"/>
                </a:lnTo>
                <a:close/>
              </a:path>
              <a:path w="2203450" h="2326640">
                <a:moveTo>
                  <a:pt x="1339088" y="1387348"/>
                </a:moveTo>
                <a:lnTo>
                  <a:pt x="1311402" y="1413510"/>
                </a:lnTo>
                <a:lnTo>
                  <a:pt x="1337564" y="1441196"/>
                </a:lnTo>
                <a:lnTo>
                  <a:pt x="1365250" y="1414906"/>
                </a:lnTo>
                <a:lnTo>
                  <a:pt x="1339088" y="1387348"/>
                </a:lnTo>
                <a:close/>
              </a:path>
              <a:path w="2203450" h="2326640">
                <a:moveTo>
                  <a:pt x="1286764" y="1331976"/>
                </a:moveTo>
                <a:lnTo>
                  <a:pt x="1259078" y="1358138"/>
                </a:lnTo>
                <a:lnTo>
                  <a:pt x="1285239" y="1385824"/>
                </a:lnTo>
                <a:lnTo>
                  <a:pt x="1312926" y="1359662"/>
                </a:lnTo>
                <a:lnTo>
                  <a:pt x="1286764" y="1331976"/>
                </a:lnTo>
                <a:close/>
              </a:path>
              <a:path w="2203450" h="2326640">
                <a:moveTo>
                  <a:pt x="1234313" y="1276603"/>
                </a:moveTo>
                <a:lnTo>
                  <a:pt x="1206627" y="1302765"/>
                </a:lnTo>
                <a:lnTo>
                  <a:pt x="1232789" y="1330452"/>
                </a:lnTo>
                <a:lnTo>
                  <a:pt x="1260475" y="1304289"/>
                </a:lnTo>
                <a:lnTo>
                  <a:pt x="1234313" y="1276603"/>
                </a:lnTo>
                <a:close/>
              </a:path>
              <a:path w="2203450" h="2326640">
                <a:moveTo>
                  <a:pt x="1181989" y="1221231"/>
                </a:moveTo>
                <a:lnTo>
                  <a:pt x="1154303" y="1247393"/>
                </a:lnTo>
                <a:lnTo>
                  <a:pt x="1180464" y="1275079"/>
                </a:lnTo>
                <a:lnTo>
                  <a:pt x="1208151" y="1248917"/>
                </a:lnTo>
                <a:lnTo>
                  <a:pt x="1181989" y="1221231"/>
                </a:lnTo>
                <a:close/>
              </a:path>
              <a:path w="2203450" h="2326640">
                <a:moveTo>
                  <a:pt x="1129538" y="1165860"/>
                </a:moveTo>
                <a:lnTo>
                  <a:pt x="1101852" y="1192149"/>
                </a:lnTo>
                <a:lnTo>
                  <a:pt x="1128140" y="1219708"/>
                </a:lnTo>
                <a:lnTo>
                  <a:pt x="1155700" y="1193546"/>
                </a:lnTo>
                <a:lnTo>
                  <a:pt x="1129538" y="1165860"/>
                </a:lnTo>
                <a:close/>
              </a:path>
              <a:path w="2203450" h="2326640">
                <a:moveTo>
                  <a:pt x="1077214" y="1110614"/>
                </a:moveTo>
                <a:lnTo>
                  <a:pt x="1049528" y="1136777"/>
                </a:lnTo>
                <a:lnTo>
                  <a:pt x="1075689" y="1164463"/>
                </a:lnTo>
                <a:lnTo>
                  <a:pt x="1103376" y="1138174"/>
                </a:lnTo>
                <a:lnTo>
                  <a:pt x="1077214" y="1110614"/>
                </a:lnTo>
                <a:close/>
              </a:path>
              <a:path w="2203450" h="2326640">
                <a:moveTo>
                  <a:pt x="1024763" y="1055242"/>
                </a:moveTo>
                <a:lnTo>
                  <a:pt x="997204" y="1081404"/>
                </a:lnTo>
                <a:lnTo>
                  <a:pt x="1023365" y="1109090"/>
                </a:lnTo>
                <a:lnTo>
                  <a:pt x="1051052" y="1082928"/>
                </a:lnTo>
                <a:lnTo>
                  <a:pt x="1024763" y="1055242"/>
                </a:lnTo>
                <a:close/>
              </a:path>
              <a:path w="2203450" h="2326640">
                <a:moveTo>
                  <a:pt x="972438" y="999871"/>
                </a:moveTo>
                <a:lnTo>
                  <a:pt x="944753" y="1026033"/>
                </a:lnTo>
                <a:lnTo>
                  <a:pt x="970914" y="1053718"/>
                </a:lnTo>
                <a:lnTo>
                  <a:pt x="998601" y="1027556"/>
                </a:lnTo>
                <a:lnTo>
                  <a:pt x="972438" y="999871"/>
                </a:lnTo>
                <a:close/>
              </a:path>
              <a:path w="2203450" h="2326640">
                <a:moveTo>
                  <a:pt x="920114" y="944499"/>
                </a:moveTo>
                <a:lnTo>
                  <a:pt x="892429" y="970661"/>
                </a:lnTo>
                <a:lnTo>
                  <a:pt x="918590" y="998347"/>
                </a:lnTo>
                <a:lnTo>
                  <a:pt x="946277" y="972185"/>
                </a:lnTo>
                <a:lnTo>
                  <a:pt x="920114" y="944499"/>
                </a:lnTo>
                <a:close/>
              </a:path>
              <a:path w="2203450" h="2326640">
                <a:moveTo>
                  <a:pt x="867663" y="889126"/>
                </a:moveTo>
                <a:lnTo>
                  <a:pt x="839978" y="915415"/>
                </a:lnTo>
                <a:lnTo>
                  <a:pt x="866266" y="942975"/>
                </a:lnTo>
                <a:lnTo>
                  <a:pt x="893826" y="916813"/>
                </a:lnTo>
                <a:lnTo>
                  <a:pt x="867663" y="889126"/>
                </a:lnTo>
                <a:close/>
              </a:path>
              <a:path w="2203450" h="2326640">
                <a:moveTo>
                  <a:pt x="815339" y="833881"/>
                </a:moveTo>
                <a:lnTo>
                  <a:pt x="787654" y="860043"/>
                </a:lnTo>
                <a:lnTo>
                  <a:pt x="813815" y="887729"/>
                </a:lnTo>
                <a:lnTo>
                  <a:pt x="841502" y="861440"/>
                </a:lnTo>
                <a:lnTo>
                  <a:pt x="815339" y="833881"/>
                </a:lnTo>
                <a:close/>
              </a:path>
              <a:path w="2203450" h="2326640">
                <a:moveTo>
                  <a:pt x="762888" y="778510"/>
                </a:moveTo>
                <a:lnTo>
                  <a:pt x="735330" y="804672"/>
                </a:lnTo>
                <a:lnTo>
                  <a:pt x="761491" y="832358"/>
                </a:lnTo>
                <a:lnTo>
                  <a:pt x="789178" y="806196"/>
                </a:lnTo>
                <a:lnTo>
                  <a:pt x="762888" y="778510"/>
                </a:lnTo>
                <a:close/>
              </a:path>
              <a:path w="2203450" h="2326640">
                <a:moveTo>
                  <a:pt x="710564" y="723138"/>
                </a:moveTo>
                <a:lnTo>
                  <a:pt x="682879" y="749300"/>
                </a:lnTo>
                <a:lnTo>
                  <a:pt x="709040" y="776986"/>
                </a:lnTo>
                <a:lnTo>
                  <a:pt x="736727" y="750824"/>
                </a:lnTo>
                <a:lnTo>
                  <a:pt x="710564" y="723138"/>
                </a:lnTo>
                <a:close/>
              </a:path>
              <a:path w="2203450" h="2326640">
                <a:moveTo>
                  <a:pt x="658240" y="667765"/>
                </a:moveTo>
                <a:lnTo>
                  <a:pt x="630554" y="693927"/>
                </a:lnTo>
                <a:lnTo>
                  <a:pt x="656716" y="721613"/>
                </a:lnTo>
                <a:lnTo>
                  <a:pt x="684403" y="695451"/>
                </a:lnTo>
                <a:lnTo>
                  <a:pt x="658240" y="667765"/>
                </a:lnTo>
                <a:close/>
              </a:path>
              <a:path w="2203450" h="2326640">
                <a:moveTo>
                  <a:pt x="605789" y="612393"/>
                </a:moveTo>
                <a:lnTo>
                  <a:pt x="578103" y="638683"/>
                </a:lnTo>
                <a:lnTo>
                  <a:pt x="604265" y="666368"/>
                </a:lnTo>
                <a:lnTo>
                  <a:pt x="631951" y="640079"/>
                </a:lnTo>
                <a:lnTo>
                  <a:pt x="605789" y="612393"/>
                </a:lnTo>
                <a:close/>
              </a:path>
              <a:path w="2203450" h="2326640">
                <a:moveTo>
                  <a:pt x="553465" y="557149"/>
                </a:moveTo>
                <a:lnTo>
                  <a:pt x="525779" y="583311"/>
                </a:lnTo>
                <a:lnTo>
                  <a:pt x="551941" y="610997"/>
                </a:lnTo>
                <a:lnTo>
                  <a:pt x="579627" y="584835"/>
                </a:lnTo>
                <a:lnTo>
                  <a:pt x="553465" y="557149"/>
                </a:lnTo>
                <a:close/>
              </a:path>
              <a:path w="2203450" h="2326640">
                <a:moveTo>
                  <a:pt x="501014" y="501776"/>
                </a:moveTo>
                <a:lnTo>
                  <a:pt x="473328" y="527938"/>
                </a:lnTo>
                <a:lnTo>
                  <a:pt x="499617" y="555625"/>
                </a:lnTo>
                <a:lnTo>
                  <a:pt x="527303" y="529463"/>
                </a:lnTo>
                <a:lnTo>
                  <a:pt x="501014" y="501776"/>
                </a:lnTo>
                <a:close/>
              </a:path>
              <a:path w="2203450" h="2326640">
                <a:moveTo>
                  <a:pt x="448690" y="446404"/>
                </a:moveTo>
                <a:lnTo>
                  <a:pt x="421004" y="472566"/>
                </a:lnTo>
                <a:lnTo>
                  <a:pt x="447166" y="500252"/>
                </a:lnTo>
                <a:lnTo>
                  <a:pt x="474852" y="474090"/>
                </a:lnTo>
                <a:lnTo>
                  <a:pt x="448690" y="446404"/>
                </a:lnTo>
                <a:close/>
              </a:path>
              <a:path w="2203450" h="2326640">
                <a:moveTo>
                  <a:pt x="396366" y="391033"/>
                </a:moveTo>
                <a:lnTo>
                  <a:pt x="368681" y="417194"/>
                </a:lnTo>
                <a:lnTo>
                  <a:pt x="394842" y="444880"/>
                </a:lnTo>
                <a:lnTo>
                  <a:pt x="422528" y="418718"/>
                </a:lnTo>
                <a:lnTo>
                  <a:pt x="396366" y="391033"/>
                </a:lnTo>
                <a:close/>
              </a:path>
              <a:path w="2203450" h="2326640">
                <a:moveTo>
                  <a:pt x="343915" y="335661"/>
                </a:moveTo>
                <a:lnTo>
                  <a:pt x="316229" y="361950"/>
                </a:lnTo>
                <a:lnTo>
                  <a:pt x="342391" y="389636"/>
                </a:lnTo>
                <a:lnTo>
                  <a:pt x="370077" y="363347"/>
                </a:lnTo>
                <a:lnTo>
                  <a:pt x="343915" y="335661"/>
                </a:lnTo>
                <a:close/>
              </a:path>
              <a:path w="2203450" h="2326640">
                <a:moveTo>
                  <a:pt x="291591" y="280415"/>
                </a:moveTo>
                <a:lnTo>
                  <a:pt x="263906" y="306577"/>
                </a:lnTo>
                <a:lnTo>
                  <a:pt x="290067" y="334263"/>
                </a:lnTo>
                <a:lnTo>
                  <a:pt x="317753" y="308101"/>
                </a:lnTo>
                <a:lnTo>
                  <a:pt x="291591" y="280415"/>
                </a:lnTo>
                <a:close/>
              </a:path>
              <a:path w="2203450" h="2326640">
                <a:moveTo>
                  <a:pt x="239140" y="225043"/>
                </a:moveTo>
                <a:lnTo>
                  <a:pt x="211454" y="251205"/>
                </a:lnTo>
                <a:lnTo>
                  <a:pt x="237744" y="278891"/>
                </a:lnTo>
                <a:lnTo>
                  <a:pt x="265302" y="252729"/>
                </a:lnTo>
                <a:lnTo>
                  <a:pt x="239140" y="225043"/>
                </a:lnTo>
                <a:close/>
              </a:path>
              <a:path w="2203450" h="2326640">
                <a:moveTo>
                  <a:pt x="186816" y="169672"/>
                </a:moveTo>
                <a:lnTo>
                  <a:pt x="159131" y="195834"/>
                </a:lnTo>
                <a:lnTo>
                  <a:pt x="185292" y="223519"/>
                </a:lnTo>
                <a:lnTo>
                  <a:pt x="212978" y="197358"/>
                </a:lnTo>
                <a:lnTo>
                  <a:pt x="186816" y="169672"/>
                </a:lnTo>
                <a:close/>
              </a:path>
              <a:path w="2203450" h="2326640">
                <a:moveTo>
                  <a:pt x="134365" y="114300"/>
                </a:moveTo>
                <a:lnTo>
                  <a:pt x="106807" y="140462"/>
                </a:lnTo>
                <a:lnTo>
                  <a:pt x="132969" y="168148"/>
                </a:lnTo>
                <a:lnTo>
                  <a:pt x="160654" y="141986"/>
                </a:lnTo>
                <a:lnTo>
                  <a:pt x="134365" y="114300"/>
                </a:lnTo>
                <a:close/>
              </a:path>
              <a:path w="2203450" h="2326640">
                <a:moveTo>
                  <a:pt x="0" y="0"/>
                </a:moveTo>
                <a:lnTo>
                  <a:pt x="37084" y="122300"/>
                </a:lnTo>
                <a:lnTo>
                  <a:pt x="64679" y="96142"/>
                </a:lnTo>
                <a:lnTo>
                  <a:pt x="54356" y="85216"/>
                </a:lnTo>
                <a:lnTo>
                  <a:pt x="82041" y="58927"/>
                </a:lnTo>
                <a:lnTo>
                  <a:pt x="103937" y="58927"/>
                </a:lnTo>
                <a:lnTo>
                  <a:pt x="120014" y="43687"/>
                </a:lnTo>
                <a:lnTo>
                  <a:pt x="0" y="0"/>
                </a:lnTo>
                <a:close/>
              </a:path>
              <a:path w="2203450" h="2326640">
                <a:moveTo>
                  <a:pt x="92387" y="69876"/>
                </a:moveTo>
                <a:lnTo>
                  <a:pt x="64679" y="96142"/>
                </a:lnTo>
                <a:lnTo>
                  <a:pt x="80517" y="112902"/>
                </a:lnTo>
                <a:lnTo>
                  <a:pt x="108203" y="86613"/>
                </a:lnTo>
                <a:lnTo>
                  <a:pt x="92387" y="69876"/>
                </a:lnTo>
                <a:close/>
              </a:path>
              <a:path w="2203450" h="2326640">
                <a:moveTo>
                  <a:pt x="82041" y="58927"/>
                </a:moveTo>
                <a:lnTo>
                  <a:pt x="54356" y="85216"/>
                </a:lnTo>
                <a:lnTo>
                  <a:pt x="64679" y="96142"/>
                </a:lnTo>
                <a:lnTo>
                  <a:pt x="92387" y="69876"/>
                </a:lnTo>
                <a:lnTo>
                  <a:pt x="82041" y="58927"/>
                </a:lnTo>
                <a:close/>
              </a:path>
              <a:path w="2203450" h="2326640">
                <a:moveTo>
                  <a:pt x="103937" y="58927"/>
                </a:moveTo>
                <a:lnTo>
                  <a:pt x="82041" y="58927"/>
                </a:lnTo>
                <a:lnTo>
                  <a:pt x="92387" y="69876"/>
                </a:lnTo>
                <a:lnTo>
                  <a:pt x="103937" y="5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75811" y="2140457"/>
            <a:ext cx="2190750" cy="2343785"/>
          </a:xfrm>
          <a:custGeom>
            <a:avLst/>
            <a:gdLst/>
            <a:ahLst/>
            <a:cxnLst/>
            <a:rect l="l" t="t" r="r" b="b"/>
            <a:pathLst>
              <a:path w="2190750" h="2343785">
                <a:moveTo>
                  <a:pt x="26035" y="2289429"/>
                </a:moveTo>
                <a:lnTo>
                  <a:pt x="0" y="2317368"/>
                </a:lnTo>
                <a:lnTo>
                  <a:pt x="27939" y="2343277"/>
                </a:lnTo>
                <a:lnTo>
                  <a:pt x="53848" y="2315464"/>
                </a:lnTo>
                <a:lnTo>
                  <a:pt x="26035" y="2289429"/>
                </a:lnTo>
                <a:close/>
              </a:path>
              <a:path w="2190750" h="2343785">
                <a:moveTo>
                  <a:pt x="78104" y="2233803"/>
                </a:moveTo>
                <a:lnTo>
                  <a:pt x="52070" y="2261616"/>
                </a:lnTo>
                <a:lnTo>
                  <a:pt x="79883" y="2287650"/>
                </a:lnTo>
                <a:lnTo>
                  <a:pt x="105917" y="2259837"/>
                </a:lnTo>
                <a:lnTo>
                  <a:pt x="78104" y="2233803"/>
                </a:lnTo>
                <a:close/>
              </a:path>
              <a:path w="2190750" h="2343785">
                <a:moveTo>
                  <a:pt x="130048" y="2178049"/>
                </a:moveTo>
                <a:lnTo>
                  <a:pt x="104012" y="2205990"/>
                </a:lnTo>
                <a:lnTo>
                  <a:pt x="131952" y="2231897"/>
                </a:lnTo>
                <a:lnTo>
                  <a:pt x="157861" y="2204085"/>
                </a:lnTo>
                <a:lnTo>
                  <a:pt x="130048" y="2178049"/>
                </a:lnTo>
                <a:close/>
              </a:path>
              <a:path w="2190750" h="2343785">
                <a:moveTo>
                  <a:pt x="182117" y="2122423"/>
                </a:moveTo>
                <a:lnTo>
                  <a:pt x="156083" y="2150236"/>
                </a:lnTo>
                <a:lnTo>
                  <a:pt x="183896" y="2176272"/>
                </a:lnTo>
                <a:lnTo>
                  <a:pt x="209930" y="2148459"/>
                </a:lnTo>
                <a:lnTo>
                  <a:pt x="182117" y="2122423"/>
                </a:lnTo>
                <a:close/>
              </a:path>
              <a:path w="2190750" h="2343785">
                <a:moveTo>
                  <a:pt x="234061" y="2066670"/>
                </a:moveTo>
                <a:lnTo>
                  <a:pt x="208152" y="2094610"/>
                </a:lnTo>
                <a:lnTo>
                  <a:pt x="235965" y="2120518"/>
                </a:lnTo>
                <a:lnTo>
                  <a:pt x="262000" y="2092705"/>
                </a:lnTo>
                <a:lnTo>
                  <a:pt x="234061" y="2066670"/>
                </a:lnTo>
                <a:close/>
              </a:path>
              <a:path w="2190750" h="2343785">
                <a:moveTo>
                  <a:pt x="286130" y="2011044"/>
                </a:moveTo>
                <a:lnTo>
                  <a:pt x="260096" y="2038858"/>
                </a:lnTo>
                <a:lnTo>
                  <a:pt x="287909" y="2064892"/>
                </a:lnTo>
                <a:lnTo>
                  <a:pt x="313943" y="2037079"/>
                </a:lnTo>
                <a:lnTo>
                  <a:pt x="286130" y="2011044"/>
                </a:lnTo>
                <a:close/>
              </a:path>
              <a:path w="2190750" h="2343785">
                <a:moveTo>
                  <a:pt x="338074" y="1955291"/>
                </a:moveTo>
                <a:lnTo>
                  <a:pt x="312165" y="1983231"/>
                </a:lnTo>
                <a:lnTo>
                  <a:pt x="339978" y="2009139"/>
                </a:lnTo>
                <a:lnTo>
                  <a:pt x="366013" y="1981327"/>
                </a:lnTo>
                <a:lnTo>
                  <a:pt x="338074" y="1955291"/>
                </a:lnTo>
                <a:close/>
              </a:path>
              <a:path w="2190750" h="2343785">
                <a:moveTo>
                  <a:pt x="390143" y="1899665"/>
                </a:moveTo>
                <a:lnTo>
                  <a:pt x="364109" y="1927478"/>
                </a:lnTo>
                <a:lnTo>
                  <a:pt x="391922" y="1953514"/>
                </a:lnTo>
                <a:lnTo>
                  <a:pt x="417957" y="1925700"/>
                </a:lnTo>
                <a:lnTo>
                  <a:pt x="390143" y="1899665"/>
                </a:lnTo>
                <a:close/>
              </a:path>
              <a:path w="2190750" h="2343785">
                <a:moveTo>
                  <a:pt x="442213" y="1844039"/>
                </a:moveTo>
                <a:lnTo>
                  <a:pt x="416178" y="1871852"/>
                </a:lnTo>
                <a:lnTo>
                  <a:pt x="443991" y="1897887"/>
                </a:lnTo>
                <a:lnTo>
                  <a:pt x="470026" y="1869947"/>
                </a:lnTo>
                <a:lnTo>
                  <a:pt x="442213" y="1844039"/>
                </a:lnTo>
                <a:close/>
              </a:path>
              <a:path w="2190750" h="2343785">
                <a:moveTo>
                  <a:pt x="494157" y="1788286"/>
                </a:moveTo>
                <a:lnTo>
                  <a:pt x="468122" y="1816099"/>
                </a:lnTo>
                <a:lnTo>
                  <a:pt x="496062" y="1842134"/>
                </a:lnTo>
                <a:lnTo>
                  <a:pt x="521970" y="1814321"/>
                </a:lnTo>
                <a:lnTo>
                  <a:pt x="494157" y="1788286"/>
                </a:lnTo>
                <a:close/>
              </a:path>
              <a:path w="2190750" h="2343785">
                <a:moveTo>
                  <a:pt x="546226" y="1732660"/>
                </a:moveTo>
                <a:lnTo>
                  <a:pt x="520191" y="1760473"/>
                </a:lnTo>
                <a:lnTo>
                  <a:pt x="548004" y="1786508"/>
                </a:lnTo>
                <a:lnTo>
                  <a:pt x="574039" y="1758568"/>
                </a:lnTo>
                <a:lnTo>
                  <a:pt x="546226" y="1732660"/>
                </a:lnTo>
                <a:close/>
              </a:path>
              <a:path w="2190750" h="2343785">
                <a:moveTo>
                  <a:pt x="598170" y="1676908"/>
                </a:moveTo>
                <a:lnTo>
                  <a:pt x="572135" y="1704720"/>
                </a:lnTo>
                <a:lnTo>
                  <a:pt x="600075" y="1730755"/>
                </a:lnTo>
                <a:lnTo>
                  <a:pt x="625983" y="1702942"/>
                </a:lnTo>
                <a:lnTo>
                  <a:pt x="598170" y="1676908"/>
                </a:lnTo>
                <a:close/>
              </a:path>
              <a:path w="2190750" h="2343785">
                <a:moveTo>
                  <a:pt x="650239" y="1621281"/>
                </a:moveTo>
                <a:lnTo>
                  <a:pt x="624204" y="1649094"/>
                </a:lnTo>
                <a:lnTo>
                  <a:pt x="652017" y="1675129"/>
                </a:lnTo>
                <a:lnTo>
                  <a:pt x="678052" y="1647189"/>
                </a:lnTo>
                <a:lnTo>
                  <a:pt x="650239" y="1621281"/>
                </a:lnTo>
                <a:close/>
              </a:path>
              <a:path w="2190750" h="2343785">
                <a:moveTo>
                  <a:pt x="702183" y="1565528"/>
                </a:moveTo>
                <a:lnTo>
                  <a:pt x="676275" y="1593341"/>
                </a:lnTo>
                <a:lnTo>
                  <a:pt x="704088" y="1619377"/>
                </a:lnTo>
                <a:lnTo>
                  <a:pt x="730123" y="1591564"/>
                </a:lnTo>
                <a:lnTo>
                  <a:pt x="702183" y="1565528"/>
                </a:lnTo>
                <a:close/>
              </a:path>
              <a:path w="2190750" h="2343785">
                <a:moveTo>
                  <a:pt x="754252" y="1509902"/>
                </a:moveTo>
                <a:lnTo>
                  <a:pt x="728217" y="1537715"/>
                </a:lnTo>
                <a:lnTo>
                  <a:pt x="756030" y="1563750"/>
                </a:lnTo>
                <a:lnTo>
                  <a:pt x="782065" y="1535810"/>
                </a:lnTo>
                <a:lnTo>
                  <a:pt x="754252" y="1509902"/>
                </a:lnTo>
                <a:close/>
              </a:path>
              <a:path w="2190750" h="2343785">
                <a:moveTo>
                  <a:pt x="806196" y="1454150"/>
                </a:moveTo>
                <a:lnTo>
                  <a:pt x="780288" y="1481962"/>
                </a:lnTo>
                <a:lnTo>
                  <a:pt x="808101" y="1507997"/>
                </a:lnTo>
                <a:lnTo>
                  <a:pt x="834136" y="1480184"/>
                </a:lnTo>
                <a:lnTo>
                  <a:pt x="806196" y="1454150"/>
                </a:lnTo>
                <a:close/>
              </a:path>
              <a:path w="2190750" h="2343785">
                <a:moveTo>
                  <a:pt x="858265" y="1398524"/>
                </a:moveTo>
                <a:lnTo>
                  <a:pt x="832230" y="1426337"/>
                </a:lnTo>
                <a:lnTo>
                  <a:pt x="860043" y="1452371"/>
                </a:lnTo>
                <a:lnTo>
                  <a:pt x="886078" y="1424431"/>
                </a:lnTo>
                <a:lnTo>
                  <a:pt x="858265" y="1398524"/>
                </a:lnTo>
                <a:close/>
              </a:path>
              <a:path w="2190750" h="2343785">
                <a:moveTo>
                  <a:pt x="910336" y="1342770"/>
                </a:moveTo>
                <a:lnTo>
                  <a:pt x="884301" y="1370583"/>
                </a:lnTo>
                <a:lnTo>
                  <a:pt x="912113" y="1396618"/>
                </a:lnTo>
                <a:lnTo>
                  <a:pt x="938149" y="1368805"/>
                </a:lnTo>
                <a:lnTo>
                  <a:pt x="910336" y="1342770"/>
                </a:lnTo>
                <a:close/>
              </a:path>
              <a:path w="2190750" h="2343785">
                <a:moveTo>
                  <a:pt x="962278" y="1287144"/>
                </a:moveTo>
                <a:lnTo>
                  <a:pt x="936243" y="1314957"/>
                </a:lnTo>
                <a:lnTo>
                  <a:pt x="964184" y="1340992"/>
                </a:lnTo>
                <a:lnTo>
                  <a:pt x="990091" y="1313052"/>
                </a:lnTo>
                <a:lnTo>
                  <a:pt x="962278" y="1287144"/>
                </a:lnTo>
                <a:close/>
              </a:path>
              <a:path w="2190750" h="2343785">
                <a:moveTo>
                  <a:pt x="1014349" y="1231391"/>
                </a:moveTo>
                <a:lnTo>
                  <a:pt x="988313" y="1259204"/>
                </a:lnTo>
                <a:lnTo>
                  <a:pt x="1016126" y="1285239"/>
                </a:lnTo>
                <a:lnTo>
                  <a:pt x="1042162" y="1257427"/>
                </a:lnTo>
                <a:lnTo>
                  <a:pt x="1014349" y="1231391"/>
                </a:lnTo>
                <a:close/>
              </a:path>
              <a:path w="2190750" h="2343785">
                <a:moveTo>
                  <a:pt x="1066291" y="1175765"/>
                </a:moveTo>
                <a:lnTo>
                  <a:pt x="1040257" y="1203578"/>
                </a:lnTo>
                <a:lnTo>
                  <a:pt x="1068197" y="1229614"/>
                </a:lnTo>
                <a:lnTo>
                  <a:pt x="1094104" y="1201801"/>
                </a:lnTo>
                <a:lnTo>
                  <a:pt x="1066291" y="1175765"/>
                </a:lnTo>
                <a:close/>
              </a:path>
              <a:path w="2190750" h="2343785">
                <a:moveTo>
                  <a:pt x="1118362" y="1120013"/>
                </a:moveTo>
                <a:lnTo>
                  <a:pt x="1092327" y="1147952"/>
                </a:lnTo>
                <a:lnTo>
                  <a:pt x="1120139" y="1173861"/>
                </a:lnTo>
                <a:lnTo>
                  <a:pt x="1146175" y="1146047"/>
                </a:lnTo>
                <a:lnTo>
                  <a:pt x="1118362" y="1120013"/>
                </a:lnTo>
                <a:close/>
              </a:path>
              <a:path w="2190750" h="2343785">
                <a:moveTo>
                  <a:pt x="1170304" y="1064387"/>
                </a:moveTo>
                <a:lnTo>
                  <a:pt x="1144397" y="1092200"/>
                </a:lnTo>
                <a:lnTo>
                  <a:pt x="1172210" y="1118234"/>
                </a:lnTo>
                <a:lnTo>
                  <a:pt x="1198245" y="1090421"/>
                </a:lnTo>
                <a:lnTo>
                  <a:pt x="1170304" y="1064387"/>
                </a:lnTo>
                <a:close/>
              </a:path>
              <a:path w="2190750" h="2343785">
                <a:moveTo>
                  <a:pt x="1222375" y="1008633"/>
                </a:moveTo>
                <a:lnTo>
                  <a:pt x="1196339" y="1036574"/>
                </a:lnTo>
                <a:lnTo>
                  <a:pt x="1224152" y="1062481"/>
                </a:lnTo>
                <a:lnTo>
                  <a:pt x="1250188" y="1034668"/>
                </a:lnTo>
                <a:lnTo>
                  <a:pt x="1222375" y="1008633"/>
                </a:lnTo>
                <a:close/>
              </a:path>
              <a:path w="2190750" h="2343785">
                <a:moveTo>
                  <a:pt x="1274317" y="953007"/>
                </a:moveTo>
                <a:lnTo>
                  <a:pt x="1248410" y="980820"/>
                </a:lnTo>
                <a:lnTo>
                  <a:pt x="1276223" y="1006855"/>
                </a:lnTo>
                <a:lnTo>
                  <a:pt x="1302258" y="979042"/>
                </a:lnTo>
                <a:lnTo>
                  <a:pt x="1274317" y="953007"/>
                </a:lnTo>
                <a:close/>
              </a:path>
              <a:path w="2190750" h="2343785">
                <a:moveTo>
                  <a:pt x="1326388" y="897254"/>
                </a:moveTo>
                <a:lnTo>
                  <a:pt x="1300352" y="925194"/>
                </a:lnTo>
                <a:lnTo>
                  <a:pt x="1328165" y="951102"/>
                </a:lnTo>
                <a:lnTo>
                  <a:pt x="1354201" y="923289"/>
                </a:lnTo>
                <a:lnTo>
                  <a:pt x="1326388" y="897254"/>
                </a:lnTo>
                <a:close/>
              </a:path>
              <a:path w="2190750" h="2343785">
                <a:moveTo>
                  <a:pt x="1378458" y="841628"/>
                </a:moveTo>
                <a:lnTo>
                  <a:pt x="1352423" y="869441"/>
                </a:lnTo>
                <a:lnTo>
                  <a:pt x="1380236" y="895476"/>
                </a:lnTo>
                <a:lnTo>
                  <a:pt x="1406271" y="867663"/>
                </a:lnTo>
                <a:lnTo>
                  <a:pt x="1378458" y="841628"/>
                </a:lnTo>
                <a:close/>
              </a:path>
              <a:path w="2190750" h="2343785">
                <a:moveTo>
                  <a:pt x="1430401" y="785876"/>
                </a:moveTo>
                <a:lnTo>
                  <a:pt x="1404365" y="813815"/>
                </a:lnTo>
                <a:lnTo>
                  <a:pt x="1432305" y="839724"/>
                </a:lnTo>
                <a:lnTo>
                  <a:pt x="1458214" y="811911"/>
                </a:lnTo>
                <a:lnTo>
                  <a:pt x="1430401" y="785876"/>
                </a:lnTo>
                <a:close/>
              </a:path>
              <a:path w="2190750" h="2343785">
                <a:moveTo>
                  <a:pt x="1482471" y="730250"/>
                </a:moveTo>
                <a:lnTo>
                  <a:pt x="1456436" y="758063"/>
                </a:lnTo>
                <a:lnTo>
                  <a:pt x="1484249" y="784097"/>
                </a:lnTo>
                <a:lnTo>
                  <a:pt x="1510284" y="756284"/>
                </a:lnTo>
                <a:lnTo>
                  <a:pt x="1482471" y="730250"/>
                </a:lnTo>
                <a:close/>
              </a:path>
              <a:path w="2190750" h="2343785">
                <a:moveTo>
                  <a:pt x="1534414" y="674496"/>
                </a:moveTo>
                <a:lnTo>
                  <a:pt x="1508378" y="702437"/>
                </a:lnTo>
                <a:lnTo>
                  <a:pt x="1536318" y="728344"/>
                </a:lnTo>
                <a:lnTo>
                  <a:pt x="1562227" y="700531"/>
                </a:lnTo>
                <a:lnTo>
                  <a:pt x="1534414" y="674496"/>
                </a:lnTo>
                <a:close/>
              </a:path>
              <a:path w="2190750" h="2343785">
                <a:moveTo>
                  <a:pt x="1586484" y="618870"/>
                </a:moveTo>
                <a:lnTo>
                  <a:pt x="1560449" y="646683"/>
                </a:lnTo>
                <a:lnTo>
                  <a:pt x="1588262" y="672718"/>
                </a:lnTo>
                <a:lnTo>
                  <a:pt x="1614297" y="644905"/>
                </a:lnTo>
                <a:lnTo>
                  <a:pt x="1586484" y="618870"/>
                </a:lnTo>
                <a:close/>
              </a:path>
              <a:path w="2190750" h="2343785">
                <a:moveTo>
                  <a:pt x="1638427" y="563117"/>
                </a:moveTo>
                <a:lnTo>
                  <a:pt x="1612518" y="591057"/>
                </a:lnTo>
                <a:lnTo>
                  <a:pt x="1640332" y="616965"/>
                </a:lnTo>
                <a:lnTo>
                  <a:pt x="1666366" y="589152"/>
                </a:lnTo>
                <a:lnTo>
                  <a:pt x="1638427" y="563117"/>
                </a:lnTo>
                <a:close/>
              </a:path>
              <a:path w="2190750" h="2343785">
                <a:moveTo>
                  <a:pt x="1690497" y="507491"/>
                </a:moveTo>
                <a:lnTo>
                  <a:pt x="1664462" y="535304"/>
                </a:lnTo>
                <a:lnTo>
                  <a:pt x="1692275" y="561339"/>
                </a:lnTo>
                <a:lnTo>
                  <a:pt x="1718310" y="533526"/>
                </a:lnTo>
                <a:lnTo>
                  <a:pt x="1690497" y="507491"/>
                </a:lnTo>
                <a:close/>
              </a:path>
              <a:path w="2190750" h="2343785">
                <a:moveTo>
                  <a:pt x="1742439" y="451865"/>
                </a:moveTo>
                <a:lnTo>
                  <a:pt x="1716532" y="479678"/>
                </a:lnTo>
                <a:lnTo>
                  <a:pt x="1744345" y="505713"/>
                </a:lnTo>
                <a:lnTo>
                  <a:pt x="1770379" y="477774"/>
                </a:lnTo>
                <a:lnTo>
                  <a:pt x="1742439" y="451865"/>
                </a:lnTo>
                <a:close/>
              </a:path>
              <a:path w="2190750" h="2343785">
                <a:moveTo>
                  <a:pt x="1794510" y="396113"/>
                </a:moveTo>
                <a:lnTo>
                  <a:pt x="1768475" y="423925"/>
                </a:lnTo>
                <a:lnTo>
                  <a:pt x="1796288" y="449961"/>
                </a:lnTo>
                <a:lnTo>
                  <a:pt x="1822323" y="422147"/>
                </a:lnTo>
                <a:lnTo>
                  <a:pt x="1794510" y="396113"/>
                </a:lnTo>
                <a:close/>
              </a:path>
              <a:path w="2190750" h="2343785">
                <a:moveTo>
                  <a:pt x="1846579" y="340487"/>
                </a:moveTo>
                <a:lnTo>
                  <a:pt x="1820545" y="368300"/>
                </a:lnTo>
                <a:lnTo>
                  <a:pt x="1848358" y="394334"/>
                </a:lnTo>
                <a:lnTo>
                  <a:pt x="1874392" y="366394"/>
                </a:lnTo>
                <a:lnTo>
                  <a:pt x="1846579" y="340487"/>
                </a:lnTo>
                <a:close/>
              </a:path>
              <a:path w="2190750" h="2343785">
                <a:moveTo>
                  <a:pt x="1898523" y="284733"/>
                </a:moveTo>
                <a:lnTo>
                  <a:pt x="1872488" y="312546"/>
                </a:lnTo>
                <a:lnTo>
                  <a:pt x="1900427" y="338581"/>
                </a:lnTo>
                <a:lnTo>
                  <a:pt x="1926336" y="310768"/>
                </a:lnTo>
                <a:lnTo>
                  <a:pt x="1898523" y="284733"/>
                </a:lnTo>
                <a:close/>
              </a:path>
              <a:path w="2190750" h="2343785">
                <a:moveTo>
                  <a:pt x="1950592" y="229107"/>
                </a:moveTo>
                <a:lnTo>
                  <a:pt x="1924558" y="256920"/>
                </a:lnTo>
                <a:lnTo>
                  <a:pt x="1952371" y="282955"/>
                </a:lnTo>
                <a:lnTo>
                  <a:pt x="1978405" y="255015"/>
                </a:lnTo>
                <a:lnTo>
                  <a:pt x="1950592" y="229107"/>
                </a:lnTo>
                <a:close/>
              </a:path>
              <a:path w="2190750" h="2343785">
                <a:moveTo>
                  <a:pt x="2002536" y="173354"/>
                </a:moveTo>
                <a:lnTo>
                  <a:pt x="1976501" y="201167"/>
                </a:lnTo>
                <a:lnTo>
                  <a:pt x="2004440" y="227202"/>
                </a:lnTo>
                <a:lnTo>
                  <a:pt x="2030349" y="199389"/>
                </a:lnTo>
                <a:lnTo>
                  <a:pt x="2002536" y="173354"/>
                </a:lnTo>
                <a:close/>
              </a:path>
              <a:path w="2190750" h="2343785">
                <a:moveTo>
                  <a:pt x="2054605" y="117728"/>
                </a:moveTo>
                <a:lnTo>
                  <a:pt x="2028571" y="145541"/>
                </a:lnTo>
                <a:lnTo>
                  <a:pt x="2056384" y="171576"/>
                </a:lnTo>
                <a:lnTo>
                  <a:pt x="2082418" y="143637"/>
                </a:lnTo>
                <a:lnTo>
                  <a:pt x="2054605" y="117728"/>
                </a:lnTo>
                <a:close/>
              </a:path>
              <a:path w="2190750" h="2343785">
                <a:moveTo>
                  <a:pt x="2172254" y="61975"/>
                </a:moveTo>
                <a:lnTo>
                  <a:pt x="2106549" y="61975"/>
                </a:lnTo>
                <a:lnTo>
                  <a:pt x="2134489" y="88011"/>
                </a:lnTo>
                <a:lnTo>
                  <a:pt x="2126466" y="96581"/>
                </a:lnTo>
                <a:lnTo>
                  <a:pt x="2154301" y="122554"/>
                </a:lnTo>
                <a:lnTo>
                  <a:pt x="2172254" y="61975"/>
                </a:lnTo>
                <a:close/>
              </a:path>
              <a:path w="2190750" h="2343785">
                <a:moveTo>
                  <a:pt x="2098565" y="70546"/>
                </a:moveTo>
                <a:lnTo>
                  <a:pt x="2080640" y="89788"/>
                </a:lnTo>
                <a:lnTo>
                  <a:pt x="2108454" y="115824"/>
                </a:lnTo>
                <a:lnTo>
                  <a:pt x="2126466" y="96581"/>
                </a:lnTo>
                <a:lnTo>
                  <a:pt x="2098565" y="70546"/>
                </a:lnTo>
                <a:close/>
              </a:path>
              <a:path w="2190750" h="2343785">
                <a:moveTo>
                  <a:pt x="2106549" y="61975"/>
                </a:moveTo>
                <a:lnTo>
                  <a:pt x="2098565" y="70546"/>
                </a:lnTo>
                <a:lnTo>
                  <a:pt x="2126466" y="96581"/>
                </a:lnTo>
                <a:lnTo>
                  <a:pt x="2134489" y="88011"/>
                </a:lnTo>
                <a:lnTo>
                  <a:pt x="2106549" y="61975"/>
                </a:lnTo>
                <a:close/>
              </a:path>
              <a:path w="2190750" h="2343785">
                <a:moveTo>
                  <a:pt x="2190623" y="0"/>
                </a:moveTo>
                <a:lnTo>
                  <a:pt x="2070735" y="44576"/>
                </a:lnTo>
                <a:lnTo>
                  <a:pt x="2098565" y="70546"/>
                </a:lnTo>
                <a:lnTo>
                  <a:pt x="2106549" y="61975"/>
                </a:lnTo>
                <a:lnTo>
                  <a:pt x="2172254" y="61975"/>
                </a:lnTo>
                <a:lnTo>
                  <a:pt x="2190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1341" y="2140457"/>
            <a:ext cx="4330065" cy="2354580"/>
          </a:xfrm>
          <a:custGeom>
            <a:avLst/>
            <a:gdLst/>
            <a:ahLst/>
            <a:cxnLst/>
            <a:rect l="l" t="t" r="r" b="b"/>
            <a:pathLst>
              <a:path w="4330065" h="2354579">
                <a:moveTo>
                  <a:pt x="33400" y="2302891"/>
                </a:moveTo>
                <a:lnTo>
                  <a:pt x="0" y="2321052"/>
                </a:lnTo>
                <a:lnTo>
                  <a:pt x="18034" y="2354579"/>
                </a:lnTo>
                <a:lnTo>
                  <a:pt x="51562" y="2336418"/>
                </a:lnTo>
                <a:lnTo>
                  <a:pt x="33400" y="2302891"/>
                </a:lnTo>
                <a:close/>
              </a:path>
              <a:path w="4330065" h="2354579">
                <a:moveTo>
                  <a:pt x="100456" y="2266696"/>
                </a:moveTo>
                <a:lnTo>
                  <a:pt x="66928" y="2284729"/>
                </a:lnTo>
                <a:lnTo>
                  <a:pt x="85090" y="2318258"/>
                </a:lnTo>
                <a:lnTo>
                  <a:pt x="118618" y="2300097"/>
                </a:lnTo>
                <a:lnTo>
                  <a:pt x="100456" y="2266696"/>
                </a:lnTo>
                <a:close/>
              </a:path>
              <a:path w="4330065" h="2354579">
                <a:moveTo>
                  <a:pt x="167512" y="2230373"/>
                </a:moveTo>
                <a:lnTo>
                  <a:pt x="133984" y="2248535"/>
                </a:lnTo>
                <a:lnTo>
                  <a:pt x="152146" y="2282062"/>
                </a:lnTo>
                <a:lnTo>
                  <a:pt x="185674" y="2263902"/>
                </a:lnTo>
                <a:lnTo>
                  <a:pt x="167512" y="2230373"/>
                </a:lnTo>
                <a:close/>
              </a:path>
              <a:path w="4330065" h="2354579">
                <a:moveTo>
                  <a:pt x="234569" y="2194052"/>
                </a:moveTo>
                <a:lnTo>
                  <a:pt x="201040" y="2212212"/>
                </a:lnTo>
                <a:lnTo>
                  <a:pt x="219075" y="2245741"/>
                </a:lnTo>
                <a:lnTo>
                  <a:pt x="252603" y="2227579"/>
                </a:lnTo>
                <a:lnTo>
                  <a:pt x="234569" y="2194052"/>
                </a:lnTo>
                <a:close/>
              </a:path>
              <a:path w="4330065" h="2354579">
                <a:moveTo>
                  <a:pt x="301497" y="2157856"/>
                </a:moveTo>
                <a:lnTo>
                  <a:pt x="267970" y="2176017"/>
                </a:lnTo>
                <a:lnTo>
                  <a:pt x="286131" y="2209546"/>
                </a:lnTo>
                <a:lnTo>
                  <a:pt x="319659" y="2191385"/>
                </a:lnTo>
                <a:lnTo>
                  <a:pt x="301497" y="2157856"/>
                </a:lnTo>
                <a:close/>
              </a:path>
              <a:path w="4330065" h="2354579">
                <a:moveTo>
                  <a:pt x="368553" y="2121535"/>
                </a:moveTo>
                <a:lnTo>
                  <a:pt x="335026" y="2139696"/>
                </a:lnTo>
                <a:lnTo>
                  <a:pt x="353186" y="2173223"/>
                </a:lnTo>
                <a:lnTo>
                  <a:pt x="386715" y="2155062"/>
                </a:lnTo>
                <a:lnTo>
                  <a:pt x="368553" y="2121535"/>
                </a:lnTo>
                <a:close/>
              </a:path>
              <a:path w="4330065" h="2354579">
                <a:moveTo>
                  <a:pt x="435609" y="2085339"/>
                </a:moveTo>
                <a:lnTo>
                  <a:pt x="402082" y="2103500"/>
                </a:lnTo>
                <a:lnTo>
                  <a:pt x="420242" y="2137029"/>
                </a:lnTo>
                <a:lnTo>
                  <a:pt x="453644" y="2118867"/>
                </a:lnTo>
                <a:lnTo>
                  <a:pt x="435609" y="2085339"/>
                </a:lnTo>
                <a:close/>
              </a:path>
              <a:path w="4330065" h="2354579">
                <a:moveTo>
                  <a:pt x="502539" y="2049017"/>
                </a:moveTo>
                <a:lnTo>
                  <a:pt x="469138" y="2067178"/>
                </a:lnTo>
                <a:lnTo>
                  <a:pt x="487172" y="2100706"/>
                </a:lnTo>
                <a:lnTo>
                  <a:pt x="520700" y="2082545"/>
                </a:lnTo>
                <a:lnTo>
                  <a:pt x="502539" y="2049017"/>
                </a:lnTo>
                <a:close/>
              </a:path>
              <a:path w="4330065" h="2354579">
                <a:moveTo>
                  <a:pt x="569595" y="2012822"/>
                </a:moveTo>
                <a:lnTo>
                  <a:pt x="536066" y="2030983"/>
                </a:lnTo>
                <a:lnTo>
                  <a:pt x="554228" y="2064384"/>
                </a:lnTo>
                <a:lnTo>
                  <a:pt x="587756" y="2046350"/>
                </a:lnTo>
                <a:lnTo>
                  <a:pt x="569595" y="2012822"/>
                </a:lnTo>
                <a:close/>
              </a:path>
              <a:path w="4330065" h="2354579">
                <a:moveTo>
                  <a:pt x="636651" y="1976500"/>
                </a:moveTo>
                <a:lnTo>
                  <a:pt x="603122" y="1994661"/>
                </a:lnTo>
                <a:lnTo>
                  <a:pt x="621284" y="2028189"/>
                </a:lnTo>
                <a:lnTo>
                  <a:pt x="654811" y="2010028"/>
                </a:lnTo>
                <a:lnTo>
                  <a:pt x="636651" y="1976500"/>
                </a:lnTo>
                <a:close/>
              </a:path>
              <a:path w="4330065" h="2354579">
                <a:moveTo>
                  <a:pt x="703707" y="1940305"/>
                </a:moveTo>
                <a:lnTo>
                  <a:pt x="670179" y="1958466"/>
                </a:lnTo>
                <a:lnTo>
                  <a:pt x="688213" y="1991867"/>
                </a:lnTo>
                <a:lnTo>
                  <a:pt x="721741" y="1973833"/>
                </a:lnTo>
                <a:lnTo>
                  <a:pt x="703707" y="1940305"/>
                </a:lnTo>
                <a:close/>
              </a:path>
              <a:path w="4330065" h="2354579">
                <a:moveTo>
                  <a:pt x="770635" y="1903983"/>
                </a:moveTo>
                <a:lnTo>
                  <a:pt x="737108" y="1922144"/>
                </a:lnTo>
                <a:lnTo>
                  <a:pt x="755269" y="1955672"/>
                </a:lnTo>
                <a:lnTo>
                  <a:pt x="788797" y="1937511"/>
                </a:lnTo>
                <a:lnTo>
                  <a:pt x="770635" y="1903983"/>
                </a:lnTo>
                <a:close/>
              </a:path>
              <a:path w="4330065" h="2354579">
                <a:moveTo>
                  <a:pt x="837691" y="1867789"/>
                </a:moveTo>
                <a:lnTo>
                  <a:pt x="804164" y="1885822"/>
                </a:lnTo>
                <a:lnTo>
                  <a:pt x="822325" y="1919350"/>
                </a:lnTo>
                <a:lnTo>
                  <a:pt x="855853" y="1901316"/>
                </a:lnTo>
                <a:lnTo>
                  <a:pt x="837691" y="1867789"/>
                </a:lnTo>
                <a:close/>
              </a:path>
              <a:path w="4330065" h="2354579">
                <a:moveTo>
                  <a:pt x="904747" y="1831466"/>
                </a:moveTo>
                <a:lnTo>
                  <a:pt x="871220" y="1849627"/>
                </a:lnTo>
                <a:lnTo>
                  <a:pt x="889381" y="1883155"/>
                </a:lnTo>
                <a:lnTo>
                  <a:pt x="922782" y="1864994"/>
                </a:lnTo>
                <a:lnTo>
                  <a:pt x="904747" y="1831466"/>
                </a:lnTo>
                <a:close/>
              </a:path>
              <a:path w="4330065" h="2354579">
                <a:moveTo>
                  <a:pt x="971677" y="1795271"/>
                </a:moveTo>
                <a:lnTo>
                  <a:pt x="938148" y="1813305"/>
                </a:lnTo>
                <a:lnTo>
                  <a:pt x="956310" y="1846833"/>
                </a:lnTo>
                <a:lnTo>
                  <a:pt x="989838" y="1828799"/>
                </a:lnTo>
                <a:lnTo>
                  <a:pt x="971677" y="1795271"/>
                </a:lnTo>
                <a:close/>
              </a:path>
              <a:path w="4330065" h="2354579">
                <a:moveTo>
                  <a:pt x="1038733" y="1758949"/>
                </a:moveTo>
                <a:lnTo>
                  <a:pt x="1005204" y="1777110"/>
                </a:lnTo>
                <a:lnTo>
                  <a:pt x="1023366" y="1810639"/>
                </a:lnTo>
                <a:lnTo>
                  <a:pt x="1056894" y="1792477"/>
                </a:lnTo>
                <a:lnTo>
                  <a:pt x="1038733" y="1758949"/>
                </a:lnTo>
                <a:close/>
              </a:path>
              <a:path w="4330065" h="2354579">
                <a:moveTo>
                  <a:pt x="1105789" y="1722754"/>
                </a:moveTo>
                <a:lnTo>
                  <a:pt x="1072261" y="1740789"/>
                </a:lnTo>
                <a:lnTo>
                  <a:pt x="1090422" y="1774316"/>
                </a:lnTo>
                <a:lnTo>
                  <a:pt x="1123950" y="1756155"/>
                </a:lnTo>
                <a:lnTo>
                  <a:pt x="1105789" y="1722754"/>
                </a:lnTo>
                <a:close/>
              </a:path>
              <a:path w="4330065" h="2354579">
                <a:moveTo>
                  <a:pt x="1172717" y="1686433"/>
                </a:moveTo>
                <a:lnTo>
                  <a:pt x="1139317" y="1704593"/>
                </a:lnTo>
                <a:lnTo>
                  <a:pt x="1157351" y="1738121"/>
                </a:lnTo>
                <a:lnTo>
                  <a:pt x="1190879" y="1719960"/>
                </a:lnTo>
                <a:lnTo>
                  <a:pt x="1172717" y="1686433"/>
                </a:lnTo>
                <a:close/>
              </a:path>
              <a:path w="4330065" h="2354579">
                <a:moveTo>
                  <a:pt x="1239773" y="1650237"/>
                </a:moveTo>
                <a:lnTo>
                  <a:pt x="1206246" y="1668271"/>
                </a:lnTo>
                <a:lnTo>
                  <a:pt x="1224407" y="1701799"/>
                </a:lnTo>
                <a:lnTo>
                  <a:pt x="1257935" y="1683639"/>
                </a:lnTo>
                <a:lnTo>
                  <a:pt x="1239773" y="1650237"/>
                </a:lnTo>
                <a:close/>
              </a:path>
              <a:path w="4330065" h="2354579">
                <a:moveTo>
                  <a:pt x="1306830" y="1613915"/>
                </a:moveTo>
                <a:lnTo>
                  <a:pt x="1273302" y="1632077"/>
                </a:lnTo>
                <a:lnTo>
                  <a:pt x="1291463" y="1665604"/>
                </a:lnTo>
                <a:lnTo>
                  <a:pt x="1324991" y="1647443"/>
                </a:lnTo>
                <a:lnTo>
                  <a:pt x="1306830" y="1613915"/>
                </a:lnTo>
                <a:close/>
              </a:path>
              <a:path w="4330065" h="2354579">
                <a:moveTo>
                  <a:pt x="1373886" y="1577720"/>
                </a:moveTo>
                <a:lnTo>
                  <a:pt x="1340358" y="1595754"/>
                </a:lnTo>
                <a:lnTo>
                  <a:pt x="1358392" y="1629283"/>
                </a:lnTo>
                <a:lnTo>
                  <a:pt x="1391920" y="1611121"/>
                </a:lnTo>
                <a:lnTo>
                  <a:pt x="1373886" y="1577720"/>
                </a:lnTo>
                <a:close/>
              </a:path>
              <a:path w="4330065" h="2354579">
                <a:moveTo>
                  <a:pt x="1440815" y="1541398"/>
                </a:moveTo>
                <a:lnTo>
                  <a:pt x="1407286" y="1559559"/>
                </a:lnTo>
                <a:lnTo>
                  <a:pt x="1425448" y="1593087"/>
                </a:lnTo>
                <a:lnTo>
                  <a:pt x="1458976" y="1574927"/>
                </a:lnTo>
                <a:lnTo>
                  <a:pt x="1440815" y="1541398"/>
                </a:lnTo>
                <a:close/>
              </a:path>
              <a:path w="4330065" h="2354579">
                <a:moveTo>
                  <a:pt x="1507871" y="1505077"/>
                </a:moveTo>
                <a:lnTo>
                  <a:pt x="1474342" y="1523237"/>
                </a:lnTo>
                <a:lnTo>
                  <a:pt x="1492504" y="1556765"/>
                </a:lnTo>
                <a:lnTo>
                  <a:pt x="1526032" y="1538604"/>
                </a:lnTo>
                <a:lnTo>
                  <a:pt x="1507871" y="1505077"/>
                </a:lnTo>
                <a:close/>
              </a:path>
              <a:path w="4330065" h="2354579">
                <a:moveTo>
                  <a:pt x="1574927" y="1468881"/>
                </a:moveTo>
                <a:lnTo>
                  <a:pt x="1541398" y="1487042"/>
                </a:lnTo>
                <a:lnTo>
                  <a:pt x="1559560" y="1520570"/>
                </a:lnTo>
                <a:lnTo>
                  <a:pt x="1592961" y="1502409"/>
                </a:lnTo>
                <a:lnTo>
                  <a:pt x="1574927" y="1468881"/>
                </a:lnTo>
                <a:close/>
              </a:path>
              <a:path w="4330065" h="2354579">
                <a:moveTo>
                  <a:pt x="1641856" y="1432559"/>
                </a:moveTo>
                <a:lnTo>
                  <a:pt x="1608455" y="1450720"/>
                </a:lnTo>
                <a:lnTo>
                  <a:pt x="1626489" y="1484248"/>
                </a:lnTo>
                <a:lnTo>
                  <a:pt x="1660016" y="1466088"/>
                </a:lnTo>
                <a:lnTo>
                  <a:pt x="1641856" y="1432559"/>
                </a:lnTo>
                <a:close/>
              </a:path>
              <a:path w="4330065" h="2354579">
                <a:moveTo>
                  <a:pt x="1708912" y="1396364"/>
                </a:moveTo>
                <a:lnTo>
                  <a:pt x="1675384" y="1414526"/>
                </a:lnTo>
                <a:lnTo>
                  <a:pt x="1693545" y="1447927"/>
                </a:lnTo>
                <a:lnTo>
                  <a:pt x="1727073" y="1429892"/>
                </a:lnTo>
                <a:lnTo>
                  <a:pt x="1708912" y="1396364"/>
                </a:lnTo>
                <a:close/>
              </a:path>
              <a:path w="4330065" h="2354579">
                <a:moveTo>
                  <a:pt x="1775967" y="1360042"/>
                </a:moveTo>
                <a:lnTo>
                  <a:pt x="1742439" y="1378203"/>
                </a:lnTo>
                <a:lnTo>
                  <a:pt x="1760601" y="1411731"/>
                </a:lnTo>
                <a:lnTo>
                  <a:pt x="1794128" y="1393570"/>
                </a:lnTo>
                <a:lnTo>
                  <a:pt x="1775967" y="1360042"/>
                </a:lnTo>
                <a:close/>
              </a:path>
              <a:path w="4330065" h="2354579">
                <a:moveTo>
                  <a:pt x="1843024" y="1323847"/>
                </a:moveTo>
                <a:lnTo>
                  <a:pt x="1809496" y="1342008"/>
                </a:lnTo>
                <a:lnTo>
                  <a:pt x="1827529" y="1375409"/>
                </a:lnTo>
                <a:lnTo>
                  <a:pt x="1861058" y="1357376"/>
                </a:lnTo>
                <a:lnTo>
                  <a:pt x="1843024" y="1323847"/>
                </a:lnTo>
                <a:close/>
              </a:path>
              <a:path w="4330065" h="2354579">
                <a:moveTo>
                  <a:pt x="1909952" y="1287526"/>
                </a:moveTo>
                <a:lnTo>
                  <a:pt x="1876425" y="1305687"/>
                </a:lnTo>
                <a:lnTo>
                  <a:pt x="1894586" y="1339214"/>
                </a:lnTo>
                <a:lnTo>
                  <a:pt x="1928114" y="1321053"/>
                </a:lnTo>
                <a:lnTo>
                  <a:pt x="1909952" y="1287526"/>
                </a:lnTo>
                <a:close/>
              </a:path>
              <a:path w="4330065" h="2354579">
                <a:moveTo>
                  <a:pt x="1977009" y="1251330"/>
                </a:moveTo>
                <a:lnTo>
                  <a:pt x="1943481" y="1269491"/>
                </a:lnTo>
                <a:lnTo>
                  <a:pt x="1961642" y="1302892"/>
                </a:lnTo>
                <a:lnTo>
                  <a:pt x="1995170" y="1284858"/>
                </a:lnTo>
                <a:lnTo>
                  <a:pt x="1977009" y="1251330"/>
                </a:lnTo>
                <a:close/>
              </a:path>
              <a:path w="4330065" h="2354579">
                <a:moveTo>
                  <a:pt x="2044064" y="1215008"/>
                </a:moveTo>
                <a:lnTo>
                  <a:pt x="2010537" y="1233169"/>
                </a:lnTo>
                <a:lnTo>
                  <a:pt x="2028698" y="1266697"/>
                </a:lnTo>
                <a:lnTo>
                  <a:pt x="2062099" y="1248537"/>
                </a:lnTo>
                <a:lnTo>
                  <a:pt x="2044064" y="1215008"/>
                </a:lnTo>
                <a:close/>
              </a:path>
              <a:path w="4330065" h="2354579">
                <a:moveTo>
                  <a:pt x="2110994" y="1178814"/>
                </a:moveTo>
                <a:lnTo>
                  <a:pt x="2077466" y="1196847"/>
                </a:lnTo>
                <a:lnTo>
                  <a:pt x="2095627" y="1230376"/>
                </a:lnTo>
                <a:lnTo>
                  <a:pt x="2129155" y="1212341"/>
                </a:lnTo>
                <a:lnTo>
                  <a:pt x="2110994" y="1178814"/>
                </a:lnTo>
                <a:close/>
              </a:path>
              <a:path w="4330065" h="2354579">
                <a:moveTo>
                  <a:pt x="2178050" y="1142491"/>
                </a:moveTo>
                <a:lnTo>
                  <a:pt x="2144522" y="1160652"/>
                </a:lnTo>
                <a:lnTo>
                  <a:pt x="2162683" y="1194180"/>
                </a:lnTo>
                <a:lnTo>
                  <a:pt x="2196211" y="1176019"/>
                </a:lnTo>
                <a:lnTo>
                  <a:pt x="2178050" y="1142491"/>
                </a:lnTo>
                <a:close/>
              </a:path>
              <a:path w="4330065" h="2354579">
                <a:moveTo>
                  <a:pt x="2245106" y="1106296"/>
                </a:moveTo>
                <a:lnTo>
                  <a:pt x="2211578" y="1124330"/>
                </a:lnTo>
                <a:lnTo>
                  <a:pt x="2229739" y="1157858"/>
                </a:lnTo>
                <a:lnTo>
                  <a:pt x="2263267" y="1139697"/>
                </a:lnTo>
                <a:lnTo>
                  <a:pt x="2245106" y="1106296"/>
                </a:lnTo>
                <a:close/>
              </a:path>
              <a:path w="4330065" h="2354579">
                <a:moveTo>
                  <a:pt x="2312035" y="1069975"/>
                </a:moveTo>
                <a:lnTo>
                  <a:pt x="2278634" y="1088136"/>
                </a:lnTo>
                <a:lnTo>
                  <a:pt x="2296668" y="1121664"/>
                </a:lnTo>
                <a:lnTo>
                  <a:pt x="2330196" y="1103502"/>
                </a:lnTo>
                <a:lnTo>
                  <a:pt x="2312035" y="1069975"/>
                </a:lnTo>
                <a:close/>
              </a:path>
              <a:path w="4330065" h="2354579">
                <a:moveTo>
                  <a:pt x="2379091" y="1033779"/>
                </a:moveTo>
                <a:lnTo>
                  <a:pt x="2345563" y="1051814"/>
                </a:lnTo>
                <a:lnTo>
                  <a:pt x="2363724" y="1085341"/>
                </a:lnTo>
                <a:lnTo>
                  <a:pt x="2397252" y="1067180"/>
                </a:lnTo>
                <a:lnTo>
                  <a:pt x="2379091" y="1033779"/>
                </a:lnTo>
                <a:close/>
              </a:path>
              <a:path w="4330065" h="2354579">
                <a:moveTo>
                  <a:pt x="2446147" y="997457"/>
                </a:moveTo>
                <a:lnTo>
                  <a:pt x="2412619" y="1015618"/>
                </a:lnTo>
                <a:lnTo>
                  <a:pt x="2430780" y="1049146"/>
                </a:lnTo>
                <a:lnTo>
                  <a:pt x="2464308" y="1030986"/>
                </a:lnTo>
                <a:lnTo>
                  <a:pt x="2446147" y="997457"/>
                </a:lnTo>
                <a:close/>
              </a:path>
              <a:path w="4330065" h="2354579">
                <a:moveTo>
                  <a:pt x="2513203" y="961263"/>
                </a:moveTo>
                <a:lnTo>
                  <a:pt x="2479675" y="979296"/>
                </a:lnTo>
                <a:lnTo>
                  <a:pt x="2497709" y="1012825"/>
                </a:lnTo>
                <a:lnTo>
                  <a:pt x="2531237" y="994663"/>
                </a:lnTo>
                <a:lnTo>
                  <a:pt x="2513203" y="961263"/>
                </a:lnTo>
                <a:close/>
              </a:path>
              <a:path w="4330065" h="2354579">
                <a:moveTo>
                  <a:pt x="2580132" y="924940"/>
                </a:moveTo>
                <a:lnTo>
                  <a:pt x="2546604" y="943101"/>
                </a:lnTo>
                <a:lnTo>
                  <a:pt x="2564765" y="976629"/>
                </a:lnTo>
                <a:lnTo>
                  <a:pt x="2598293" y="958468"/>
                </a:lnTo>
                <a:lnTo>
                  <a:pt x="2580132" y="924940"/>
                </a:lnTo>
                <a:close/>
              </a:path>
              <a:path w="4330065" h="2354579">
                <a:moveTo>
                  <a:pt x="2647188" y="888618"/>
                </a:moveTo>
                <a:lnTo>
                  <a:pt x="2613660" y="906779"/>
                </a:lnTo>
                <a:lnTo>
                  <a:pt x="2631821" y="940307"/>
                </a:lnTo>
                <a:lnTo>
                  <a:pt x="2665349" y="922146"/>
                </a:lnTo>
                <a:lnTo>
                  <a:pt x="2647188" y="888618"/>
                </a:lnTo>
                <a:close/>
              </a:path>
              <a:path w="4330065" h="2354579">
                <a:moveTo>
                  <a:pt x="2714244" y="852424"/>
                </a:moveTo>
                <a:lnTo>
                  <a:pt x="2680716" y="870584"/>
                </a:lnTo>
                <a:lnTo>
                  <a:pt x="2698877" y="904113"/>
                </a:lnTo>
                <a:lnTo>
                  <a:pt x="2732278" y="885951"/>
                </a:lnTo>
                <a:lnTo>
                  <a:pt x="2714244" y="852424"/>
                </a:lnTo>
                <a:close/>
              </a:path>
              <a:path w="4330065" h="2354579">
                <a:moveTo>
                  <a:pt x="2781173" y="816101"/>
                </a:moveTo>
                <a:lnTo>
                  <a:pt x="2747772" y="834263"/>
                </a:lnTo>
                <a:lnTo>
                  <a:pt x="2765806" y="867790"/>
                </a:lnTo>
                <a:lnTo>
                  <a:pt x="2799334" y="849629"/>
                </a:lnTo>
                <a:lnTo>
                  <a:pt x="2781173" y="816101"/>
                </a:lnTo>
                <a:close/>
              </a:path>
              <a:path w="4330065" h="2354579">
                <a:moveTo>
                  <a:pt x="2848229" y="779906"/>
                </a:moveTo>
                <a:lnTo>
                  <a:pt x="2814701" y="798067"/>
                </a:lnTo>
                <a:lnTo>
                  <a:pt x="2832862" y="831595"/>
                </a:lnTo>
                <a:lnTo>
                  <a:pt x="2866390" y="813434"/>
                </a:lnTo>
                <a:lnTo>
                  <a:pt x="2848229" y="779906"/>
                </a:lnTo>
                <a:close/>
              </a:path>
              <a:path w="4330065" h="2354579">
                <a:moveTo>
                  <a:pt x="2915285" y="743584"/>
                </a:moveTo>
                <a:lnTo>
                  <a:pt x="2881757" y="761745"/>
                </a:lnTo>
                <a:lnTo>
                  <a:pt x="2899918" y="795274"/>
                </a:lnTo>
                <a:lnTo>
                  <a:pt x="2933446" y="777113"/>
                </a:lnTo>
                <a:lnTo>
                  <a:pt x="2915285" y="743584"/>
                </a:lnTo>
                <a:close/>
              </a:path>
              <a:path w="4330065" h="2354579">
                <a:moveTo>
                  <a:pt x="2982214" y="707389"/>
                </a:moveTo>
                <a:lnTo>
                  <a:pt x="2948813" y="725551"/>
                </a:lnTo>
                <a:lnTo>
                  <a:pt x="2966847" y="758951"/>
                </a:lnTo>
                <a:lnTo>
                  <a:pt x="3000375" y="740917"/>
                </a:lnTo>
                <a:lnTo>
                  <a:pt x="2982214" y="707389"/>
                </a:lnTo>
                <a:close/>
              </a:path>
              <a:path w="4330065" h="2354579">
                <a:moveTo>
                  <a:pt x="3049270" y="671067"/>
                </a:moveTo>
                <a:lnTo>
                  <a:pt x="3015742" y="689228"/>
                </a:lnTo>
                <a:lnTo>
                  <a:pt x="3033903" y="722756"/>
                </a:lnTo>
                <a:lnTo>
                  <a:pt x="3067431" y="704595"/>
                </a:lnTo>
                <a:lnTo>
                  <a:pt x="3049270" y="671067"/>
                </a:lnTo>
                <a:close/>
              </a:path>
              <a:path w="4330065" h="2354579">
                <a:moveTo>
                  <a:pt x="3116326" y="634872"/>
                </a:moveTo>
                <a:lnTo>
                  <a:pt x="3082798" y="653033"/>
                </a:lnTo>
                <a:lnTo>
                  <a:pt x="3100959" y="686434"/>
                </a:lnTo>
                <a:lnTo>
                  <a:pt x="3134487" y="668401"/>
                </a:lnTo>
                <a:lnTo>
                  <a:pt x="3116326" y="634872"/>
                </a:lnTo>
                <a:close/>
              </a:path>
              <a:path w="4330065" h="2354579">
                <a:moveTo>
                  <a:pt x="3183382" y="598551"/>
                </a:moveTo>
                <a:lnTo>
                  <a:pt x="3149854" y="616712"/>
                </a:lnTo>
                <a:lnTo>
                  <a:pt x="3168015" y="650239"/>
                </a:lnTo>
                <a:lnTo>
                  <a:pt x="3201416" y="632078"/>
                </a:lnTo>
                <a:lnTo>
                  <a:pt x="3183382" y="598551"/>
                </a:lnTo>
                <a:close/>
              </a:path>
              <a:path w="4330065" h="2354579">
                <a:moveTo>
                  <a:pt x="3250311" y="562355"/>
                </a:moveTo>
                <a:lnTo>
                  <a:pt x="3216783" y="580389"/>
                </a:lnTo>
                <a:lnTo>
                  <a:pt x="3234944" y="613917"/>
                </a:lnTo>
                <a:lnTo>
                  <a:pt x="3268472" y="595883"/>
                </a:lnTo>
                <a:lnTo>
                  <a:pt x="3250311" y="562355"/>
                </a:lnTo>
                <a:close/>
              </a:path>
              <a:path w="4330065" h="2354579">
                <a:moveTo>
                  <a:pt x="3317367" y="526033"/>
                </a:moveTo>
                <a:lnTo>
                  <a:pt x="3283839" y="544194"/>
                </a:lnTo>
                <a:lnTo>
                  <a:pt x="3302000" y="577722"/>
                </a:lnTo>
                <a:lnTo>
                  <a:pt x="3335528" y="559562"/>
                </a:lnTo>
                <a:lnTo>
                  <a:pt x="3317367" y="526033"/>
                </a:lnTo>
                <a:close/>
              </a:path>
              <a:path w="4330065" h="2354579">
                <a:moveTo>
                  <a:pt x="3384423" y="489838"/>
                </a:moveTo>
                <a:lnTo>
                  <a:pt x="3350895" y="507872"/>
                </a:lnTo>
                <a:lnTo>
                  <a:pt x="3369056" y="541401"/>
                </a:lnTo>
                <a:lnTo>
                  <a:pt x="3402457" y="523366"/>
                </a:lnTo>
                <a:lnTo>
                  <a:pt x="3384423" y="489838"/>
                </a:lnTo>
                <a:close/>
              </a:path>
              <a:path w="4330065" h="2354579">
                <a:moveTo>
                  <a:pt x="3451352" y="453516"/>
                </a:moveTo>
                <a:lnTo>
                  <a:pt x="3417951" y="471677"/>
                </a:lnTo>
                <a:lnTo>
                  <a:pt x="3435985" y="505205"/>
                </a:lnTo>
                <a:lnTo>
                  <a:pt x="3469513" y="487044"/>
                </a:lnTo>
                <a:lnTo>
                  <a:pt x="3451352" y="453516"/>
                </a:lnTo>
                <a:close/>
              </a:path>
              <a:path w="4330065" h="2354579">
                <a:moveTo>
                  <a:pt x="3518408" y="417321"/>
                </a:moveTo>
                <a:lnTo>
                  <a:pt x="3484880" y="435355"/>
                </a:lnTo>
                <a:lnTo>
                  <a:pt x="3503041" y="468883"/>
                </a:lnTo>
                <a:lnTo>
                  <a:pt x="3536569" y="450722"/>
                </a:lnTo>
                <a:lnTo>
                  <a:pt x="3518408" y="417321"/>
                </a:lnTo>
                <a:close/>
              </a:path>
              <a:path w="4330065" h="2354579">
                <a:moveTo>
                  <a:pt x="3585464" y="381000"/>
                </a:moveTo>
                <a:lnTo>
                  <a:pt x="3551936" y="399161"/>
                </a:lnTo>
                <a:lnTo>
                  <a:pt x="3570097" y="432688"/>
                </a:lnTo>
                <a:lnTo>
                  <a:pt x="3603625" y="414527"/>
                </a:lnTo>
                <a:lnTo>
                  <a:pt x="3585464" y="381000"/>
                </a:lnTo>
                <a:close/>
              </a:path>
              <a:path w="4330065" h="2354579">
                <a:moveTo>
                  <a:pt x="3652520" y="344804"/>
                </a:moveTo>
                <a:lnTo>
                  <a:pt x="3618992" y="362838"/>
                </a:lnTo>
                <a:lnTo>
                  <a:pt x="3637026" y="396366"/>
                </a:lnTo>
                <a:lnTo>
                  <a:pt x="3670554" y="378205"/>
                </a:lnTo>
                <a:lnTo>
                  <a:pt x="3652520" y="344804"/>
                </a:lnTo>
                <a:close/>
              </a:path>
              <a:path w="4330065" h="2354579">
                <a:moveTo>
                  <a:pt x="3719449" y="308482"/>
                </a:moveTo>
                <a:lnTo>
                  <a:pt x="3685921" y="326643"/>
                </a:lnTo>
                <a:lnTo>
                  <a:pt x="3704082" y="360171"/>
                </a:lnTo>
                <a:lnTo>
                  <a:pt x="3737610" y="342011"/>
                </a:lnTo>
                <a:lnTo>
                  <a:pt x="3719449" y="308482"/>
                </a:lnTo>
                <a:close/>
              </a:path>
              <a:path w="4330065" h="2354579">
                <a:moveTo>
                  <a:pt x="3786505" y="272288"/>
                </a:moveTo>
                <a:lnTo>
                  <a:pt x="3752977" y="290321"/>
                </a:lnTo>
                <a:lnTo>
                  <a:pt x="3771138" y="323850"/>
                </a:lnTo>
                <a:lnTo>
                  <a:pt x="3804666" y="305688"/>
                </a:lnTo>
                <a:lnTo>
                  <a:pt x="3786505" y="272288"/>
                </a:lnTo>
                <a:close/>
              </a:path>
              <a:path w="4330065" h="2354579">
                <a:moveTo>
                  <a:pt x="3853561" y="235965"/>
                </a:moveTo>
                <a:lnTo>
                  <a:pt x="3820033" y="254126"/>
                </a:lnTo>
                <a:lnTo>
                  <a:pt x="3838194" y="287654"/>
                </a:lnTo>
                <a:lnTo>
                  <a:pt x="3871595" y="269493"/>
                </a:lnTo>
                <a:lnTo>
                  <a:pt x="3853561" y="235965"/>
                </a:lnTo>
                <a:close/>
              </a:path>
              <a:path w="4330065" h="2354579">
                <a:moveTo>
                  <a:pt x="3920490" y="199643"/>
                </a:moveTo>
                <a:lnTo>
                  <a:pt x="3887089" y="217804"/>
                </a:lnTo>
                <a:lnTo>
                  <a:pt x="3905123" y="251332"/>
                </a:lnTo>
                <a:lnTo>
                  <a:pt x="3938651" y="233171"/>
                </a:lnTo>
                <a:lnTo>
                  <a:pt x="3920490" y="199643"/>
                </a:lnTo>
                <a:close/>
              </a:path>
              <a:path w="4330065" h="2354579">
                <a:moveTo>
                  <a:pt x="3987546" y="163449"/>
                </a:moveTo>
                <a:lnTo>
                  <a:pt x="3954018" y="181609"/>
                </a:lnTo>
                <a:lnTo>
                  <a:pt x="3972179" y="215137"/>
                </a:lnTo>
                <a:lnTo>
                  <a:pt x="4005707" y="196976"/>
                </a:lnTo>
                <a:lnTo>
                  <a:pt x="3987546" y="163449"/>
                </a:lnTo>
                <a:close/>
              </a:path>
              <a:path w="4330065" h="2354579">
                <a:moveTo>
                  <a:pt x="4054602" y="127126"/>
                </a:moveTo>
                <a:lnTo>
                  <a:pt x="4021074" y="145287"/>
                </a:lnTo>
                <a:lnTo>
                  <a:pt x="4039235" y="178815"/>
                </a:lnTo>
                <a:lnTo>
                  <a:pt x="4072763" y="160654"/>
                </a:lnTo>
                <a:lnTo>
                  <a:pt x="4054602" y="127126"/>
                </a:lnTo>
                <a:close/>
              </a:path>
              <a:path w="4330065" h="2354579">
                <a:moveTo>
                  <a:pt x="4121658" y="90931"/>
                </a:moveTo>
                <a:lnTo>
                  <a:pt x="4088130" y="109092"/>
                </a:lnTo>
                <a:lnTo>
                  <a:pt x="4106164" y="142493"/>
                </a:lnTo>
                <a:lnTo>
                  <a:pt x="4139692" y="124459"/>
                </a:lnTo>
                <a:lnTo>
                  <a:pt x="4121658" y="90931"/>
                </a:lnTo>
                <a:close/>
              </a:path>
              <a:path w="4330065" h="2354579">
                <a:moveTo>
                  <a:pt x="4188587" y="54609"/>
                </a:moveTo>
                <a:lnTo>
                  <a:pt x="4155059" y="72770"/>
                </a:lnTo>
                <a:lnTo>
                  <a:pt x="4173220" y="106299"/>
                </a:lnTo>
                <a:lnTo>
                  <a:pt x="4206748" y="88137"/>
                </a:lnTo>
                <a:lnTo>
                  <a:pt x="4188587" y="54609"/>
                </a:lnTo>
                <a:close/>
              </a:path>
              <a:path w="4330065" h="2354579">
                <a:moveTo>
                  <a:pt x="4329684" y="0"/>
                </a:moveTo>
                <a:lnTo>
                  <a:pt x="4201922" y="4190"/>
                </a:lnTo>
                <a:lnTo>
                  <a:pt x="4256278" y="104647"/>
                </a:lnTo>
                <a:lnTo>
                  <a:pt x="4280598" y="69976"/>
                </a:lnTo>
                <a:lnTo>
                  <a:pt x="4240276" y="69976"/>
                </a:lnTo>
                <a:lnTo>
                  <a:pt x="4222115" y="36575"/>
                </a:lnTo>
                <a:lnTo>
                  <a:pt x="4236847" y="28575"/>
                </a:lnTo>
                <a:lnTo>
                  <a:pt x="4309639" y="28575"/>
                </a:lnTo>
                <a:lnTo>
                  <a:pt x="4329684" y="0"/>
                </a:lnTo>
                <a:close/>
              </a:path>
              <a:path w="4330065" h="2354579">
                <a:moveTo>
                  <a:pt x="4236847" y="28575"/>
                </a:moveTo>
                <a:lnTo>
                  <a:pt x="4222115" y="36575"/>
                </a:lnTo>
                <a:lnTo>
                  <a:pt x="4240276" y="69976"/>
                </a:lnTo>
                <a:lnTo>
                  <a:pt x="4255008" y="62102"/>
                </a:lnTo>
                <a:lnTo>
                  <a:pt x="4236847" y="28575"/>
                </a:lnTo>
                <a:close/>
              </a:path>
              <a:path w="4330065" h="2354579">
                <a:moveTo>
                  <a:pt x="4309639" y="28575"/>
                </a:moveTo>
                <a:lnTo>
                  <a:pt x="4236847" y="28575"/>
                </a:lnTo>
                <a:lnTo>
                  <a:pt x="4255008" y="62102"/>
                </a:lnTo>
                <a:lnTo>
                  <a:pt x="4240276" y="69976"/>
                </a:lnTo>
                <a:lnTo>
                  <a:pt x="4280598" y="69976"/>
                </a:lnTo>
                <a:lnTo>
                  <a:pt x="430963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5969" y="2141982"/>
            <a:ext cx="6529070" cy="2367915"/>
          </a:xfrm>
          <a:custGeom>
            <a:avLst/>
            <a:gdLst/>
            <a:ahLst/>
            <a:cxnLst/>
            <a:rect l="l" t="t" r="r" b="b"/>
            <a:pathLst>
              <a:path w="6529070" h="2367915">
                <a:moveTo>
                  <a:pt x="35940" y="2318766"/>
                </a:moveTo>
                <a:lnTo>
                  <a:pt x="0" y="2331592"/>
                </a:lnTo>
                <a:lnTo>
                  <a:pt x="12953" y="2367406"/>
                </a:lnTo>
                <a:lnTo>
                  <a:pt x="48768" y="2354579"/>
                </a:lnTo>
                <a:lnTo>
                  <a:pt x="35940" y="2318766"/>
                </a:lnTo>
                <a:close/>
              </a:path>
              <a:path w="6529070" h="2367915">
                <a:moveTo>
                  <a:pt x="107696" y="2293111"/>
                </a:moveTo>
                <a:lnTo>
                  <a:pt x="71755" y="2305938"/>
                </a:lnTo>
                <a:lnTo>
                  <a:pt x="84581" y="2341753"/>
                </a:lnTo>
                <a:lnTo>
                  <a:pt x="120522" y="2328925"/>
                </a:lnTo>
                <a:lnTo>
                  <a:pt x="107696" y="2293111"/>
                </a:lnTo>
                <a:close/>
              </a:path>
              <a:path w="6529070" h="2367915">
                <a:moveTo>
                  <a:pt x="179450" y="2267457"/>
                </a:moveTo>
                <a:lnTo>
                  <a:pt x="143509" y="2280285"/>
                </a:lnTo>
                <a:lnTo>
                  <a:pt x="156337" y="2316098"/>
                </a:lnTo>
                <a:lnTo>
                  <a:pt x="192278" y="2303272"/>
                </a:lnTo>
                <a:lnTo>
                  <a:pt x="179450" y="2267457"/>
                </a:lnTo>
                <a:close/>
              </a:path>
              <a:path w="6529070" h="2367915">
                <a:moveTo>
                  <a:pt x="251206" y="2241676"/>
                </a:moveTo>
                <a:lnTo>
                  <a:pt x="215265" y="2254504"/>
                </a:lnTo>
                <a:lnTo>
                  <a:pt x="228092" y="2290444"/>
                </a:lnTo>
                <a:lnTo>
                  <a:pt x="264033" y="2277617"/>
                </a:lnTo>
                <a:lnTo>
                  <a:pt x="251206" y="2241676"/>
                </a:lnTo>
                <a:close/>
              </a:path>
              <a:path w="6529070" h="2367915">
                <a:moveTo>
                  <a:pt x="322961" y="2216022"/>
                </a:moveTo>
                <a:lnTo>
                  <a:pt x="287019" y="2228849"/>
                </a:lnTo>
                <a:lnTo>
                  <a:pt x="299847" y="2264791"/>
                </a:lnTo>
                <a:lnTo>
                  <a:pt x="335788" y="2251963"/>
                </a:lnTo>
                <a:lnTo>
                  <a:pt x="322961" y="2216022"/>
                </a:lnTo>
                <a:close/>
              </a:path>
              <a:path w="6529070" h="2367915">
                <a:moveTo>
                  <a:pt x="394588" y="2190368"/>
                </a:moveTo>
                <a:lnTo>
                  <a:pt x="358775" y="2203195"/>
                </a:lnTo>
                <a:lnTo>
                  <a:pt x="371601" y="2239136"/>
                </a:lnTo>
                <a:lnTo>
                  <a:pt x="407543" y="2226310"/>
                </a:lnTo>
                <a:lnTo>
                  <a:pt x="394588" y="2190368"/>
                </a:lnTo>
                <a:close/>
              </a:path>
              <a:path w="6529070" h="2367915">
                <a:moveTo>
                  <a:pt x="466344" y="2164715"/>
                </a:moveTo>
                <a:lnTo>
                  <a:pt x="430530" y="2177541"/>
                </a:lnTo>
                <a:lnTo>
                  <a:pt x="443356" y="2213355"/>
                </a:lnTo>
                <a:lnTo>
                  <a:pt x="479170" y="2200529"/>
                </a:lnTo>
                <a:lnTo>
                  <a:pt x="466344" y="2164715"/>
                </a:lnTo>
                <a:close/>
              </a:path>
              <a:path w="6529070" h="2367915">
                <a:moveTo>
                  <a:pt x="538099" y="2139060"/>
                </a:moveTo>
                <a:lnTo>
                  <a:pt x="502285" y="2151887"/>
                </a:lnTo>
                <a:lnTo>
                  <a:pt x="515112" y="2187701"/>
                </a:lnTo>
                <a:lnTo>
                  <a:pt x="550926" y="2174874"/>
                </a:lnTo>
                <a:lnTo>
                  <a:pt x="538099" y="2139060"/>
                </a:lnTo>
                <a:close/>
              </a:path>
              <a:path w="6529070" h="2367915">
                <a:moveTo>
                  <a:pt x="609854" y="2113406"/>
                </a:moveTo>
                <a:lnTo>
                  <a:pt x="574039" y="2126234"/>
                </a:lnTo>
                <a:lnTo>
                  <a:pt x="586867" y="2162047"/>
                </a:lnTo>
                <a:lnTo>
                  <a:pt x="622681" y="2149220"/>
                </a:lnTo>
                <a:lnTo>
                  <a:pt x="609854" y="2113406"/>
                </a:lnTo>
                <a:close/>
              </a:path>
              <a:path w="6529070" h="2367915">
                <a:moveTo>
                  <a:pt x="681608" y="2087625"/>
                </a:moveTo>
                <a:lnTo>
                  <a:pt x="645794" y="2100453"/>
                </a:lnTo>
                <a:lnTo>
                  <a:pt x="658622" y="2136393"/>
                </a:lnTo>
                <a:lnTo>
                  <a:pt x="694436" y="2123566"/>
                </a:lnTo>
                <a:lnTo>
                  <a:pt x="681608" y="2087625"/>
                </a:lnTo>
                <a:close/>
              </a:path>
              <a:path w="6529070" h="2367915">
                <a:moveTo>
                  <a:pt x="753363" y="2061971"/>
                </a:moveTo>
                <a:lnTo>
                  <a:pt x="717550" y="2074798"/>
                </a:lnTo>
                <a:lnTo>
                  <a:pt x="730376" y="2110740"/>
                </a:lnTo>
                <a:lnTo>
                  <a:pt x="766191" y="2097912"/>
                </a:lnTo>
                <a:lnTo>
                  <a:pt x="753363" y="2061971"/>
                </a:lnTo>
                <a:close/>
              </a:path>
              <a:path w="6529070" h="2367915">
                <a:moveTo>
                  <a:pt x="825119" y="2036317"/>
                </a:moveTo>
                <a:lnTo>
                  <a:pt x="789178" y="2049144"/>
                </a:lnTo>
                <a:lnTo>
                  <a:pt x="802132" y="2085085"/>
                </a:lnTo>
                <a:lnTo>
                  <a:pt x="837945" y="2072131"/>
                </a:lnTo>
                <a:lnTo>
                  <a:pt x="825119" y="2036317"/>
                </a:lnTo>
                <a:close/>
              </a:path>
              <a:path w="6529070" h="2367915">
                <a:moveTo>
                  <a:pt x="896874" y="2010663"/>
                </a:moveTo>
                <a:lnTo>
                  <a:pt x="860932" y="2023490"/>
                </a:lnTo>
                <a:lnTo>
                  <a:pt x="873760" y="2059304"/>
                </a:lnTo>
                <a:lnTo>
                  <a:pt x="909701" y="2046477"/>
                </a:lnTo>
                <a:lnTo>
                  <a:pt x="896874" y="2010663"/>
                </a:lnTo>
                <a:close/>
              </a:path>
              <a:path w="6529070" h="2367915">
                <a:moveTo>
                  <a:pt x="968629" y="1985009"/>
                </a:moveTo>
                <a:lnTo>
                  <a:pt x="932688" y="1997836"/>
                </a:lnTo>
                <a:lnTo>
                  <a:pt x="945514" y="2033650"/>
                </a:lnTo>
                <a:lnTo>
                  <a:pt x="981456" y="2020823"/>
                </a:lnTo>
                <a:lnTo>
                  <a:pt x="968629" y="1985009"/>
                </a:lnTo>
                <a:close/>
              </a:path>
              <a:path w="6529070" h="2367915">
                <a:moveTo>
                  <a:pt x="1040383" y="1959228"/>
                </a:moveTo>
                <a:lnTo>
                  <a:pt x="1004443" y="1972182"/>
                </a:lnTo>
                <a:lnTo>
                  <a:pt x="1017269" y="2007996"/>
                </a:lnTo>
                <a:lnTo>
                  <a:pt x="1053211" y="1995169"/>
                </a:lnTo>
                <a:lnTo>
                  <a:pt x="1040383" y="1959228"/>
                </a:lnTo>
                <a:close/>
              </a:path>
              <a:path w="6529070" h="2367915">
                <a:moveTo>
                  <a:pt x="1112139" y="1933574"/>
                </a:moveTo>
                <a:lnTo>
                  <a:pt x="1076198" y="1946401"/>
                </a:lnTo>
                <a:lnTo>
                  <a:pt x="1089025" y="1982342"/>
                </a:lnTo>
                <a:lnTo>
                  <a:pt x="1124966" y="1969515"/>
                </a:lnTo>
                <a:lnTo>
                  <a:pt x="1112139" y="1933574"/>
                </a:lnTo>
                <a:close/>
              </a:path>
              <a:path w="6529070" h="2367915">
                <a:moveTo>
                  <a:pt x="1183767" y="1907920"/>
                </a:moveTo>
                <a:lnTo>
                  <a:pt x="1147953" y="1920747"/>
                </a:lnTo>
                <a:lnTo>
                  <a:pt x="1160780" y="1956688"/>
                </a:lnTo>
                <a:lnTo>
                  <a:pt x="1196720" y="1943861"/>
                </a:lnTo>
                <a:lnTo>
                  <a:pt x="1183767" y="1907920"/>
                </a:lnTo>
                <a:close/>
              </a:path>
              <a:path w="6529070" h="2367915">
                <a:moveTo>
                  <a:pt x="1255522" y="1882266"/>
                </a:moveTo>
                <a:lnTo>
                  <a:pt x="1219708" y="1895093"/>
                </a:lnTo>
                <a:lnTo>
                  <a:pt x="1232535" y="1930907"/>
                </a:lnTo>
                <a:lnTo>
                  <a:pt x="1268349" y="1918080"/>
                </a:lnTo>
                <a:lnTo>
                  <a:pt x="1255522" y="1882266"/>
                </a:lnTo>
                <a:close/>
              </a:path>
              <a:path w="6529070" h="2367915">
                <a:moveTo>
                  <a:pt x="1327277" y="1856612"/>
                </a:moveTo>
                <a:lnTo>
                  <a:pt x="1291463" y="1869439"/>
                </a:lnTo>
                <a:lnTo>
                  <a:pt x="1304289" y="1905253"/>
                </a:lnTo>
                <a:lnTo>
                  <a:pt x="1340104" y="1892426"/>
                </a:lnTo>
                <a:lnTo>
                  <a:pt x="1327277" y="1856612"/>
                </a:lnTo>
                <a:close/>
              </a:path>
              <a:path w="6529070" h="2367915">
                <a:moveTo>
                  <a:pt x="1399032" y="1830958"/>
                </a:moveTo>
                <a:lnTo>
                  <a:pt x="1363218" y="1843785"/>
                </a:lnTo>
                <a:lnTo>
                  <a:pt x="1376045" y="1879599"/>
                </a:lnTo>
                <a:lnTo>
                  <a:pt x="1411858" y="1866772"/>
                </a:lnTo>
                <a:lnTo>
                  <a:pt x="1399032" y="1830958"/>
                </a:lnTo>
                <a:close/>
              </a:path>
              <a:path w="6529070" h="2367915">
                <a:moveTo>
                  <a:pt x="1470787" y="1805177"/>
                </a:moveTo>
                <a:lnTo>
                  <a:pt x="1434973" y="1818004"/>
                </a:lnTo>
                <a:lnTo>
                  <a:pt x="1447800" y="1853945"/>
                </a:lnTo>
                <a:lnTo>
                  <a:pt x="1483614" y="1841118"/>
                </a:lnTo>
                <a:lnTo>
                  <a:pt x="1470787" y="1805177"/>
                </a:lnTo>
                <a:close/>
              </a:path>
              <a:path w="6529070" h="2367915">
                <a:moveTo>
                  <a:pt x="1542542" y="1779523"/>
                </a:moveTo>
                <a:lnTo>
                  <a:pt x="1506728" y="1792350"/>
                </a:lnTo>
                <a:lnTo>
                  <a:pt x="1519555" y="1828291"/>
                </a:lnTo>
                <a:lnTo>
                  <a:pt x="1555369" y="1815464"/>
                </a:lnTo>
                <a:lnTo>
                  <a:pt x="1542542" y="1779523"/>
                </a:lnTo>
                <a:close/>
              </a:path>
              <a:path w="6529070" h="2367915">
                <a:moveTo>
                  <a:pt x="1614297" y="1753869"/>
                </a:moveTo>
                <a:lnTo>
                  <a:pt x="1578356" y="1766696"/>
                </a:lnTo>
                <a:lnTo>
                  <a:pt x="1591310" y="1802637"/>
                </a:lnTo>
                <a:lnTo>
                  <a:pt x="1627124" y="1789810"/>
                </a:lnTo>
                <a:lnTo>
                  <a:pt x="1614297" y="1753869"/>
                </a:lnTo>
                <a:close/>
              </a:path>
              <a:path w="6529070" h="2367915">
                <a:moveTo>
                  <a:pt x="1686052" y="1728215"/>
                </a:moveTo>
                <a:lnTo>
                  <a:pt x="1650111" y="1741042"/>
                </a:lnTo>
                <a:lnTo>
                  <a:pt x="1662938" y="1776856"/>
                </a:lnTo>
                <a:lnTo>
                  <a:pt x="1698879" y="1764029"/>
                </a:lnTo>
                <a:lnTo>
                  <a:pt x="1686052" y="1728215"/>
                </a:lnTo>
                <a:close/>
              </a:path>
              <a:path w="6529070" h="2367915">
                <a:moveTo>
                  <a:pt x="1757807" y="1702561"/>
                </a:moveTo>
                <a:lnTo>
                  <a:pt x="1721866" y="1715388"/>
                </a:lnTo>
                <a:lnTo>
                  <a:pt x="1734693" y="1751202"/>
                </a:lnTo>
                <a:lnTo>
                  <a:pt x="1770633" y="1738375"/>
                </a:lnTo>
                <a:lnTo>
                  <a:pt x="1757807" y="1702561"/>
                </a:lnTo>
                <a:close/>
              </a:path>
              <a:path w="6529070" h="2367915">
                <a:moveTo>
                  <a:pt x="1829562" y="1676907"/>
                </a:moveTo>
                <a:lnTo>
                  <a:pt x="1793620" y="1689734"/>
                </a:lnTo>
                <a:lnTo>
                  <a:pt x="1806448" y="1725548"/>
                </a:lnTo>
                <a:lnTo>
                  <a:pt x="1842389" y="1712721"/>
                </a:lnTo>
                <a:lnTo>
                  <a:pt x="1829562" y="1676907"/>
                </a:lnTo>
                <a:close/>
              </a:path>
              <a:path w="6529070" h="2367915">
                <a:moveTo>
                  <a:pt x="1901317" y="1651126"/>
                </a:moveTo>
                <a:lnTo>
                  <a:pt x="1865376" y="1663953"/>
                </a:lnTo>
                <a:lnTo>
                  <a:pt x="1878203" y="1699894"/>
                </a:lnTo>
                <a:lnTo>
                  <a:pt x="1914144" y="1687067"/>
                </a:lnTo>
                <a:lnTo>
                  <a:pt x="1901317" y="1651126"/>
                </a:lnTo>
                <a:close/>
              </a:path>
              <a:path w="6529070" h="2367915">
                <a:moveTo>
                  <a:pt x="1972945" y="1625472"/>
                </a:moveTo>
                <a:lnTo>
                  <a:pt x="1937131" y="1638299"/>
                </a:lnTo>
                <a:lnTo>
                  <a:pt x="1949958" y="1674240"/>
                </a:lnTo>
                <a:lnTo>
                  <a:pt x="1985898" y="1661413"/>
                </a:lnTo>
                <a:lnTo>
                  <a:pt x="1972945" y="1625472"/>
                </a:lnTo>
                <a:close/>
              </a:path>
              <a:path w="6529070" h="2367915">
                <a:moveTo>
                  <a:pt x="2044700" y="1599818"/>
                </a:moveTo>
                <a:lnTo>
                  <a:pt x="2008885" y="1612645"/>
                </a:lnTo>
                <a:lnTo>
                  <a:pt x="2021713" y="1648586"/>
                </a:lnTo>
                <a:lnTo>
                  <a:pt x="2057527" y="1635632"/>
                </a:lnTo>
                <a:lnTo>
                  <a:pt x="2044700" y="1599818"/>
                </a:lnTo>
                <a:close/>
              </a:path>
              <a:path w="6529070" h="2367915">
                <a:moveTo>
                  <a:pt x="2116455" y="1574164"/>
                </a:moveTo>
                <a:lnTo>
                  <a:pt x="2080641" y="1586991"/>
                </a:lnTo>
                <a:lnTo>
                  <a:pt x="2093468" y="1622805"/>
                </a:lnTo>
                <a:lnTo>
                  <a:pt x="2129282" y="1609978"/>
                </a:lnTo>
                <a:lnTo>
                  <a:pt x="2116455" y="1574164"/>
                </a:lnTo>
                <a:close/>
              </a:path>
              <a:path w="6529070" h="2367915">
                <a:moveTo>
                  <a:pt x="2188210" y="1548510"/>
                </a:moveTo>
                <a:lnTo>
                  <a:pt x="2152396" y="1561337"/>
                </a:lnTo>
                <a:lnTo>
                  <a:pt x="2165222" y="1597151"/>
                </a:lnTo>
                <a:lnTo>
                  <a:pt x="2201036" y="1584324"/>
                </a:lnTo>
                <a:lnTo>
                  <a:pt x="2188210" y="1548510"/>
                </a:lnTo>
                <a:close/>
              </a:path>
              <a:path w="6529070" h="2367915">
                <a:moveTo>
                  <a:pt x="2259965" y="1522729"/>
                </a:moveTo>
                <a:lnTo>
                  <a:pt x="2224151" y="1535683"/>
                </a:lnTo>
                <a:lnTo>
                  <a:pt x="2236978" y="1571497"/>
                </a:lnTo>
                <a:lnTo>
                  <a:pt x="2272792" y="1558670"/>
                </a:lnTo>
                <a:lnTo>
                  <a:pt x="2259965" y="1522729"/>
                </a:lnTo>
                <a:close/>
              </a:path>
              <a:path w="6529070" h="2367915">
                <a:moveTo>
                  <a:pt x="2331720" y="1497075"/>
                </a:moveTo>
                <a:lnTo>
                  <a:pt x="2295906" y="1509902"/>
                </a:lnTo>
                <a:lnTo>
                  <a:pt x="2308733" y="1545843"/>
                </a:lnTo>
                <a:lnTo>
                  <a:pt x="2344547" y="1533016"/>
                </a:lnTo>
                <a:lnTo>
                  <a:pt x="2331720" y="1497075"/>
                </a:lnTo>
                <a:close/>
              </a:path>
              <a:path w="6529070" h="2367915">
                <a:moveTo>
                  <a:pt x="2403475" y="1471421"/>
                </a:moveTo>
                <a:lnTo>
                  <a:pt x="2367534" y="1484248"/>
                </a:lnTo>
                <a:lnTo>
                  <a:pt x="2380488" y="1520189"/>
                </a:lnTo>
                <a:lnTo>
                  <a:pt x="2416302" y="1507362"/>
                </a:lnTo>
                <a:lnTo>
                  <a:pt x="2403475" y="1471421"/>
                </a:lnTo>
                <a:close/>
              </a:path>
              <a:path w="6529070" h="2367915">
                <a:moveTo>
                  <a:pt x="2475230" y="1445767"/>
                </a:moveTo>
                <a:lnTo>
                  <a:pt x="2439289" y="1458594"/>
                </a:lnTo>
                <a:lnTo>
                  <a:pt x="2452116" y="1494408"/>
                </a:lnTo>
                <a:lnTo>
                  <a:pt x="2488057" y="1481581"/>
                </a:lnTo>
                <a:lnTo>
                  <a:pt x="2475230" y="1445767"/>
                </a:lnTo>
                <a:close/>
              </a:path>
              <a:path w="6529070" h="2367915">
                <a:moveTo>
                  <a:pt x="2546985" y="1420114"/>
                </a:moveTo>
                <a:lnTo>
                  <a:pt x="2511044" y="1432940"/>
                </a:lnTo>
                <a:lnTo>
                  <a:pt x="2523871" y="1468754"/>
                </a:lnTo>
                <a:lnTo>
                  <a:pt x="2559811" y="1455927"/>
                </a:lnTo>
                <a:lnTo>
                  <a:pt x="2546985" y="1420114"/>
                </a:lnTo>
                <a:close/>
              </a:path>
              <a:path w="6529070" h="2367915">
                <a:moveTo>
                  <a:pt x="2618740" y="1394459"/>
                </a:moveTo>
                <a:lnTo>
                  <a:pt x="2582798" y="1407287"/>
                </a:lnTo>
                <a:lnTo>
                  <a:pt x="2595626" y="1443101"/>
                </a:lnTo>
                <a:lnTo>
                  <a:pt x="2631567" y="1430273"/>
                </a:lnTo>
                <a:lnTo>
                  <a:pt x="2618740" y="1394459"/>
                </a:lnTo>
                <a:close/>
              </a:path>
              <a:path w="6529070" h="2367915">
                <a:moveTo>
                  <a:pt x="2690495" y="1368678"/>
                </a:moveTo>
                <a:lnTo>
                  <a:pt x="2654554" y="1381505"/>
                </a:lnTo>
                <a:lnTo>
                  <a:pt x="2667381" y="1417446"/>
                </a:lnTo>
                <a:lnTo>
                  <a:pt x="2703322" y="1404619"/>
                </a:lnTo>
                <a:lnTo>
                  <a:pt x="2690495" y="1368678"/>
                </a:lnTo>
                <a:close/>
              </a:path>
              <a:path w="6529070" h="2367915">
                <a:moveTo>
                  <a:pt x="2762122" y="1343025"/>
                </a:moveTo>
                <a:lnTo>
                  <a:pt x="2726309" y="1355852"/>
                </a:lnTo>
                <a:lnTo>
                  <a:pt x="2739135" y="1391792"/>
                </a:lnTo>
                <a:lnTo>
                  <a:pt x="2775077" y="1378965"/>
                </a:lnTo>
                <a:lnTo>
                  <a:pt x="2762122" y="1343025"/>
                </a:lnTo>
                <a:close/>
              </a:path>
              <a:path w="6529070" h="2367915">
                <a:moveTo>
                  <a:pt x="2833878" y="1317370"/>
                </a:moveTo>
                <a:lnTo>
                  <a:pt x="2798064" y="1330197"/>
                </a:lnTo>
                <a:lnTo>
                  <a:pt x="2810891" y="1366139"/>
                </a:lnTo>
                <a:lnTo>
                  <a:pt x="2846705" y="1353184"/>
                </a:lnTo>
                <a:lnTo>
                  <a:pt x="2833878" y="1317370"/>
                </a:lnTo>
                <a:close/>
              </a:path>
              <a:path w="6529070" h="2367915">
                <a:moveTo>
                  <a:pt x="2905633" y="1291716"/>
                </a:moveTo>
                <a:lnTo>
                  <a:pt x="2869819" y="1304543"/>
                </a:lnTo>
                <a:lnTo>
                  <a:pt x="2882646" y="1340357"/>
                </a:lnTo>
                <a:lnTo>
                  <a:pt x="2918460" y="1327530"/>
                </a:lnTo>
                <a:lnTo>
                  <a:pt x="2905633" y="1291716"/>
                </a:lnTo>
                <a:close/>
              </a:path>
              <a:path w="6529070" h="2367915">
                <a:moveTo>
                  <a:pt x="2977388" y="1266063"/>
                </a:moveTo>
                <a:lnTo>
                  <a:pt x="2941573" y="1278889"/>
                </a:lnTo>
                <a:lnTo>
                  <a:pt x="2954401" y="1314703"/>
                </a:lnTo>
                <a:lnTo>
                  <a:pt x="2990215" y="1301877"/>
                </a:lnTo>
                <a:lnTo>
                  <a:pt x="2977388" y="1266063"/>
                </a:lnTo>
                <a:close/>
              </a:path>
              <a:path w="6529070" h="2367915">
                <a:moveTo>
                  <a:pt x="3049143" y="1240408"/>
                </a:moveTo>
                <a:lnTo>
                  <a:pt x="3013329" y="1253235"/>
                </a:lnTo>
                <a:lnTo>
                  <a:pt x="3026156" y="1289050"/>
                </a:lnTo>
                <a:lnTo>
                  <a:pt x="3061970" y="1276222"/>
                </a:lnTo>
                <a:lnTo>
                  <a:pt x="3049143" y="1240408"/>
                </a:lnTo>
                <a:close/>
              </a:path>
              <a:path w="6529070" h="2367915">
                <a:moveTo>
                  <a:pt x="3120897" y="1214627"/>
                </a:moveTo>
                <a:lnTo>
                  <a:pt x="3085084" y="1227454"/>
                </a:lnTo>
                <a:lnTo>
                  <a:pt x="3097910" y="1263395"/>
                </a:lnTo>
                <a:lnTo>
                  <a:pt x="3133725" y="1250568"/>
                </a:lnTo>
                <a:lnTo>
                  <a:pt x="3120897" y="1214627"/>
                </a:lnTo>
                <a:close/>
              </a:path>
              <a:path w="6529070" h="2367915">
                <a:moveTo>
                  <a:pt x="3192653" y="1188973"/>
                </a:moveTo>
                <a:lnTo>
                  <a:pt x="3156711" y="1201801"/>
                </a:lnTo>
                <a:lnTo>
                  <a:pt x="3169666" y="1237741"/>
                </a:lnTo>
                <a:lnTo>
                  <a:pt x="3205480" y="1224914"/>
                </a:lnTo>
                <a:lnTo>
                  <a:pt x="3192653" y="1188973"/>
                </a:lnTo>
                <a:close/>
              </a:path>
              <a:path w="6529070" h="2367915">
                <a:moveTo>
                  <a:pt x="3264407" y="1163319"/>
                </a:moveTo>
                <a:lnTo>
                  <a:pt x="3228467" y="1176146"/>
                </a:lnTo>
                <a:lnTo>
                  <a:pt x="3241294" y="1212088"/>
                </a:lnTo>
                <a:lnTo>
                  <a:pt x="3277234" y="1199133"/>
                </a:lnTo>
                <a:lnTo>
                  <a:pt x="3264407" y="1163319"/>
                </a:lnTo>
                <a:close/>
              </a:path>
              <a:path w="6529070" h="2367915">
                <a:moveTo>
                  <a:pt x="3336163" y="1137665"/>
                </a:moveTo>
                <a:lnTo>
                  <a:pt x="3300222" y="1150492"/>
                </a:lnTo>
                <a:lnTo>
                  <a:pt x="3313049" y="1186306"/>
                </a:lnTo>
                <a:lnTo>
                  <a:pt x="3348990" y="1173479"/>
                </a:lnTo>
                <a:lnTo>
                  <a:pt x="3336163" y="1137665"/>
                </a:lnTo>
                <a:close/>
              </a:path>
              <a:path w="6529070" h="2367915">
                <a:moveTo>
                  <a:pt x="3407918" y="1112012"/>
                </a:moveTo>
                <a:lnTo>
                  <a:pt x="3371977" y="1124839"/>
                </a:lnTo>
                <a:lnTo>
                  <a:pt x="3384804" y="1160652"/>
                </a:lnTo>
                <a:lnTo>
                  <a:pt x="3420745" y="1147826"/>
                </a:lnTo>
                <a:lnTo>
                  <a:pt x="3407918" y="1112012"/>
                </a:lnTo>
                <a:close/>
              </a:path>
              <a:path w="6529070" h="2367915">
                <a:moveTo>
                  <a:pt x="3479673" y="1086230"/>
                </a:moveTo>
                <a:lnTo>
                  <a:pt x="3443731" y="1099184"/>
                </a:lnTo>
                <a:lnTo>
                  <a:pt x="3456558" y="1134998"/>
                </a:lnTo>
                <a:lnTo>
                  <a:pt x="3492500" y="1122171"/>
                </a:lnTo>
                <a:lnTo>
                  <a:pt x="3479673" y="1086230"/>
                </a:lnTo>
                <a:close/>
              </a:path>
              <a:path w="6529070" h="2367915">
                <a:moveTo>
                  <a:pt x="3551301" y="1060577"/>
                </a:moveTo>
                <a:lnTo>
                  <a:pt x="3515486" y="1073403"/>
                </a:lnTo>
                <a:lnTo>
                  <a:pt x="3528314" y="1109344"/>
                </a:lnTo>
                <a:lnTo>
                  <a:pt x="3564254" y="1096517"/>
                </a:lnTo>
                <a:lnTo>
                  <a:pt x="3551301" y="1060577"/>
                </a:lnTo>
                <a:close/>
              </a:path>
              <a:path w="6529070" h="2367915">
                <a:moveTo>
                  <a:pt x="3623055" y="1034922"/>
                </a:moveTo>
                <a:lnTo>
                  <a:pt x="3587242" y="1047750"/>
                </a:lnTo>
                <a:lnTo>
                  <a:pt x="3600069" y="1083690"/>
                </a:lnTo>
                <a:lnTo>
                  <a:pt x="3635882" y="1070864"/>
                </a:lnTo>
                <a:lnTo>
                  <a:pt x="3623055" y="1034922"/>
                </a:lnTo>
                <a:close/>
              </a:path>
              <a:path w="6529070" h="2367915">
                <a:moveTo>
                  <a:pt x="3694810" y="1009268"/>
                </a:moveTo>
                <a:lnTo>
                  <a:pt x="3658997" y="1022095"/>
                </a:lnTo>
                <a:lnTo>
                  <a:pt x="3671824" y="1057909"/>
                </a:lnTo>
                <a:lnTo>
                  <a:pt x="3707638" y="1045082"/>
                </a:lnTo>
                <a:lnTo>
                  <a:pt x="3694810" y="1009268"/>
                </a:lnTo>
                <a:close/>
              </a:path>
              <a:path w="6529070" h="2367915">
                <a:moveTo>
                  <a:pt x="3766566" y="983614"/>
                </a:moveTo>
                <a:lnTo>
                  <a:pt x="3730752" y="996441"/>
                </a:lnTo>
                <a:lnTo>
                  <a:pt x="3743579" y="1032255"/>
                </a:lnTo>
                <a:lnTo>
                  <a:pt x="3779393" y="1019428"/>
                </a:lnTo>
                <a:lnTo>
                  <a:pt x="3766566" y="983614"/>
                </a:lnTo>
                <a:close/>
              </a:path>
              <a:path w="6529070" h="2367915">
                <a:moveTo>
                  <a:pt x="3838321" y="957960"/>
                </a:moveTo>
                <a:lnTo>
                  <a:pt x="3802506" y="970788"/>
                </a:lnTo>
                <a:lnTo>
                  <a:pt x="3815333" y="1006601"/>
                </a:lnTo>
                <a:lnTo>
                  <a:pt x="3851148" y="993775"/>
                </a:lnTo>
                <a:lnTo>
                  <a:pt x="3838321" y="957960"/>
                </a:lnTo>
                <a:close/>
              </a:path>
              <a:path w="6529070" h="2367915">
                <a:moveTo>
                  <a:pt x="3910076" y="932179"/>
                </a:moveTo>
                <a:lnTo>
                  <a:pt x="3874261" y="945006"/>
                </a:lnTo>
                <a:lnTo>
                  <a:pt x="3887089" y="980947"/>
                </a:lnTo>
                <a:lnTo>
                  <a:pt x="3922903" y="968120"/>
                </a:lnTo>
                <a:lnTo>
                  <a:pt x="3910076" y="932179"/>
                </a:lnTo>
                <a:close/>
              </a:path>
              <a:path w="6529070" h="2367915">
                <a:moveTo>
                  <a:pt x="3981830" y="906526"/>
                </a:moveTo>
                <a:lnTo>
                  <a:pt x="3945890" y="919352"/>
                </a:lnTo>
                <a:lnTo>
                  <a:pt x="3958844" y="955293"/>
                </a:lnTo>
                <a:lnTo>
                  <a:pt x="3994657" y="942466"/>
                </a:lnTo>
                <a:lnTo>
                  <a:pt x="3981830" y="906526"/>
                </a:lnTo>
                <a:close/>
              </a:path>
              <a:path w="6529070" h="2367915">
                <a:moveTo>
                  <a:pt x="4053585" y="880871"/>
                </a:moveTo>
                <a:lnTo>
                  <a:pt x="4017645" y="893698"/>
                </a:lnTo>
                <a:lnTo>
                  <a:pt x="4030472" y="929639"/>
                </a:lnTo>
                <a:lnTo>
                  <a:pt x="4066413" y="916685"/>
                </a:lnTo>
                <a:lnTo>
                  <a:pt x="4053585" y="880871"/>
                </a:lnTo>
                <a:close/>
              </a:path>
              <a:path w="6529070" h="2367915">
                <a:moveTo>
                  <a:pt x="4125341" y="855217"/>
                </a:moveTo>
                <a:lnTo>
                  <a:pt x="4089400" y="868044"/>
                </a:lnTo>
                <a:lnTo>
                  <a:pt x="4102227" y="903858"/>
                </a:lnTo>
                <a:lnTo>
                  <a:pt x="4138168" y="891031"/>
                </a:lnTo>
                <a:lnTo>
                  <a:pt x="4125341" y="855217"/>
                </a:lnTo>
                <a:close/>
              </a:path>
              <a:path w="6529070" h="2367915">
                <a:moveTo>
                  <a:pt x="4197096" y="829563"/>
                </a:moveTo>
                <a:lnTo>
                  <a:pt x="4161154" y="842390"/>
                </a:lnTo>
                <a:lnTo>
                  <a:pt x="4173981" y="878204"/>
                </a:lnTo>
                <a:lnTo>
                  <a:pt x="4209923" y="865377"/>
                </a:lnTo>
                <a:lnTo>
                  <a:pt x="4197096" y="829563"/>
                </a:lnTo>
                <a:close/>
              </a:path>
              <a:path w="6529070" h="2367915">
                <a:moveTo>
                  <a:pt x="4268851" y="803782"/>
                </a:moveTo>
                <a:lnTo>
                  <a:pt x="4232909" y="816737"/>
                </a:lnTo>
                <a:lnTo>
                  <a:pt x="4245736" y="852551"/>
                </a:lnTo>
                <a:lnTo>
                  <a:pt x="4281678" y="839723"/>
                </a:lnTo>
                <a:lnTo>
                  <a:pt x="4268851" y="803782"/>
                </a:lnTo>
                <a:close/>
              </a:path>
              <a:path w="6529070" h="2367915">
                <a:moveTo>
                  <a:pt x="4340479" y="778128"/>
                </a:moveTo>
                <a:lnTo>
                  <a:pt x="4304665" y="790955"/>
                </a:lnTo>
                <a:lnTo>
                  <a:pt x="4317492" y="826896"/>
                </a:lnTo>
                <a:lnTo>
                  <a:pt x="4353433" y="814069"/>
                </a:lnTo>
                <a:lnTo>
                  <a:pt x="4340479" y="778128"/>
                </a:lnTo>
                <a:close/>
              </a:path>
              <a:path w="6529070" h="2367915">
                <a:moveTo>
                  <a:pt x="4412233" y="752475"/>
                </a:moveTo>
                <a:lnTo>
                  <a:pt x="4376420" y="765301"/>
                </a:lnTo>
                <a:lnTo>
                  <a:pt x="4389247" y="801242"/>
                </a:lnTo>
                <a:lnTo>
                  <a:pt x="4425060" y="788415"/>
                </a:lnTo>
                <a:lnTo>
                  <a:pt x="4412233" y="752475"/>
                </a:lnTo>
                <a:close/>
              </a:path>
              <a:path w="6529070" h="2367915">
                <a:moveTo>
                  <a:pt x="4483989" y="726820"/>
                </a:moveTo>
                <a:lnTo>
                  <a:pt x="4448175" y="739647"/>
                </a:lnTo>
                <a:lnTo>
                  <a:pt x="4461002" y="775588"/>
                </a:lnTo>
                <a:lnTo>
                  <a:pt x="4496816" y="762634"/>
                </a:lnTo>
                <a:lnTo>
                  <a:pt x="4483989" y="726820"/>
                </a:lnTo>
                <a:close/>
              </a:path>
              <a:path w="6529070" h="2367915">
                <a:moveTo>
                  <a:pt x="4555744" y="701166"/>
                </a:moveTo>
                <a:lnTo>
                  <a:pt x="4519930" y="713993"/>
                </a:lnTo>
                <a:lnTo>
                  <a:pt x="4532757" y="749807"/>
                </a:lnTo>
                <a:lnTo>
                  <a:pt x="4568571" y="736980"/>
                </a:lnTo>
                <a:lnTo>
                  <a:pt x="4555744" y="701166"/>
                </a:lnTo>
                <a:close/>
              </a:path>
              <a:path w="6529070" h="2367915">
                <a:moveTo>
                  <a:pt x="4627499" y="675513"/>
                </a:moveTo>
                <a:lnTo>
                  <a:pt x="4591684" y="688339"/>
                </a:lnTo>
                <a:lnTo>
                  <a:pt x="4604511" y="724153"/>
                </a:lnTo>
                <a:lnTo>
                  <a:pt x="4640326" y="711326"/>
                </a:lnTo>
                <a:lnTo>
                  <a:pt x="4627499" y="675513"/>
                </a:lnTo>
                <a:close/>
              </a:path>
              <a:path w="6529070" h="2367915">
                <a:moveTo>
                  <a:pt x="4699254" y="649731"/>
                </a:moveTo>
                <a:lnTo>
                  <a:pt x="4663440" y="662685"/>
                </a:lnTo>
                <a:lnTo>
                  <a:pt x="4676267" y="698500"/>
                </a:lnTo>
                <a:lnTo>
                  <a:pt x="4712081" y="685672"/>
                </a:lnTo>
                <a:lnTo>
                  <a:pt x="4699254" y="649731"/>
                </a:lnTo>
                <a:close/>
              </a:path>
              <a:path w="6529070" h="2367915">
                <a:moveTo>
                  <a:pt x="4771008" y="624077"/>
                </a:moveTo>
                <a:lnTo>
                  <a:pt x="4735195" y="636904"/>
                </a:lnTo>
                <a:lnTo>
                  <a:pt x="4748022" y="672845"/>
                </a:lnTo>
                <a:lnTo>
                  <a:pt x="4783835" y="660018"/>
                </a:lnTo>
                <a:lnTo>
                  <a:pt x="4771008" y="624077"/>
                </a:lnTo>
                <a:close/>
              </a:path>
              <a:path w="6529070" h="2367915">
                <a:moveTo>
                  <a:pt x="4842764" y="598423"/>
                </a:moveTo>
                <a:lnTo>
                  <a:pt x="4806823" y="611251"/>
                </a:lnTo>
                <a:lnTo>
                  <a:pt x="4819777" y="647191"/>
                </a:lnTo>
                <a:lnTo>
                  <a:pt x="4855591" y="634364"/>
                </a:lnTo>
                <a:lnTo>
                  <a:pt x="4842764" y="598423"/>
                </a:lnTo>
                <a:close/>
              </a:path>
              <a:path w="6529070" h="2367915">
                <a:moveTo>
                  <a:pt x="4914519" y="572769"/>
                </a:moveTo>
                <a:lnTo>
                  <a:pt x="4878578" y="585596"/>
                </a:lnTo>
                <a:lnTo>
                  <a:pt x="4891405" y="621410"/>
                </a:lnTo>
                <a:lnTo>
                  <a:pt x="4927346" y="608583"/>
                </a:lnTo>
                <a:lnTo>
                  <a:pt x="4914519" y="572769"/>
                </a:lnTo>
                <a:close/>
              </a:path>
              <a:path w="6529070" h="2367915">
                <a:moveTo>
                  <a:pt x="4986274" y="547115"/>
                </a:moveTo>
                <a:lnTo>
                  <a:pt x="4950333" y="559942"/>
                </a:lnTo>
                <a:lnTo>
                  <a:pt x="4963159" y="595756"/>
                </a:lnTo>
                <a:lnTo>
                  <a:pt x="4999101" y="582929"/>
                </a:lnTo>
                <a:lnTo>
                  <a:pt x="4986274" y="547115"/>
                </a:lnTo>
                <a:close/>
              </a:path>
              <a:path w="6529070" h="2367915">
                <a:moveTo>
                  <a:pt x="5058029" y="521462"/>
                </a:moveTo>
                <a:lnTo>
                  <a:pt x="5022088" y="534288"/>
                </a:lnTo>
                <a:lnTo>
                  <a:pt x="5034915" y="570102"/>
                </a:lnTo>
                <a:lnTo>
                  <a:pt x="5070856" y="557276"/>
                </a:lnTo>
                <a:lnTo>
                  <a:pt x="5058029" y="521462"/>
                </a:lnTo>
                <a:close/>
              </a:path>
              <a:path w="6529070" h="2367915">
                <a:moveTo>
                  <a:pt x="5129783" y="495680"/>
                </a:moveTo>
                <a:lnTo>
                  <a:pt x="5093843" y="508507"/>
                </a:lnTo>
                <a:lnTo>
                  <a:pt x="5106670" y="544448"/>
                </a:lnTo>
                <a:lnTo>
                  <a:pt x="5142610" y="531621"/>
                </a:lnTo>
                <a:lnTo>
                  <a:pt x="5129783" y="495680"/>
                </a:lnTo>
                <a:close/>
              </a:path>
              <a:path w="6529070" h="2367915">
                <a:moveTo>
                  <a:pt x="5201411" y="470026"/>
                </a:moveTo>
                <a:lnTo>
                  <a:pt x="5165598" y="482853"/>
                </a:lnTo>
                <a:lnTo>
                  <a:pt x="5178425" y="518794"/>
                </a:lnTo>
                <a:lnTo>
                  <a:pt x="5214366" y="505967"/>
                </a:lnTo>
                <a:lnTo>
                  <a:pt x="5201411" y="470026"/>
                </a:lnTo>
                <a:close/>
              </a:path>
              <a:path w="6529070" h="2367915">
                <a:moveTo>
                  <a:pt x="5273166" y="444372"/>
                </a:moveTo>
                <a:lnTo>
                  <a:pt x="5237353" y="457200"/>
                </a:lnTo>
                <a:lnTo>
                  <a:pt x="5250180" y="493140"/>
                </a:lnTo>
                <a:lnTo>
                  <a:pt x="5285994" y="480187"/>
                </a:lnTo>
                <a:lnTo>
                  <a:pt x="5273166" y="444372"/>
                </a:lnTo>
                <a:close/>
              </a:path>
              <a:path w="6529070" h="2367915">
                <a:moveTo>
                  <a:pt x="5344922" y="418718"/>
                </a:moveTo>
                <a:lnTo>
                  <a:pt x="5309108" y="431545"/>
                </a:lnTo>
                <a:lnTo>
                  <a:pt x="5321934" y="467359"/>
                </a:lnTo>
                <a:lnTo>
                  <a:pt x="5357749" y="454532"/>
                </a:lnTo>
                <a:lnTo>
                  <a:pt x="5344922" y="418718"/>
                </a:lnTo>
                <a:close/>
              </a:path>
              <a:path w="6529070" h="2367915">
                <a:moveTo>
                  <a:pt x="5416677" y="393064"/>
                </a:moveTo>
                <a:lnTo>
                  <a:pt x="5380862" y="405891"/>
                </a:lnTo>
                <a:lnTo>
                  <a:pt x="5393689" y="441705"/>
                </a:lnTo>
                <a:lnTo>
                  <a:pt x="5429504" y="428878"/>
                </a:lnTo>
                <a:lnTo>
                  <a:pt x="5416677" y="393064"/>
                </a:lnTo>
                <a:close/>
              </a:path>
              <a:path w="6529070" h="2367915">
                <a:moveTo>
                  <a:pt x="5488432" y="367283"/>
                </a:moveTo>
                <a:lnTo>
                  <a:pt x="5452617" y="380238"/>
                </a:lnTo>
                <a:lnTo>
                  <a:pt x="5465445" y="416051"/>
                </a:lnTo>
                <a:lnTo>
                  <a:pt x="5501258" y="403225"/>
                </a:lnTo>
                <a:lnTo>
                  <a:pt x="5488432" y="367283"/>
                </a:lnTo>
                <a:close/>
              </a:path>
              <a:path w="6529070" h="2367915">
                <a:moveTo>
                  <a:pt x="5560186" y="341629"/>
                </a:moveTo>
                <a:lnTo>
                  <a:pt x="5524373" y="354456"/>
                </a:lnTo>
                <a:lnTo>
                  <a:pt x="5537200" y="390397"/>
                </a:lnTo>
                <a:lnTo>
                  <a:pt x="5573013" y="377570"/>
                </a:lnTo>
                <a:lnTo>
                  <a:pt x="5560186" y="341629"/>
                </a:lnTo>
                <a:close/>
              </a:path>
              <a:path w="6529070" h="2367915">
                <a:moveTo>
                  <a:pt x="5631941" y="315975"/>
                </a:moveTo>
                <a:lnTo>
                  <a:pt x="5596001" y="328802"/>
                </a:lnTo>
                <a:lnTo>
                  <a:pt x="5608955" y="364743"/>
                </a:lnTo>
                <a:lnTo>
                  <a:pt x="5644769" y="351916"/>
                </a:lnTo>
                <a:lnTo>
                  <a:pt x="5631941" y="315975"/>
                </a:lnTo>
                <a:close/>
              </a:path>
              <a:path w="6529070" h="2367915">
                <a:moveTo>
                  <a:pt x="5703697" y="290321"/>
                </a:moveTo>
                <a:lnTo>
                  <a:pt x="5667756" y="303148"/>
                </a:lnTo>
                <a:lnTo>
                  <a:pt x="5680583" y="338963"/>
                </a:lnTo>
                <a:lnTo>
                  <a:pt x="5716524" y="326135"/>
                </a:lnTo>
                <a:lnTo>
                  <a:pt x="5703697" y="290321"/>
                </a:lnTo>
                <a:close/>
              </a:path>
              <a:path w="6529070" h="2367915">
                <a:moveTo>
                  <a:pt x="5775452" y="264667"/>
                </a:moveTo>
                <a:lnTo>
                  <a:pt x="5739510" y="277494"/>
                </a:lnTo>
                <a:lnTo>
                  <a:pt x="5752337" y="313308"/>
                </a:lnTo>
                <a:lnTo>
                  <a:pt x="5788279" y="300481"/>
                </a:lnTo>
                <a:lnTo>
                  <a:pt x="5775452" y="264667"/>
                </a:lnTo>
                <a:close/>
              </a:path>
              <a:path w="6529070" h="2367915">
                <a:moveTo>
                  <a:pt x="5847207" y="239013"/>
                </a:moveTo>
                <a:lnTo>
                  <a:pt x="5811265" y="251840"/>
                </a:lnTo>
                <a:lnTo>
                  <a:pt x="5824092" y="287654"/>
                </a:lnTo>
                <a:lnTo>
                  <a:pt x="5860033" y="274827"/>
                </a:lnTo>
                <a:lnTo>
                  <a:pt x="5847207" y="239013"/>
                </a:lnTo>
                <a:close/>
              </a:path>
              <a:path w="6529070" h="2367915">
                <a:moveTo>
                  <a:pt x="5918961" y="213232"/>
                </a:moveTo>
                <a:lnTo>
                  <a:pt x="5883021" y="226187"/>
                </a:lnTo>
                <a:lnTo>
                  <a:pt x="5895848" y="262000"/>
                </a:lnTo>
                <a:lnTo>
                  <a:pt x="5931788" y="249173"/>
                </a:lnTo>
                <a:lnTo>
                  <a:pt x="5918961" y="213232"/>
                </a:lnTo>
                <a:close/>
              </a:path>
              <a:path w="6529070" h="2367915">
                <a:moveTo>
                  <a:pt x="5990589" y="187578"/>
                </a:moveTo>
                <a:lnTo>
                  <a:pt x="5954776" y="200405"/>
                </a:lnTo>
                <a:lnTo>
                  <a:pt x="5967603" y="236346"/>
                </a:lnTo>
                <a:lnTo>
                  <a:pt x="6003544" y="223519"/>
                </a:lnTo>
                <a:lnTo>
                  <a:pt x="5990589" y="187578"/>
                </a:lnTo>
                <a:close/>
              </a:path>
              <a:path w="6529070" h="2367915">
                <a:moveTo>
                  <a:pt x="6062345" y="161925"/>
                </a:moveTo>
                <a:lnTo>
                  <a:pt x="6026531" y="174751"/>
                </a:lnTo>
                <a:lnTo>
                  <a:pt x="6039358" y="210692"/>
                </a:lnTo>
                <a:lnTo>
                  <a:pt x="6075172" y="197865"/>
                </a:lnTo>
                <a:lnTo>
                  <a:pt x="6062345" y="161925"/>
                </a:lnTo>
                <a:close/>
              </a:path>
              <a:path w="6529070" h="2367915">
                <a:moveTo>
                  <a:pt x="6134100" y="136270"/>
                </a:moveTo>
                <a:lnTo>
                  <a:pt x="6098285" y="149097"/>
                </a:lnTo>
                <a:lnTo>
                  <a:pt x="6111112" y="184912"/>
                </a:lnTo>
                <a:lnTo>
                  <a:pt x="6146927" y="172084"/>
                </a:lnTo>
                <a:lnTo>
                  <a:pt x="6134100" y="136270"/>
                </a:lnTo>
                <a:close/>
              </a:path>
              <a:path w="6529070" h="2367915">
                <a:moveTo>
                  <a:pt x="6205855" y="110616"/>
                </a:moveTo>
                <a:lnTo>
                  <a:pt x="6170040" y="123443"/>
                </a:lnTo>
                <a:lnTo>
                  <a:pt x="6182867" y="159257"/>
                </a:lnTo>
                <a:lnTo>
                  <a:pt x="6218682" y="146430"/>
                </a:lnTo>
                <a:lnTo>
                  <a:pt x="6205855" y="110616"/>
                </a:lnTo>
                <a:close/>
              </a:path>
              <a:path w="6529070" h="2367915">
                <a:moveTo>
                  <a:pt x="6277609" y="84962"/>
                </a:moveTo>
                <a:lnTo>
                  <a:pt x="6241796" y="97789"/>
                </a:lnTo>
                <a:lnTo>
                  <a:pt x="6254623" y="133603"/>
                </a:lnTo>
                <a:lnTo>
                  <a:pt x="6290436" y="120776"/>
                </a:lnTo>
                <a:lnTo>
                  <a:pt x="6277609" y="84962"/>
                </a:lnTo>
                <a:close/>
              </a:path>
              <a:path w="6529070" h="2367915">
                <a:moveTo>
                  <a:pt x="6349364" y="59181"/>
                </a:moveTo>
                <a:lnTo>
                  <a:pt x="6313551" y="72008"/>
                </a:lnTo>
                <a:lnTo>
                  <a:pt x="6326378" y="107950"/>
                </a:lnTo>
                <a:lnTo>
                  <a:pt x="6362191" y="95122"/>
                </a:lnTo>
                <a:lnTo>
                  <a:pt x="6349364" y="59181"/>
                </a:lnTo>
                <a:close/>
              </a:path>
              <a:path w="6529070" h="2367915">
                <a:moveTo>
                  <a:pt x="6511307" y="33527"/>
                </a:moveTo>
                <a:lnTo>
                  <a:pt x="6421120" y="33527"/>
                </a:lnTo>
                <a:lnTo>
                  <a:pt x="6433947" y="69468"/>
                </a:lnTo>
                <a:lnTo>
                  <a:pt x="6427606" y="71739"/>
                </a:lnTo>
                <a:lnTo>
                  <a:pt x="6440424" y="107568"/>
                </a:lnTo>
                <a:lnTo>
                  <a:pt x="6511307" y="33527"/>
                </a:lnTo>
                <a:close/>
              </a:path>
              <a:path w="6529070" h="2367915">
                <a:moveTo>
                  <a:pt x="6414752" y="35808"/>
                </a:moveTo>
                <a:lnTo>
                  <a:pt x="6385306" y="46354"/>
                </a:lnTo>
                <a:lnTo>
                  <a:pt x="6398133" y="82295"/>
                </a:lnTo>
                <a:lnTo>
                  <a:pt x="6427606" y="71739"/>
                </a:lnTo>
                <a:lnTo>
                  <a:pt x="6414752" y="35808"/>
                </a:lnTo>
                <a:close/>
              </a:path>
              <a:path w="6529070" h="2367915">
                <a:moveTo>
                  <a:pt x="6421120" y="33527"/>
                </a:moveTo>
                <a:lnTo>
                  <a:pt x="6414752" y="35808"/>
                </a:lnTo>
                <a:lnTo>
                  <a:pt x="6427606" y="71739"/>
                </a:lnTo>
                <a:lnTo>
                  <a:pt x="6433947" y="69468"/>
                </a:lnTo>
                <a:lnTo>
                  <a:pt x="6421120" y="33527"/>
                </a:lnTo>
                <a:close/>
              </a:path>
              <a:path w="6529070" h="2367915">
                <a:moveTo>
                  <a:pt x="6401942" y="0"/>
                </a:moveTo>
                <a:lnTo>
                  <a:pt x="6414752" y="35808"/>
                </a:lnTo>
                <a:lnTo>
                  <a:pt x="6421120" y="33527"/>
                </a:lnTo>
                <a:lnTo>
                  <a:pt x="6511307" y="33527"/>
                </a:lnTo>
                <a:lnTo>
                  <a:pt x="6528815" y="15239"/>
                </a:lnTo>
                <a:lnTo>
                  <a:pt x="6401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80765" y="2181605"/>
            <a:ext cx="4308475" cy="2312035"/>
          </a:xfrm>
          <a:custGeom>
            <a:avLst/>
            <a:gdLst/>
            <a:ahLst/>
            <a:cxnLst/>
            <a:rect l="l" t="t" r="r" b="b"/>
            <a:pathLst>
              <a:path w="4308475" h="2312035">
                <a:moveTo>
                  <a:pt x="33655" y="2260473"/>
                </a:moveTo>
                <a:lnTo>
                  <a:pt x="0" y="2278507"/>
                </a:lnTo>
                <a:lnTo>
                  <a:pt x="18034" y="2312035"/>
                </a:lnTo>
                <a:lnTo>
                  <a:pt x="51562" y="2294128"/>
                </a:lnTo>
                <a:lnTo>
                  <a:pt x="33655" y="2260473"/>
                </a:lnTo>
                <a:close/>
              </a:path>
              <a:path w="4308475" h="2312035">
                <a:moveTo>
                  <a:pt x="100837" y="2224659"/>
                </a:moveTo>
                <a:lnTo>
                  <a:pt x="67310" y="2242566"/>
                </a:lnTo>
                <a:lnTo>
                  <a:pt x="85217" y="2276221"/>
                </a:lnTo>
                <a:lnTo>
                  <a:pt x="118872" y="2258187"/>
                </a:lnTo>
                <a:lnTo>
                  <a:pt x="100837" y="2224659"/>
                </a:lnTo>
                <a:close/>
              </a:path>
              <a:path w="4308475" h="2312035">
                <a:moveTo>
                  <a:pt x="168148" y="2188718"/>
                </a:moveTo>
                <a:lnTo>
                  <a:pt x="134493" y="2206625"/>
                </a:lnTo>
                <a:lnTo>
                  <a:pt x="152400" y="2240280"/>
                </a:lnTo>
                <a:lnTo>
                  <a:pt x="186055" y="2222373"/>
                </a:lnTo>
                <a:lnTo>
                  <a:pt x="168148" y="2188718"/>
                </a:lnTo>
                <a:close/>
              </a:path>
              <a:path w="4308475" h="2312035">
                <a:moveTo>
                  <a:pt x="235331" y="2152904"/>
                </a:moveTo>
                <a:lnTo>
                  <a:pt x="201675" y="2170811"/>
                </a:lnTo>
                <a:lnTo>
                  <a:pt x="219583" y="2204466"/>
                </a:lnTo>
                <a:lnTo>
                  <a:pt x="253237" y="2186432"/>
                </a:lnTo>
                <a:lnTo>
                  <a:pt x="235331" y="2152904"/>
                </a:lnTo>
                <a:close/>
              </a:path>
              <a:path w="4308475" h="2312035">
                <a:moveTo>
                  <a:pt x="302513" y="2116963"/>
                </a:moveTo>
                <a:lnTo>
                  <a:pt x="268859" y="2134870"/>
                </a:lnTo>
                <a:lnTo>
                  <a:pt x="286893" y="2168525"/>
                </a:lnTo>
                <a:lnTo>
                  <a:pt x="320421" y="2150618"/>
                </a:lnTo>
                <a:lnTo>
                  <a:pt x="302513" y="2116963"/>
                </a:lnTo>
                <a:close/>
              </a:path>
              <a:path w="4308475" h="2312035">
                <a:moveTo>
                  <a:pt x="369697" y="2081022"/>
                </a:moveTo>
                <a:lnTo>
                  <a:pt x="336169" y="2099056"/>
                </a:lnTo>
                <a:lnTo>
                  <a:pt x="354075" y="2132584"/>
                </a:lnTo>
                <a:lnTo>
                  <a:pt x="387731" y="2114677"/>
                </a:lnTo>
                <a:lnTo>
                  <a:pt x="369697" y="2081022"/>
                </a:lnTo>
                <a:close/>
              </a:path>
              <a:path w="4308475" h="2312035">
                <a:moveTo>
                  <a:pt x="437007" y="2045208"/>
                </a:moveTo>
                <a:lnTo>
                  <a:pt x="403351" y="2063115"/>
                </a:lnTo>
                <a:lnTo>
                  <a:pt x="421259" y="2096770"/>
                </a:lnTo>
                <a:lnTo>
                  <a:pt x="454913" y="2078736"/>
                </a:lnTo>
                <a:lnTo>
                  <a:pt x="437007" y="2045208"/>
                </a:lnTo>
                <a:close/>
              </a:path>
              <a:path w="4308475" h="2312035">
                <a:moveTo>
                  <a:pt x="504189" y="2009267"/>
                </a:moveTo>
                <a:lnTo>
                  <a:pt x="470535" y="2027301"/>
                </a:lnTo>
                <a:lnTo>
                  <a:pt x="488569" y="2060829"/>
                </a:lnTo>
                <a:lnTo>
                  <a:pt x="522097" y="2042922"/>
                </a:lnTo>
                <a:lnTo>
                  <a:pt x="504189" y="2009267"/>
                </a:lnTo>
                <a:close/>
              </a:path>
              <a:path w="4308475" h="2312035">
                <a:moveTo>
                  <a:pt x="571373" y="1973453"/>
                </a:moveTo>
                <a:lnTo>
                  <a:pt x="537845" y="1991360"/>
                </a:lnTo>
                <a:lnTo>
                  <a:pt x="555751" y="2025015"/>
                </a:lnTo>
                <a:lnTo>
                  <a:pt x="589407" y="2006981"/>
                </a:lnTo>
                <a:lnTo>
                  <a:pt x="571373" y="1973453"/>
                </a:lnTo>
                <a:close/>
              </a:path>
              <a:path w="4308475" h="2312035">
                <a:moveTo>
                  <a:pt x="638683" y="1937512"/>
                </a:moveTo>
                <a:lnTo>
                  <a:pt x="605027" y="1955419"/>
                </a:lnTo>
                <a:lnTo>
                  <a:pt x="622935" y="1989074"/>
                </a:lnTo>
                <a:lnTo>
                  <a:pt x="656589" y="1971167"/>
                </a:lnTo>
                <a:lnTo>
                  <a:pt x="638683" y="1937512"/>
                </a:lnTo>
                <a:close/>
              </a:path>
              <a:path w="4308475" h="2312035">
                <a:moveTo>
                  <a:pt x="705865" y="1901571"/>
                </a:moveTo>
                <a:lnTo>
                  <a:pt x="672211" y="1919605"/>
                </a:lnTo>
                <a:lnTo>
                  <a:pt x="690118" y="1953133"/>
                </a:lnTo>
                <a:lnTo>
                  <a:pt x="723773" y="1935226"/>
                </a:lnTo>
                <a:lnTo>
                  <a:pt x="705865" y="1901571"/>
                </a:lnTo>
                <a:close/>
              </a:path>
              <a:path w="4308475" h="2312035">
                <a:moveTo>
                  <a:pt x="773049" y="1865757"/>
                </a:moveTo>
                <a:lnTo>
                  <a:pt x="739394" y="1883664"/>
                </a:lnTo>
                <a:lnTo>
                  <a:pt x="757427" y="1917319"/>
                </a:lnTo>
                <a:lnTo>
                  <a:pt x="790956" y="1899412"/>
                </a:lnTo>
                <a:lnTo>
                  <a:pt x="773049" y="1865757"/>
                </a:lnTo>
                <a:close/>
              </a:path>
              <a:path w="4308475" h="2312035">
                <a:moveTo>
                  <a:pt x="840232" y="1829816"/>
                </a:moveTo>
                <a:lnTo>
                  <a:pt x="806704" y="1847850"/>
                </a:lnTo>
                <a:lnTo>
                  <a:pt x="824611" y="1881378"/>
                </a:lnTo>
                <a:lnTo>
                  <a:pt x="858265" y="1863471"/>
                </a:lnTo>
                <a:lnTo>
                  <a:pt x="840232" y="1829816"/>
                </a:lnTo>
                <a:close/>
              </a:path>
              <a:path w="4308475" h="2312035">
                <a:moveTo>
                  <a:pt x="907542" y="1794002"/>
                </a:moveTo>
                <a:lnTo>
                  <a:pt x="873887" y="1811909"/>
                </a:lnTo>
                <a:lnTo>
                  <a:pt x="891794" y="1845564"/>
                </a:lnTo>
                <a:lnTo>
                  <a:pt x="925449" y="1827530"/>
                </a:lnTo>
                <a:lnTo>
                  <a:pt x="907542" y="1794002"/>
                </a:lnTo>
                <a:close/>
              </a:path>
              <a:path w="4308475" h="2312035">
                <a:moveTo>
                  <a:pt x="974725" y="1758061"/>
                </a:moveTo>
                <a:lnTo>
                  <a:pt x="941070" y="1775968"/>
                </a:lnTo>
                <a:lnTo>
                  <a:pt x="959104" y="1809623"/>
                </a:lnTo>
                <a:lnTo>
                  <a:pt x="992632" y="1791716"/>
                </a:lnTo>
                <a:lnTo>
                  <a:pt x="974725" y="1758061"/>
                </a:lnTo>
                <a:close/>
              </a:path>
              <a:path w="4308475" h="2312035">
                <a:moveTo>
                  <a:pt x="1041908" y="1722247"/>
                </a:moveTo>
                <a:lnTo>
                  <a:pt x="1008380" y="1740154"/>
                </a:lnTo>
                <a:lnTo>
                  <a:pt x="1026287" y="1773682"/>
                </a:lnTo>
                <a:lnTo>
                  <a:pt x="1059942" y="1755775"/>
                </a:lnTo>
                <a:lnTo>
                  <a:pt x="1041908" y="1722247"/>
                </a:lnTo>
                <a:close/>
              </a:path>
              <a:path w="4308475" h="2312035">
                <a:moveTo>
                  <a:pt x="1109218" y="1686306"/>
                </a:moveTo>
                <a:lnTo>
                  <a:pt x="1075563" y="1704213"/>
                </a:lnTo>
                <a:lnTo>
                  <a:pt x="1093470" y="1737868"/>
                </a:lnTo>
                <a:lnTo>
                  <a:pt x="1127125" y="1719961"/>
                </a:lnTo>
                <a:lnTo>
                  <a:pt x="1109218" y="1686306"/>
                </a:lnTo>
                <a:close/>
              </a:path>
              <a:path w="4308475" h="2312035">
                <a:moveTo>
                  <a:pt x="1176401" y="1650365"/>
                </a:moveTo>
                <a:lnTo>
                  <a:pt x="1142746" y="1668399"/>
                </a:lnTo>
                <a:lnTo>
                  <a:pt x="1160652" y="1701927"/>
                </a:lnTo>
                <a:lnTo>
                  <a:pt x="1194308" y="1684020"/>
                </a:lnTo>
                <a:lnTo>
                  <a:pt x="1176401" y="1650365"/>
                </a:lnTo>
                <a:close/>
              </a:path>
              <a:path w="4308475" h="2312035">
                <a:moveTo>
                  <a:pt x="1243584" y="1614551"/>
                </a:moveTo>
                <a:lnTo>
                  <a:pt x="1209929" y="1632458"/>
                </a:lnTo>
                <a:lnTo>
                  <a:pt x="1227963" y="1666113"/>
                </a:lnTo>
                <a:lnTo>
                  <a:pt x="1261490" y="1648079"/>
                </a:lnTo>
                <a:lnTo>
                  <a:pt x="1243584" y="1614551"/>
                </a:lnTo>
                <a:close/>
              </a:path>
              <a:path w="4308475" h="2312035">
                <a:moveTo>
                  <a:pt x="1310767" y="1578610"/>
                </a:moveTo>
                <a:lnTo>
                  <a:pt x="1277239" y="1596517"/>
                </a:lnTo>
                <a:lnTo>
                  <a:pt x="1295146" y="1630172"/>
                </a:lnTo>
                <a:lnTo>
                  <a:pt x="1328801" y="1612265"/>
                </a:lnTo>
                <a:lnTo>
                  <a:pt x="1310767" y="1578610"/>
                </a:lnTo>
                <a:close/>
              </a:path>
              <a:path w="4308475" h="2312035">
                <a:moveTo>
                  <a:pt x="1378077" y="1542796"/>
                </a:moveTo>
                <a:lnTo>
                  <a:pt x="1344422" y="1560703"/>
                </a:lnTo>
                <a:lnTo>
                  <a:pt x="1362329" y="1594358"/>
                </a:lnTo>
                <a:lnTo>
                  <a:pt x="1395984" y="1576324"/>
                </a:lnTo>
                <a:lnTo>
                  <a:pt x="1378077" y="1542796"/>
                </a:lnTo>
                <a:close/>
              </a:path>
              <a:path w="4308475" h="2312035">
                <a:moveTo>
                  <a:pt x="1445260" y="1506855"/>
                </a:moveTo>
                <a:lnTo>
                  <a:pt x="1411605" y="1524762"/>
                </a:lnTo>
                <a:lnTo>
                  <a:pt x="1429639" y="1558417"/>
                </a:lnTo>
                <a:lnTo>
                  <a:pt x="1463167" y="1540510"/>
                </a:lnTo>
                <a:lnTo>
                  <a:pt x="1445260" y="1506855"/>
                </a:lnTo>
                <a:close/>
              </a:path>
              <a:path w="4308475" h="2312035">
                <a:moveTo>
                  <a:pt x="1512443" y="1470914"/>
                </a:moveTo>
                <a:lnTo>
                  <a:pt x="1478914" y="1488948"/>
                </a:lnTo>
                <a:lnTo>
                  <a:pt x="1496822" y="1522476"/>
                </a:lnTo>
                <a:lnTo>
                  <a:pt x="1530477" y="1504569"/>
                </a:lnTo>
                <a:lnTo>
                  <a:pt x="1512443" y="1470914"/>
                </a:lnTo>
                <a:close/>
              </a:path>
              <a:path w="4308475" h="2312035">
                <a:moveTo>
                  <a:pt x="1579752" y="1435100"/>
                </a:moveTo>
                <a:lnTo>
                  <a:pt x="1546098" y="1453007"/>
                </a:lnTo>
                <a:lnTo>
                  <a:pt x="1564005" y="1486662"/>
                </a:lnTo>
                <a:lnTo>
                  <a:pt x="1597660" y="1468628"/>
                </a:lnTo>
                <a:lnTo>
                  <a:pt x="1579752" y="1435100"/>
                </a:lnTo>
                <a:close/>
              </a:path>
              <a:path w="4308475" h="2312035">
                <a:moveTo>
                  <a:pt x="1646936" y="1399159"/>
                </a:moveTo>
                <a:lnTo>
                  <a:pt x="1613281" y="1417193"/>
                </a:lnTo>
                <a:lnTo>
                  <a:pt x="1631188" y="1450721"/>
                </a:lnTo>
                <a:lnTo>
                  <a:pt x="1664843" y="1432814"/>
                </a:lnTo>
                <a:lnTo>
                  <a:pt x="1646936" y="1399159"/>
                </a:lnTo>
                <a:close/>
              </a:path>
              <a:path w="4308475" h="2312035">
                <a:moveTo>
                  <a:pt x="1714119" y="1363345"/>
                </a:moveTo>
                <a:lnTo>
                  <a:pt x="1680464" y="1381252"/>
                </a:lnTo>
                <a:lnTo>
                  <a:pt x="1698498" y="1414907"/>
                </a:lnTo>
                <a:lnTo>
                  <a:pt x="1732026" y="1396873"/>
                </a:lnTo>
                <a:lnTo>
                  <a:pt x="1714119" y="1363345"/>
                </a:lnTo>
                <a:close/>
              </a:path>
              <a:path w="4308475" h="2312035">
                <a:moveTo>
                  <a:pt x="1781302" y="1327404"/>
                </a:moveTo>
                <a:lnTo>
                  <a:pt x="1747774" y="1345311"/>
                </a:lnTo>
                <a:lnTo>
                  <a:pt x="1765681" y="1378966"/>
                </a:lnTo>
                <a:lnTo>
                  <a:pt x="1799336" y="1361059"/>
                </a:lnTo>
                <a:lnTo>
                  <a:pt x="1781302" y="1327404"/>
                </a:lnTo>
                <a:close/>
              </a:path>
              <a:path w="4308475" h="2312035">
                <a:moveTo>
                  <a:pt x="1848612" y="1291463"/>
                </a:moveTo>
                <a:lnTo>
                  <a:pt x="1814957" y="1309497"/>
                </a:lnTo>
                <a:lnTo>
                  <a:pt x="1832864" y="1343025"/>
                </a:lnTo>
                <a:lnTo>
                  <a:pt x="1866519" y="1325118"/>
                </a:lnTo>
                <a:lnTo>
                  <a:pt x="1848612" y="1291463"/>
                </a:lnTo>
                <a:close/>
              </a:path>
              <a:path w="4308475" h="2312035">
                <a:moveTo>
                  <a:pt x="1915795" y="1255649"/>
                </a:moveTo>
                <a:lnTo>
                  <a:pt x="1882139" y="1273556"/>
                </a:lnTo>
                <a:lnTo>
                  <a:pt x="1900174" y="1307211"/>
                </a:lnTo>
                <a:lnTo>
                  <a:pt x="1933702" y="1289177"/>
                </a:lnTo>
                <a:lnTo>
                  <a:pt x="1915795" y="1255649"/>
                </a:lnTo>
                <a:close/>
              </a:path>
              <a:path w="4308475" h="2312035">
                <a:moveTo>
                  <a:pt x="1982977" y="1219708"/>
                </a:moveTo>
                <a:lnTo>
                  <a:pt x="1949450" y="1237742"/>
                </a:lnTo>
                <a:lnTo>
                  <a:pt x="1967357" y="1271270"/>
                </a:lnTo>
                <a:lnTo>
                  <a:pt x="2001012" y="1253363"/>
                </a:lnTo>
                <a:lnTo>
                  <a:pt x="1982977" y="1219708"/>
                </a:lnTo>
                <a:close/>
              </a:path>
              <a:path w="4308475" h="2312035">
                <a:moveTo>
                  <a:pt x="2050288" y="1183894"/>
                </a:moveTo>
                <a:lnTo>
                  <a:pt x="2016633" y="1201801"/>
                </a:lnTo>
                <a:lnTo>
                  <a:pt x="2034539" y="1235456"/>
                </a:lnTo>
                <a:lnTo>
                  <a:pt x="2068195" y="1217422"/>
                </a:lnTo>
                <a:lnTo>
                  <a:pt x="2050288" y="1183894"/>
                </a:lnTo>
                <a:close/>
              </a:path>
              <a:path w="4308475" h="2312035">
                <a:moveTo>
                  <a:pt x="2117471" y="1147953"/>
                </a:moveTo>
                <a:lnTo>
                  <a:pt x="2083815" y="1165860"/>
                </a:lnTo>
                <a:lnTo>
                  <a:pt x="2101723" y="1199515"/>
                </a:lnTo>
                <a:lnTo>
                  <a:pt x="2135378" y="1181608"/>
                </a:lnTo>
                <a:lnTo>
                  <a:pt x="2117471" y="1147953"/>
                </a:lnTo>
                <a:close/>
              </a:path>
              <a:path w="4308475" h="2312035">
                <a:moveTo>
                  <a:pt x="2184654" y="1112012"/>
                </a:moveTo>
                <a:lnTo>
                  <a:pt x="2150999" y="1130046"/>
                </a:lnTo>
                <a:lnTo>
                  <a:pt x="2169033" y="1163574"/>
                </a:lnTo>
                <a:lnTo>
                  <a:pt x="2202561" y="1145667"/>
                </a:lnTo>
                <a:lnTo>
                  <a:pt x="2184654" y="1112012"/>
                </a:lnTo>
                <a:close/>
              </a:path>
              <a:path w="4308475" h="2312035">
                <a:moveTo>
                  <a:pt x="2251837" y="1076198"/>
                </a:moveTo>
                <a:lnTo>
                  <a:pt x="2218309" y="1094105"/>
                </a:lnTo>
                <a:lnTo>
                  <a:pt x="2236216" y="1127760"/>
                </a:lnTo>
                <a:lnTo>
                  <a:pt x="2269871" y="1109853"/>
                </a:lnTo>
                <a:lnTo>
                  <a:pt x="2251837" y="1076198"/>
                </a:lnTo>
                <a:close/>
              </a:path>
              <a:path w="4308475" h="2312035">
                <a:moveTo>
                  <a:pt x="2319147" y="1040257"/>
                </a:moveTo>
                <a:lnTo>
                  <a:pt x="2285492" y="1058291"/>
                </a:lnTo>
                <a:lnTo>
                  <a:pt x="2303399" y="1091819"/>
                </a:lnTo>
                <a:lnTo>
                  <a:pt x="2337054" y="1073912"/>
                </a:lnTo>
                <a:lnTo>
                  <a:pt x="2319147" y="1040257"/>
                </a:lnTo>
                <a:close/>
              </a:path>
              <a:path w="4308475" h="2312035">
                <a:moveTo>
                  <a:pt x="2386330" y="1004443"/>
                </a:moveTo>
                <a:lnTo>
                  <a:pt x="2352675" y="1022350"/>
                </a:lnTo>
                <a:lnTo>
                  <a:pt x="2370709" y="1056005"/>
                </a:lnTo>
                <a:lnTo>
                  <a:pt x="2404237" y="1037971"/>
                </a:lnTo>
                <a:lnTo>
                  <a:pt x="2386330" y="1004443"/>
                </a:lnTo>
                <a:close/>
              </a:path>
              <a:path w="4308475" h="2312035">
                <a:moveTo>
                  <a:pt x="2453513" y="968502"/>
                </a:moveTo>
                <a:lnTo>
                  <a:pt x="2419985" y="986409"/>
                </a:lnTo>
                <a:lnTo>
                  <a:pt x="2437892" y="1020064"/>
                </a:lnTo>
                <a:lnTo>
                  <a:pt x="2471547" y="1002157"/>
                </a:lnTo>
                <a:lnTo>
                  <a:pt x="2453513" y="968502"/>
                </a:lnTo>
                <a:close/>
              </a:path>
              <a:path w="4308475" h="2312035">
                <a:moveTo>
                  <a:pt x="2520823" y="932688"/>
                </a:moveTo>
                <a:lnTo>
                  <a:pt x="2487168" y="950595"/>
                </a:lnTo>
                <a:lnTo>
                  <a:pt x="2505075" y="984123"/>
                </a:lnTo>
                <a:lnTo>
                  <a:pt x="2538730" y="966216"/>
                </a:lnTo>
                <a:lnTo>
                  <a:pt x="2520823" y="932688"/>
                </a:lnTo>
                <a:close/>
              </a:path>
              <a:path w="4308475" h="2312035">
                <a:moveTo>
                  <a:pt x="2588006" y="896747"/>
                </a:moveTo>
                <a:lnTo>
                  <a:pt x="2554351" y="914654"/>
                </a:lnTo>
                <a:lnTo>
                  <a:pt x="2572258" y="948309"/>
                </a:lnTo>
                <a:lnTo>
                  <a:pt x="2605913" y="930402"/>
                </a:lnTo>
                <a:lnTo>
                  <a:pt x="2588006" y="896747"/>
                </a:lnTo>
                <a:close/>
              </a:path>
              <a:path w="4308475" h="2312035">
                <a:moveTo>
                  <a:pt x="2655189" y="860806"/>
                </a:moveTo>
                <a:lnTo>
                  <a:pt x="2621534" y="878840"/>
                </a:lnTo>
                <a:lnTo>
                  <a:pt x="2639568" y="912368"/>
                </a:lnTo>
                <a:lnTo>
                  <a:pt x="2673096" y="894461"/>
                </a:lnTo>
                <a:lnTo>
                  <a:pt x="2655189" y="860806"/>
                </a:lnTo>
                <a:close/>
              </a:path>
              <a:path w="4308475" h="2312035">
                <a:moveTo>
                  <a:pt x="2722372" y="824992"/>
                </a:moveTo>
                <a:lnTo>
                  <a:pt x="2688844" y="842899"/>
                </a:lnTo>
                <a:lnTo>
                  <a:pt x="2706751" y="876554"/>
                </a:lnTo>
                <a:lnTo>
                  <a:pt x="2740406" y="858520"/>
                </a:lnTo>
                <a:lnTo>
                  <a:pt x="2722372" y="824992"/>
                </a:lnTo>
                <a:close/>
              </a:path>
              <a:path w="4308475" h="2312035">
                <a:moveTo>
                  <a:pt x="2789682" y="789051"/>
                </a:moveTo>
                <a:lnTo>
                  <a:pt x="2756027" y="806958"/>
                </a:lnTo>
                <a:lnTo>
                  <a:pt x="2773934" y="840613"/>
                </a:lnTo>
                <a:lnTo>
                  <a:pt x="2807589" y="822706"/>
                </a:lnTo>
                <a:lnTo>
                  <a:pt x="2789682" y="789051"/>
                </a:lnTo>
                <a:close/>
              </a:path>
              <a:path w="4308475" h="2312035">
                <a:moveTo>
                  <a:pt x="2856865" y="753237"/>
                </a:moveTo>
                <a:lnTo>
                  <a:pt x="2823210" y="771144"/>
                </a:lnTo>
                <a:lnTo>
                  <a:pt x="2841244" y="804799"/>
                </a:lnTo>
                <a:lnTo>
                  <a:pt x="2874772" y="786765"/>
                </a:lnTo>
                <a:lnTo>
                  <a:pt x="2856865" y="753237"/>
                </a:lnTo>
                <a:close/>
              </a:path>
              <a:path w="4308475" h="2312035">
                <a:moveTo>
                  <a:pt x="2924048" y="717296"/>
                </a:moveTo>
                <a:lnTo>
                  <a:pt x="2890520" y="735203"/>
                </a:lnTo>
                <a:lnTo>
                  <a:pt x="2908427" y="768858"/>
                </a:lnTo>
                <a:lnTo>
                  <a:pt x="2941955" y="750951"/>
                </a:lnTo>
                <a:lnTo>
                  <a:pt x="2924048" y="717296"/>
                </a:lnTo>
                <a:close/>
              </a:path>
              <a:path w="4308475" h="2312035">
                <a:moveTo>
                  <a:pt x="2991231" y="681355"/>
                </a:moveTo>
                <a:lnTo>
                  <a:pt x="2957703" y="699389"/>
                </a:lnTo>
                <a:lnTo>
                  <a:pt x="2975610" y="732917"/>
                </a:lnTo>
                <a:lnTo>
                  <a:pt x="3009265" y="715010"/>
                </a:lnTo>
                <a:lnTo>
                  <a:pt x="2991231" y="681355"/>
                </a:lnTo>
                <a:close/>
              </a:path>
              <a:path w="4308475" h="2312035">
                <a:moveTo>
                  <a:pt x="3058541" y="645541"/>
                </a:moveTo>
                <a:lnTo>
                  <a:pt x="3024886" y="663448"/>
                </a:lnTo>
                <a:lnTo>
                  <a:pt x="3042792" y="697103"/>
                </a:lnTo>
                <a:lnTo>
                  <a:pt x="3076448" y="679069"/>
                </a:lnTo>
                <a:lnTo>
                  <a:pt x="3058541" y="645541"/>
                </a:lnTo>
                <a:close/>
              </a:path>
              <a:path w="4308475" h="2312035">
                <a:moveTo>
                  <a:pt x="3125724" y="609600"/>
                </a:moveTo>
                <a:lnTo>
                  <a:pt x="3092068" y="627634"/>
                </a:lnTo>
                <a:lnTo>
                  <a:pt x="3110103" y="661162"/>
                </a:lnTo>
                <a:lnTo>
                  <a:pt x="3143631" y="643255"/>
                </a:lnTo>
                <a:lnTo>
                  <a:pt x="3125724" y="609600"/>
                </a:lnTo>
                <a:close/>
              </a:path>
              <a:path w="4308475" h="2312035">
                <a:moveTo>
                  <a:pt x="3192907" y="573786"/>
                </a:moveTo>
                <a:lnTo>
                  <a:pt x="3159379" y="591693"/>
                </a:lnTo>
                <a:lnTo>
                  <a:pt x="3177286" y="625348"/>
                </a:lnTo>
                <a:lnTo>
                  <a:pt x="3210941" y="607314"/>
                </a:lnTo>
                <a:lnTo>
                  <a:pt x="3192907" y="573786"/>
                </a:lnTo>
                <a:close/>
              </a:path>
              <a:path w="4308475" h="2312035">
                <a:moveTo>
                  <a:pt x="3260216" y="537845"/>
                </a:moveTo>
                <a:lnTo>
                  <a:pt x="3226562" y="555752"/>
                </a:lnTo>
                <a:lnTo>
                  <a:pt x="3244468" y="589407"/>
                </a:lnTo>
                <a:lnTo>
                  <a:pt x="3278124" y="571500"/>
                </a:lnTo>
                <a:lnTo>
                  <a:pt x="3260216" y="537845"/>
                </a:lnTo>
                <a:close/>
              </a:path>
              <a:path w="4308475" h="2312035">
                <a:moveTo>
                  <a:pt x="3327400" y="501904"/>
                </a:moveTo>
                <a:lnTo>
                  <a:pt x="3293744" y="519938"/>
                </a:lnTo>
                <a:lnTo>
                  <a:pt x="3311779" y="553466"/>
                </a:lnTo>
                <a:lnTo>
                  <a:pt x="3345307" y="535559"/>
                </a:lnTo>
                <a:lnTo>
                  <a:pt x="3327400" y="501904"/>
                </a:lnTo>
                <a:close/>
              </a:path>
              <a:path w="4308475" h="2312035">
                <a:moveTo>
                  <a:pt x="3394583" y="466090"/>
                </a:moveTo>
                <a:lnTo>
                  <a:pt x="3361055" y="483997"/>
                </a:lnTo>
                <a:lnTo>
                  <a:pt x="3378962" y="517652"/>
                </a:lnTo>
                <a:lnTo>
                  <a:pt x="3412490" y="499618"/>
                </a:lnTo>
                <a:lnTo>
                  <a:pt x="3394583" y="466090"/>
                </a:lnTo>
                <a:close/>
              </a:path>
              <a:path w="4308475" h="2312035">
                <a:moveTo>
                  <a:pt x="3461766" y="430149"/>
                </a:moveTo>
                <a:lnTo>
                  <a:pt x="3428238" y="448183"/>
                </a:lnTo>
                <a:lnTo>
                  <a:pt x="3446144" y="481711"/>
                </a:lnTo>
                <a:lnTo>
                  <a:pt x="3479800" y="463804"/>
                </a:lnTo>
                <a:lnTo>
                  <a:pt x="3461766" y="430149"/>
                </a:lnTo>
                <a:close/>
              </a:path>
              <a:path w="4308475" h="2312035">
                <a:moveTo>
                  <a:pt x="3529076" y="394335"/>
                </a:moveTo>
                <a:lnTo>
                  <a:pt x="3495420" y="412242"/>
                </a:lnTo>
                <a:lnTo>
                  <a:pt x="3513328" y="445897"/>
                </a:lnTo>
                <a:lnTo>
                  <a:pt x="3546983" y="427863"/>
                </a:lnTo>
                <a:lnTo>
                  <a:pt x="3529076" y="394335"/>
                </a:lnTo>
                <a:close/>
              </a:path>
              <a:path w="4308475" h="2312035">
                <a:moveTo>
                  <a:pt x="3596259" y="358394"/>
                </a:moveTo>
                <a:lnTo>
                  <a:pt x="3562604" y="376301"/>
                </a:lnTo>
                <a:lnTo>
                  <a:pt x="3580638" y="409956"/>
                </a:lnTo>
                <a:lnTo>
                  <a:pt x="3614166" y="392049"/>
                </a:lnTo>
                <a:lnTo>
                  <a:pt x="3596259" y="358394"/>
                </a:lnTo>
                <a:close/>
              </a:path>
              <a:path w="4308475" h="2312035">
                <a:moveTo>
                  <a:pt x="3663441" y="322453"/>
                </a:moveTo>
                <a:lnTo>
                  <a:pt x="3629914" y="340487"/>
                </a:lnTo>
                <a:lnTo>
                  <a:pt x="3647820" y="374015"/>
                </a:lnTo>
                <a:lnTo>
                  <a:pt x="3681476" y="356108"/>
                </a:lnTo>
                <a:lnTo>
                  <a:pt x="3663441" y="322453"/>
                </a:lnTo>
                <a:close/>
              </a:path>
              <a:path w="4308475" h="2312035">
                <a:moveTo>
                  <a:pt x="3730752" y="286639"/>
                </a:moveTo>
                <a:lnTo>
                  <a:pt x="3697096" y="304546"/>
                </a:lnTo>
                <a:lnTo>
                  <a:pt x="3715004" y="338201"/>
                </a:lnTo>
                <a:lnTo>
                  <a:pt x="3748659" y="320294"/>
                </a:lnTo>
                <a:lnTo>
                  <a:pt x="3730752" y="286639"/>
                </a:lnTo>
                <a:close/>
              </a:path>
              <a:path w="4308475" h="2312035">
                <a:moveTo>
                  <a:pt x="3797935" y="250698"/>
                </a:moveTo>
                <a:lnTo>
                  <a:pt x="3764280" y="268732"/>
                </a:lnTo>
                <a:lnTo>
                  <a:pt x="3782314" y="302260"/>
                </a:lnTo>
                <a:lnTo>
                  <a:pt x="3815841" y="284353"/>
                </a:lnTo>
                <a:lnTo>
                  <a:pt x="3797935" y="250698"/>
                </a:lnTo>
                <a:close/>
              </a:path>
              <a:path w="4308475" h="2312035">
                <a:moveTo>
                  <a:pt x="3865117" y="214884"/>
                </a:moveTo>
                <a:lnTo>
                  <a:pt x="3831590" y="232791"/>
                </a:lnTo>
                <a:lnTo>
                  <a:pt x="3849496" y="266446"/>
                </a:lnTo>
                <a:lnTo>
                  <a:pt x="3883152" y="248412"/>
                </a:lnTo>
                <a:lnTo>
                  <a:pt x="3865117" y="214884"/>
                </a:lnTo>
                <a:close/>
              </a:path>
              <a:path w="4308475" h="2312035">
                <a:moveTo>
                  <a:pt x="3932428" y="178943"/>
                </a:moveTo>
                <a:lnTo>
                  <a:pt x="3898773" y="196850"/>
                </a:lnTo>
                <a:lnTo>
                  <a:pt x="3916680" y="230505"/>
                </a:lnTo>
                <a:lnTo>
                  <a:pt x="3950335" y="212598"/>
                </a:lnTo>
                <a:lnTo>
                  <a:pt x="3932428" y="178943"/>
                </a:lnTo>
                <a:close/>
              </a:path>
              <a:path w="4308475" h="2312035">
                <a:moveTo>
                  <a:pt x="3999611" y="143129"/>
                </a:moveTo>
                <a:lnTo>
                  <a:pt x="3965956" y="161036"/>
                </a:lnTo>
                <a:lnTo>
                  <a:pt x="3983863" y="194564"/>
                </a:lnTo>
                <a:lnTo>
                  <a:pt x="4017517" y="176657"/>
                </a:lnTo>
                <a:lnTo>
                  <a:pt x="3999611" y="143129"/>
                </a:lnTo>
                <a:close/>
              </a:path>
              <a:path w="4308475" h="2312035">
                <a:moveTo>
                  <a:pt x="4066793" y="107188"/>
                </a:moveTo>
                <a:lnTo>
                  <a:pt x="4033139" y="125095"/>
                </a:lnTo>
                <a:lnTo>
                  <a:pt x="4051173" y="158750"/>
                </a:lnTo>
                <a:lnTo>
                  <a:pt x="4084701" y="140843"/>
                </a:lnTo>
                <a:lnTo>
                  <a:pt x="4066793" y="107188"/>
                </a:lnTo>
                <a:close/>
              </a:path>
              <a:path w="4308475" h="2312035">
                <a:moveTo>
                  <a:pt x="4133977" y="71247"/>
                </a:moveTo>
                <a:lnTo>
                  <a:pt x="4100449" y="89281"/>
                </a:lnTo>
                <a:lnTo>
                  <a:pt x="4118356" y="122809"/>
                </a:lnTo>
                <a:lnTo>
                  <a:pt x="4152011" y="104902"/>
                </a:lnTo>
                <a:lnTo>
                  <a:pt x="4133977" y="71247"/>
                </a:lnTo>
                <a:close/>
              </a:path>
              <a:path w="4308475" h="2312035">
                <a:moveTo>
                  <a:pt x="4282848" y="35433"/>
                </a:moveTo>
                <a:lnTo>
                  <a:pt x="4201287" y="35433"/>
                </a:lnTo>
                <a:lnTo>
                  <a:pt x="4219194" y="68961"/>
                </a:lnTo>
                <a:lnTo>
                  <a:pt x="4216088" y="70625"/>
                </a:lnTo>
                <a:lnTo>
                  <a:pt x="4234053" y="104267"/>
                </a:lnTo>
                <a:lnTo>
                  <a:pt x="4282848" y="35433"/>
                </a:lnTo>
                <a:close/>
              </a:path>
              <a:path w="4308475" h="2312035">
                <a:moveTo>
                  <a:pt x="4198178" y="37086"/>
                </a:moveTo>
                <a:lnTo>
                  <a:pt x="4167632" y="53340"/>
                </a:lnTo>
                <a:lnTo>
                  <a:pt x="4185539" y="86995"/>
                </a:lnTo>
                <a:lnTo>
                  <a:pt x="4216088" y="70625"/>
                </a:lnTo>
                <a:lnTo>
                  <a:pt x="4198178" y="37086"/>
                </a:lnTo>
                <a:close/>
              </a:path>
              <a:path w="4308475" h="2312035">
                <a:moveTo>
                  <a:pt x="4201287" y="35433"/>
                </a:moveTo>
                <a:lnTo>
                  <a:pt x="4198178" y="37086"/>
                </a:lnTo>
                <a:lnTo>
                  <a:pt x="4216088" y="70625"/>
                </a:lnTo>
                <a:lnTo>
                  <a:pt x="4219194" y="68961"/>
                </a:lnTo>
                <a:lnTo>
                  <a:pt x="4201287" y="35433"/>
                </a:lnTo>
                <a:close/>
              </a:path>
              <a:path w="4308475" h="2312035">
                <a:moveTo>
                  <a:pt x="4307967" y="0"/>
                </a:moveTo>
                <a:lnTo>
                  <a:pt x="4180205" y="3429"/>
                </a:lnTo>
                <a:lnTo>
                  <a:pt x="4198178" y="37086"/>
                </a:lnTo>
                <a:lnTo>
                  <a:pt x="4201287" y="35433"/>
                </a:lnTo>
                <a:lnTo>
                  <a:pt x="4282848" y="35433"/>
                </a:lnTo>
                <a:lnTo>
                  <a:pt x="430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35903" y="2181605"/>
            <a:ext cx="2143125" cy="2291715"/>
          </a:xfrm>
          <a:custGeom>
            <a:avLst/>
            <a:gdLst/>
            <a:ahLst/>
            <a:cxnLst/>
            <a:rect l="l" t="t" r="r" b="b"/>
            <a:pathLst>
              <a:path w="2143125" h="2291715">
                <a:moveTo>
                  <a:pt x="26035" y="2237613"/>
                </a:moveTo>
                <a:lnTo>
                  <a:pt x="0" y="2265426"/>
                </a:lnTo>
                <a:lnTo>
                  <a:pt x="27940" y="2291461"/>
                </a:lnTo>
                <a:lnTo>
                  <a:pt x="53848" y="2263648"/>
                </a:lnTo>
                <a:lnTo>
                  <a:pt x="26035" y="2237613"/>
                </a:lnTo>
                <a:close/>
              </a:path>
              <a:path w="2143125" h="2291715">
                <a:moveTo>
                  <a:pt x="78105" y="2181987"/>
                </a:moveTo>
                <a:lnTo>
                  <a:pt x="52070" y="2209800"/>
                </a:lnTo>
                <a:lnTo>
                  <a:pt x="79883" y="2235835"/>
                </a:lnTo>
                <a:lnTo>
                  <a:pt x="105918" y="2207895"/>
                </a:lnTo>
                <a:lnTo>
                  <a:pt x="78105" y="2181987"/>
                </a:lnTo>
                <a:close/>
              </a:path>
              <a:path w="2143125" h="2291715">
                <a:moveTo>
                  <a:pt x="130048" y="2126234"/>
                </a:moveTo>
                <a:lnTo>
                  <a:pt x="104140" y="2154047"/>
                </a:lnTo>
                <a:lnTo>
                  <a:pt x="131953" y="2180082"/>
                </a:lnTo>
                <a:lnTo>
                  <a:pt x="157987" y="2152269"/>
                </a:lnTo>
                <a:lnTo>
                  <a:pt x="130048" y="2126234"/>
                </a:lnTo>
                <a:close/>
              </a:path>
              <a:path w="2143125" h="2291715">
                <a:moveTo>
                  <a:pt x="182118" y="2070608"/>
                </a:moveTo>
                <a:lnTo>
                  <a:pt x="156083" y="2098421"/>
                </a:lnTo>
                <a:lnTo>
                  <a:pt x="183896" y="2124456"/>
                </a:lnTo>
                <a:lnTo>
                  <a:pt x="209931" y="2096643"/>
                </a:lnTo>
                <a:lnTo>
                  <a:pt x="182118" y="2070608"/>
                </a:lnTo>
                <a:close/>
              </a:path>
              <a:path w="2143125" h="2291715">
                <a:moveTo>
                  <a:pt x="234187" y="2014855"/>
                </a:moveTo>
                <a:lnTo>
                  <a:pt x="208153" y="2042795"/>
                </a:lnTo>
                <a:lnTo>
                  <a:pt x="235966" y="2068703"/>
                </a:lnTo>
                <a:lnTo>
                  <a:pt x="262000" y="2040890"/>
                </a:lnTo>
                <a:lnTo>
                  <a:pt x="234187" y="2014855"/>
                </a:lnTo>
                <a:close/>
              </a:path>
              <a:path w="2143125" h="2291715">
                <a:moveTo>
                  <a:pt x="286131" y="1959229"/>
                </a:moveTo>
                <a:lnTo>
                  <a:pt x="260223" y="1987042"/>
                </a:lnTo>
                <a:lnTo>
                  <a:pt x="288036" y="2013077"/>
                </a:lnTo>
                <a:lnTo>
                  <a:pt x="314071" y="1985264"/>
                </a:lnTo>
                <a:lnTo>
                  <a:pt x="286131" y="1959229"/>
                </a:lnTo>
                <a:close/>
              </a:path>
              <a:path w="2143125" h="2291715">
                <a:moveTo>
                  <a:pt x="338200" y="1903603"/>
                </a:moveTo>
                <a:lnTo>
                  <a:pt x="312166" y="1931416"/>
                </a:lnTo>
                <a:lnTo>
                  <a:pt x="339979" y="1957451"/>
                </a:lnTo>
                <a:lnTo>
                  <a:pt x="366013" y="1929511"/>
                </a:lnTo>
                <a:lnTo>
                  <a:pt x="338200" y="1903603"/>
                </a:lnTo>
                <a:close/>
              </a:path>
              <a:path w="2143125" h="2291715">
                <a:moveTo>
                  <a:pt x="390271" y="1847850"/>
                </a:moveTo>
                <a:lnTo>
                  <a:pt x="364236" y="1875663"/>
                </a:lnTo>
                <a:lnTo>
                  <a:pt x="392049" y="1901698"/>
                </a:lnTo>
                <a:lnTo>
                  <a:pt x="418084" y="1873885"/>
                </a:lnTo>
                <a:lnTo>
                  <a:pt x="390271" y="1847850"/>
                </a:lnTo>
                <a:close/>
              </a:path>
              <a:path w="2143125" h="2291715">
                <a:moveTo>
                  <a:pt x="442213" y="1792224"/>
                </a:moveTo>
                <a:lnTo>
                  <a:pt x="416179" y="1820037"/>
                </a:lnTo>
                <a:lnTo>
                  <a:pt x="444119" y="1846072"/>
                </a:lnTo>
                <a:lnTo>
                  <a:pt x="470026" y="1818259"/>
                </a:lnTo>
                <a:lnTo>
                  <a:pt x="442213" y="1792224"/>
                </a:lnTo>
                <a:close/>
              </a:path>
              <a:path w="2143125" h="2291715">
                <a:moveTo>
                  <a:pt x="494284" y="1736471"/>
                </a:moveTo>
                <a:lnTo>
                  <a:pt x="468249" y="1764411"/>
                </a:lnTo>
                <a:lnTo>
                  <a:pt x="496062" y="1790319"/>
                </a:lnTo>
                <a:lnTo>
                  <a:pt x="522097" y="1762506"/>
                </a:lnTo>
                <a:lnTo>
                  <a:pt x="494284" y="1736471"/>
                </a:lnTo>
                <a:close/>
              </a:path>
              <a:path w="2143125" h="2291715">
                <a:moveTo>
                  <a:pt x="546226" y="1680845"/>
                </a:moveTo>
                <a:lnTo>
                  <a:pt x="520319" y="1708658"/>
                </a:lnTo>
                <a:lnTo>
                  <a:pt x="548132" y="1734693"/>
                </a:lnTo>
                <a:lnTo>
                  <a:pt x="574167" y="1706880"/>
                </a:lnTo>
                <a:lnTo>
                  <a:pt x="546226" y="1680845"/>
                </a:lnTo>
                <a:close/>
              </a:path>
              <a:path w="2143125" h="2291715">
                <a:moveTo>
                  <a:pt x="598297" y="1625219"/>
                </a:moveTo>
                <a:lnTo>
                  <a:pt x="572262" y="1653032"/>
                </a:lnTo>
                <a:lnTo>
                  <a:pt x="600201" y="1679067"/>
                </a:lnTo>
                <a:lnTo>
                  <a:pt x="626110" y="1651127"/>
                </a:lnTo>
                <a:lnTo>
                  <a:pt x="598297" y="1625219"/>
                </a:lnTo>
                <a:close/>
              </a:path>
              <a:path w="2143125" h="2291715">
                <a:moveTo>
                  <a:pt x="650367" y="1569466"/>
                </a:moveTo>
                <a:lnTo>
                  <a:pt x="624332" y="1597279"/>
                </a:lnTo>
                <a:lnTo>
                  <a:pt x="652145" y="1623314"/>
                </a:lnTo>
                <a:lnTo>
                  <a:pt x="678179" y="1595501"/>
                </a:lnTo>
                <a:lnTo>
                  <a:pt x="650367" y="1569466"/>
                </a:lnTo>
                <a:close/>
              </a:path>
              <a:path w="2143125" h="2291715">
                <a:moveTo>
                  <a:pt x="702310" y="1513840"/>
                </a:moveTo>
                <a:lnTo>
                  <a:pt x="676401" y="1541653"/>
                </a:lnTo>
                <a:lnTo>
                  <a:pt x="704215" y="1567688"/>
                </a:lnTo>
                <a:lnTo>
                  <a:pt x="730250" y="1539875"/>
                </a:lnTo>
                <a:lnTo>
                  <a:pt x="702310" y="1513840"/>
                </a:lnTo>
                <a:close/>
              </a:path>
              <a:path w="2143125" h="2291715">
                <a:moveTo>
                  <a:pt x="754379" y="1458087"/>
                </a:moveTo>
                <a:lnTo>
                  <a:pt x="728345" y="1486027"/>
                </a:lnTo>
                <a:lnTo>
                  <a:pt x="756157" y="1511935"/>
                </a:lnTo>
                <a:lnTo>
                  <a:pt x="782193" y="1484122"/>
                </a:lnTo>
                <a:lnTo>
                  <a:pt x="754379" y="1458087"/>
                </a:lnTo>
                <a:close/>
              </a:path>
              <a:path w="2143125" h="2291715">
                <a:moveTo>
                  <a:pt x="806450" y="1402461"/>
                </a:moveTo>
                <a:lnTo>
                  <a:pt x="780415" y="1430274"/>
                </a:lnTo>
                <a:lnTo>
                  <a:pt x="808227" y="1456309"/>
                </a:lnTo>
                <a:lnTo>
                  <a:pt x="834263" y="1428496"/>
                </a:lnTo>
                <a:lnTo>
                  <a:pt x="806450" y="1402461"/>
                </a:lnTo>
                <a:close/>
              </a:path>
              <a:path w="2143125" h="2291715">
                <a:moveTo>
                  <a:pt x="858393" y="1346708"/>
                </a:moveTo>
                <a:lnTo>
                  <a:pt x="832357" y="1374648"/>
                </a:lnTo>
                <a:lnTo>
                  <a:pt x="860298" y="1400683"/>
                </a:lnTo>
                <a:lnTo>
                  <a:pt x="886205" y="1372743"/>
                </a:lnTo>
                <a:lnTo>
                  <a:pt x="858393" y="1346708"/>
                </a:lnTo>
                <a:close/>
              </a:path>
              <a:path w="2143125" h="2291715">
                <a:moveTo>
                  <a:pt x="910463" y="1291082"/>
                </a:moveTo>
                <a:lnTo>
                  <a:pt x="884427" y="1318895"/>
                </a:lnTo>
                <a:lnTo>
                  <a:pt x="912241" y="1344930"/>
                </a:lnTo>
                <a:lnTo>
                  <a:pt x="938276" y="1317117"/>
                </a:lnTo>
                <a:lnTo>
                  <a:pt x="910463" y="1291082"/>
                </a:lnTo>
                <a:close/>
              </a:path>
              <a:path w="2143125" h="2291715">
                <a:moveTo>
                  <a:pt x="962532" y="1235456"/>
                </a:moveTo>
                <a:lnTo>
                  <a:pt x="936498" y="1263269"/>
                </a:lnTo>
                <a:lnTo>
                  <a:pt x="964311" y="1289304"/>
                </a:lnTo>
                <a:lnTo>
                  <a:pt x="990346" y="1261364"/>
                </a:lnTo>
                <a:lnTo>
                  <a:pt x="962532" y="1235456"/>
                </a:lnTo>
                <a:close/>
              </a:path>
              <a:path w="2143125" h="2291715">
                <a:moveTo>
                  <a:pt x="1014476" y="1179703"/>
                </a:moveTo>
                <a:lnTo>
                  <a:pt x="988441" y="1207516"/>
                </a:lnTo>
                <a:lnTo>
                  <a:pt x="1016380" y="1233551"/>
                </a:lnTo>
                <a:lnTo>
                  <a:pt x="1042289" y="1205738"/>
                </a:lnTo>
                <a:lnTo>
                  <a:pt x="1014476" y="1179703"/>
                </a:lnTo>
                <a:close/>
              </a:path>
              <a:path w="2143125" h="2291715">
                <a:moveTo>
                  <a:pt x="1066546" y="1124077"/>
                </a:moveTo>
                <a:lnTo>
                  <a:pt x="1040511" y="1151890"/>
                </a:lnTo>
                <a:lnTo>
                  <a:pt x="1068324" y="1177925"/>
                </a:lnTo>
                <a:lnTo>
                  <a:pt x="1094359" y="1150112"/>
                </a:lnTo>
                <a:lnTo>
                  <a:pt x="1066546" y="1124077"/>
                </a:lnTo>
                <a:close/>
              </a:path>
              <a:path w="2143125" h="2291715">
                <a:moveTo>
                  <a:pt x="1118489" y="1068324"/>
                </a:moveTo>
                <a:lnTo>
                  <a:pt x="1092580" y="1096264"/>
                </a:lnTo>
                <a:lnTo>
                  <a:pt x="1120394" y="1122172"/>
                </a:lnTo>
                <a:lnTo>
                  <a:pt x="1146428" y="1094359"/>
                </a:lnTo>
                <a:lnTo>
                  <a:pt x="1118489" y="1068324"/>
                </a:lnTo>
                <a:close/>
              </a:path>
              <a:path w="2143125" h="2291715">
                <a:moveTo>
                  <a:pt x="1170559" y="1012698"/>
                </a:moveTo>
                <a:lnTo>
                  <a:pt x="1144524" y="1040511"/>
                </a:lnTo>
                <a:lnTo>
                  <a:pt x="1172337" y="1066546"/>
                </a:lnTo>
                <a:lnTo>
                  <a:pt x="1198372" y="1038733"/>
                </a:lnTo>
                <a:lnTo>
                  <a:pt x="1170559" y="1012698"/>
                </a:lnTo>
                <a:close/>
              </a:path>
              <a:path w="2143125" h="2291715">
                <a:moveTo>
                  <a:pt x="1222628" y="957072"/>
                </a:moveTo>
                <a:lnTo>
                  <a:pt x="1196594" y="984885"/>
                </a:lnTo>
                <a:lnTo>
                  <a:pt x="1224406" y="1010920"/>
                </a:lnTo>
                <a:lnTo>
                  <a:pt x="1250442" y="982980"/>
                </a:lnTo>
                <a:lnTo>
                  <a:pt x="1222628" y="957072"/>
                </a:lnTo>
                <a:close/>
              </a:path>
              <a:path w="2143125" h="2291715">
                <a:moveTo>
                  <a:pt x="1274572" y="901319"/>
                </a:moveTo>
                <a:lnTo>
                  <a:pt x="1248537" y="929132"/>
                </a:lnTo>
                <a:lnTo>
                  <a:pt x="1276477" y="955167"/>
                </a:lnTo>
                <a:lnTo>
                  <a:pt x="1302512" y="927354"/>
                </a:lnTo>
                <a:lnTo>
                  <a:pt x="1274572" y="901319"/>
                </a:lnTo>
                <a:close/>
              </a:path>
              <a:path w="2143125" h="2291715">
                <a:moveTo>
                  <a:pt x="1326642" y="845693"/>
                </a:moveTo>
                <a:lnTo>
                  <a:pt x="1300606" y="873506"/>
                </a:lnTo>
                <a:lnTo>
                  <a:pt x="1328420" y="899541"/>
                </a:lnTo>
                <a:lnTo>
                  <a:pt x="1354454" y="871728"/>
                </a:lnTo>
                <a:lnTo>
                  <a:pt x="1326642" y="845693"/>
                </a:lnTo>
                <a:close/>
              </a:path>
              <a:path w="2143125" h="2291715">
                <a:moveTo>
                  <a:pt x="1378712" y="789940"/>
                </a:moveTo>
                <a:lnTo>
                  <a:pt x="1352677" y="817880"/>
                </a:lnTo>
                <a:lnTo>
                  <a:pt x="1380490" y="843788"/>
                </a:lnTo>
                <a:lnTo>
                  <a:pt x="1406525" y="815975"/>
                </a:lnTo>
                <a:lnTo>
                  <a:pt x="1378712" y="789940"/>
                </a:lnTo>
                <a:close/>
              </a:path>
              <a:path w="2143125" h="2291715">
                <a:moveTo>
                  <a:pt x="1430654" y="734314"/>
                </a:moveTo>
                <a:lnTo>
                  <a:pt x="1404620" y="762127"/>
                </a:lnTo>
                <a:lnTo>
                  <a:pt x="1432560" y="788162"/>
                </a:lnTo>
                <a:lnTo>
                  <a:pt x="1458468" y="760349"/>
                </a:lnTo>
                <a:lnTo>
                  <a:pt x="1430654" y="734314"/>
                </a:lnTo>
                <a:close/>
              </a:path>
              <a:path w="2143125" h="2291715">
                <a:moveTo>
                  <a:pt x="1482725" y="678688"/>
                </a:moveTo>
                <a:lnTo>
                  <a:pt x="1456690" y="706501"/>
                </a:lnTo>
                <a:lnTo>
                  <a:pt x="1484502" y="732536"/>
                </a:lnTo>
                <a:lnTo>
                  <a:pt x="1510538" y="704596"/>
                </a:lnTo>
                <a:lnTo>
                  <a:pt x="1482725" y="678688"/>
                </a:lnTo>
                <a:close/>
              </a:path>
              <a:path w="2143125" h="2291715">
                <a:moveTo>
                  <a:pt x="1534668" y="622935"/>
                </a:moveTo>
                <a:lnTo>
                  <a:pt x="1508760" y="650748"/>
                </a:lnTo>
                <a:lnTo>
                  <a:pt x="1536573" y="676783"/>
                </a:lnTo>
                <a:lnTo>
                  <a:pt x="1562607" y="648970"/>
                </a:lnTo>
                <a:lnTo>
                  <a:pt x="1534668" y="622935"/>
                </a:lnTo>
                <a:close/>
              </a:path>
              <a:path w="2143125" h="2291715">
                <a:moveTo>
                  <a:pt x="1586738" y="567309"/>
                </a:moveTo>
                <a:lnTo>
                  <a:pt x="1560702" y="595122"/>
                </a:lnTo>
                <a:lnTo>
                  <a:pt x="1588516" y="621157"/>
                </a:lnTo>
                <a:lnTo>
                  <a:pt x="1614551" y="593344"/>
                </a:lnTo>
                <a:lnTo>
                  <a:pt x="1586738" y="567309"/>
                </a:lnTo>
                <a:close/>
              </a:path>
              <a:path w="2143125" h="2291715">
                <a:moveTo>
                  <a:pt x="1638807" y="511556"/>
                </a:moveTo>
                <a:lnTo>
                  <a:pt x="1612773" y="539496"/>
                </a:lnTo>
                <a:lnTo>
                  <a:pt x="1640586" y="565404"/>
                </a:lnTo>
                <a:lnTo>
                  <a:pt x="1666621" y="537591"/>
                </a:lnTo>
                <a:lnTo>
                  <a:pt x="1638807" y="511556"/>
                </a:lnTo>
                <a:close/>
              </a:path>
              <a:path w="2143125" h="2291715">
                <a:moveTo>
                  <a:pt x="1690751" y="455930"/>
                </a:moveTo>
                <a:lnTo>
                  <a:pt x="1664843" y="483743"/>
                </a:lnTo>
                <a:lnTo>
                  <a:pt x="1692655" y="509778"/>
                </a:lnTo>
                <a:lnTo>
                  <a:pt x="1718691" y="481965"/>
                </a:lnTo>
                <a:lnTo>
                  <a:pt x="1690751" y="455930"/>
                </a:lnTo>
                <a:close/>
              </a:path>
              <a:path w="2143125" h="2291715">
                <a:moveTo>
                  <a:pt x="1742821" y="400304"/>
                </a:moveTo>
                <a:lnTo>
                  <a:pt x="1716786" y="428117"/>
                </a:lnTo>
                <a:lnTo>
                  <a:pt x="1744599" y="454152"/>
                </a:lnTo>
                <a:lnTo>
                  <a:pt x="1770634" y="426212"/>
                </a:lnTo>
                <a:lnTo>
                  <a:pt x="1742821" y="400304"/>
                </a:lnTo>
                <a:close/>
              </a:path>
              <a:path w="2143125" h="2291715">
                <a:moveTo>
                  <a:pt x="1794891" y="344551"/>
                </a:moveTo>
                <a:lnTo>
                  <a:pt x="1768855" y="372364"/>
                </a:lnTo>
                <a:lnTo>
                  <a:pt x="1796669" y="398399"/>
                </a:lnTo>
                <a:lnTo>
                  <a:pt x="1822703" y="370586"/>
                </a:lnTo>
                <a:lnTo>
                  <a:pt x="1794891" y="344551"/>
                </a:lnTo>
                <a:close/>
              </a:path>
              <a:path w="2143125" h="2291715">
                <a:moveTo>
                  <a:pt x="1846834" y="288925"/>
                </a:moveTo>
                <a:lnTo>
                  <a:pt x="1820799" y="316738"/>
                </a:lnTo>
                <a:lnTo>
                  <a:pt x="1848739" y="342773"/>
                </a:lnTo>
                <a:lnTo>
                  <a:pt x="1874647" y="314960"/>
                </a:lnTo>
                <a:lnTo>
                  <a:pt x="1846834" y="288925"/>
                </a:lnTo>
                <a:close/>
              </a:path>
              <a:path w="2143125" h="2291715">
                <a:moveTo>
                  <a:pt x="1898903" y="233172"/>
                </a:moveTo>
                <a:lnTo>
                  <a:pt x="1872869" y="260985"/>
                </a:lnTo>
                <a:lnTo>
                  <a:pt x="1900681" y="287020"/>
                </a:lnTo>
                <a:lnTo>
                  <a:pt x="1926717" y="259207"/>
                </a:lnTo>
                <a:lnTo>
                  <a:pt x="1898903" y="233172"/>
                </a:lnTo>
                <a:close/>
              </a:path>
              <a:path w="2143125" h="2291715">
                <a:moveTo>
                  <a:pt x="1950847" y="177546"/>
                </a:moveTo>
                <a:lnTo>
                  <a:pt x="1924939" y="205359"/>
                </a:lnTo>
                <a:lnTo>
                  <a:pt x="1952752" y="231394"/>
                </a:lnTo>
                <a:lnTo>
                  <a:pt x="1978787" y="203581"/>
                </a:lnTo>
                <a:lnTo>
                  <a:pt x="1950847" y="177546"/>
                </a:lnTo>
                <a:close/>
              </a:path>
              <a:path w="2143125" h="2291715">
                <a:moveTo>
                  <a:pt x="2002917" y="121793"/>
                </a:moveTo>
                <a:lnTo>
                  <a:pt x="1976881" y="149733"/>
                </a:lnTo>
                <a:lnTo>
                  <a:pt x="2004822" y="175641"/>
                </a:lnTo>
                <a:lnTo>
                  <a:pt x="2030729" y="147828"/>
                </a:lnTo>
                <a:lnTo>
                  <a:pt x="2002917" y="121793"/>
                </a:lnTo>
                <a:close/>
              </a:path>
              <a:path w="2143125" h="2291715">
                <a:moveTo>
                  <a:pt x="2123260" y="66167"/>
                </a:moveTo>
                <a:lnTo>
                  <a:pt x="2054987" y="66167"/>
                </a:lnTo>
                <a:lnTo>
                  <a:pt x="2082800" y="92202"/>
                </a:lnTo>
                <a:lnTo>
                  <a:pt x="2078747" y="96530"/>
                </a:lnTo>
                <a:lnTo>
                  <a:pt x="2106549" y="122555"/>
                </a:lnTo>
                <a:lnTo>
                  <a:pt x="2123260" y="66167"/>
                </a:lnTo>
                <a:close/>
              </a:path>
              <a:path w="2143125" h="2291715">
                <a:moveTo>
                  <a:pt x="2050934" y="70495"/>
                </a:moveTo>
                <a:lnTo>
                  <a:pt x="2028952" y="93980"/>
                </a:lnTo>
                <a:lnTo>
                  <a:pt x="2056765" y="120015"/>
                </a:lnTo>
                <a:lnTo>
                  <a:pt x="2078747" y="96530"/>
                </a:lnTo>
                <a:lnTo>
                  <a:pt x="2050934" y="70495"/>
                </a:lnTo>
                <a:close/>
              </a:path>
              <a:path w="2143125" h="2291715">
                <a:moveTo>
                  <a:pt x="2054987" y="66167"/>
                </a:moveTo>
                <a:lnTo>
                  <a:pt x="2050934" y="70495"/>
                </a:lnTo>
                <a:lnTo>
                  <a:pt x="2078747" y="96530"/>
                </a:lnTo>
                <a:lnTo>
                  <a:pt x="2082800" y="92202"/>
                </a:lnTo>
                <a:lnTo>
                  <a:pt x="2054987" y="66167"/>
                </a:lnTo>
                <a:close/>
              </a:path>
              <a:path w="2143125" h="2291715">
                <a:moveTo>
                  <a:pt x="2142871" y="0"/>
                </a:moveTo>
                <a:lnTo>
                  <a:pt x="2023110" y="44450"/>
                </a:lnTo>
                <a:lnTo>
                  <a:pt x="2050934" y="70495"/>
                </a:lnTo>
                <a:lnTo>
                  <a:pt x="2054987" y="66167"/>
                </a:lnTo>
                <a:lnTo>
                  <a:pt x="2123260" y="66167"/>
                </a:lnTo>
                <a:lnTo>
                  <a:pt x="2142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366010" y="5974181"/>
            <a:ext cx="462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either </a:t>
            </a:r>
            <a:r>
              <a:rPr sz="2400" b="1" spc="-5" dirty="0">
                <a:latin typeface="Calibri"/>
                <a:cs typeface="Calibri"/>
              </a:rPr>
              <a:t>input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53618" y="5456682"/>
            <a:ext cx="7847330" cy="471170"/>
          </a:xfrm>
          <a:custGeom>
            <a:avLst/>
            <a:gdLst/>
            <a:ahLst/>
            <a:cxnLst/>
            <a:rect l="l" t="t" r="r" b="b"/>
            <a:pathLst>
              <a:path w="7847330" h="471170">
                <a:moveTo>
                  <a:pt x="7847076" y="0"/>
                </a:moveTo>
                <a:lnTo>
                  <a:pt x="7842416" y="38194"/>
                </a:lnTo>
                <a:lnTo>
                  <a:pt x="7828927" y="74426"/>
                </a:lnTo>
                <a:lnTo>
                  <a:pt x="7807340" y="108210"/>
                </a:lnTo>
                <a:lnTo>
                  <a:pt x="7778390" y="139061"/>
                </a:lnTo>
                <a:lnTo>
                  <a:pt x="7742808" y="166497"/>
                </a:lnTo>
                <a:lnTo>
                  <a:pt x="7701329" y="190030"/>
                </a:lnTo>
                <a:lnTo>
                  <a:pt x="7654685" y="209178"/>
                </a:lnTo>
                <a:lnTo>
                  <a:pt x="7603609" y="223454"/>
                </a:lnTo>
                <a:lnTo>
                  <a:pt x="7548835" y="232376"/>
                </a:lnTo>
                <a:lnTo>
                  <a:pt x="7491095" y="235458"/>
                </a:lnTo>
                <a:lnTo>
                  <a:pt x="4279519" y="235458"/>
                </a:lnTo>
                <a:lnTo>
                  <a:pt x="4221778" y="238539"/>
                </a:lnTo>
                <a:lnTo>
                  <a:pt x="4167004" y="247462"/>
                </a:lnTo>
                <a:lnTo>
                  <a:pt x="4115928" y="261740"/>
                </a:lnTo>
                <a:lnTo>
                  <a:pt x="4069284" y="280889"/>
                </a:lnTo>
                <a:lnTo>
                  <a:pt x="4027804" y="304423"/>
                </a:lnTo>
                <a:lnTo>
                  <a:pt x="3992223" y="331859"/>
                </a:lnTo>
                <a:lnTo>
                  <a:pt x="3963273" y="362711"/>
                </a:lnTo>
                <a:lnTo>
                  <a:pt x="3941686" y="396494"/>
                </a:lnTo>
                <a:lnTo>
                  <a:pt x="3928197" y="432724"/>
                </a:lnTo>
                <a:lnTo>
                  <a:pt x="3923537" y="470916"/>
                </a:lnTo>
                <a:lnTo>
                  <a:pt x="3918878" y="432724"/>
                </a:lnTo>
                <a:lnTo>
                  <a:pt x="3905389" y="396494"/>
                </a:lnTo>
                <a:lnTo>
                  <a:pt x="3883802" y="362711"/>
                </a:lnTo>
                <a:lnTo>
                  <a:pt x="3854852" y="331859"/>
                </a:lnTo>
                <a:lnTo>
                  <a:pt x="3819271" y="304423"/>
                </a:lnTo>
                <a:lnTo>
                  <a:pt x="3777791" y="280889"/>
                </a:lnTo>
                <a:lnTo>
                  <a:pt x="3731147" y="261740"/>
                </a:lnTo>
                <a:lnTo>
                  <a:pt x="3680071" y="247462"/>
                </a:lnTo>
                <a:lnTo>
                  <a:pt x="3625297" y="238539"/>
                </a:lnTo>
                <a:lnTo>
                  <a:pt x="3567556" y="235458"/>
                </a:lnTo>
                <a:lnTo>
                  <a:pt x="355942" y="235458"/>
                </a:lnTo>
                <a:lnTo>
                  <a:pt x="298206" y="232376"/>
                </a:lnTo>
                <a:lnTo>
                  <a:pt x="243436" y="223454"/>
                </a:lnTo>
                <a:lnTo>
                  <a:pt x="192365" y="209178"/>
                </a:lnTo>
                <a:lnTo>
                  <a:pt x="145727" y="190030"/>
                </a:lnTo>
                <a:lnTo>
                  <a:pt x="104252" y="166497"/>
                </a:lnTo>
                <a:lnTo>
                  <a:pt x="68675" y="139061"/>
                </a:lnTo>
                <a:lnTo>
                  <a:pt x="39729" y="108210"/>
                </a:lnTo>
                <a:lnTo>
                  <a:pt x="18146" y="74426"/>
                </a:lnTo>
                <a:lnTo>
                  <a:pt x="4658" y="38194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86760" y="258699"/>
            <a:ext cx="555625" cy="228600"/>
          </a:xfrm>
          <a:custGeom>
            <a:avLst/>
            <a:gdLst/>
            <a:ahLst/>
            <a:cxnLst/>
            <a:rect l="l" t="t" r="r" b="b"/>
            <a:pathLst>
              <a:path w="555625" h="228600">
                <a:moveTo>
                  <a:pt x="328930" y="0"/>
                </a:moveTo>
                <a:lnTo>
                  <a:pt x="327618" y="76170"/>
                </a:lnTo>
                <a:lnTo>
                  <a:pt x="365759" y="76834"/>
                </a:lnTo>
                <a:lnTo>
                  <a:pt x="364363" y="153035"/>
                </a:lnTo>
                <a:lnTo>
                  <a:pt x="326294" y="153035"/>
                </a:lnTo>
                <a:lnTo>
                  <a:pt x="324993" y="228600"/>
                </a:lnTo>
                <a:lnTo>
                  <a:pt x="482818" y="153035"/>
                </a:lnTo>
                <a:lnTo>
                  <a:pt x="364363" y="153035"/>
                </a:lnTo>
                <a:lnTo>
                  <a:pt x="326305" y="152371"/>
                </a:lnTo>
                <a:lnTo>
                  <a:pt x="484203" y="152371"/>
                </a:lnTo>
                <a:lnTo>
                  <a:pt x="555498" y="118237"/>
                </a:lnTo>
                <a:lnTo>
                  <a:pt x="328930" y="0"/>
                </a:lnTo>
                <a:close/>
              </a:path>
              <a:path w="555625" h="228600">
                <a:moveTo>
                  <a:pt x="327618" y="76170"/>
                </a:moveTo>
                <a:lnTo>
                  <a:pt x="326305" y="152371"/>
                </a:lnTo>
                <a:lnTo>
                  <a:pt x="364363" y="153035"/>
                </a:lnTo>
                <a:lnTo>
                  <a:pt x="365759" y="76834"/>
                </a:lnTo>
                <a:lnTo>
                  <a:pt x="327618" y="76170"/>
                </a:lnTo>
                <a:close/>
              </a:path>
              <a:path w="555625" h="228600">
                <a:moveTo>
                  <a:pt x="1269" y="70484"/>
                </a:moveTo>
                <a:lnTo>
                  <a:pt x="0" y="146685"/>
                </a:lnTo>
                <a:lnTo>
                  <a:pt x="326305" y="152371"/>
                </a:lnTo>
                <a:lnTo>
                  <a:pt x="327618" y="76170"/>
                </a:lnTo>
                <a:lnTo>
                  <a:pt x="1269" y="70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3421507" y="76962"/>
            <a:ext cx="376427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Masked</a:t>
            </a:r>
            <a:r>
              <a:rPr sz="3200" b="1" i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84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1027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915" y="82676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4873752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2"/>
                </a:moveTo>
                <a:lnTo>
                  <a:pt x="461772" y="606552"/>
                </a:lnTo>
                <a:lnTo>
                  <a:pt x="461772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2132" y="4873752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4791" y="4888991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25740" y="4905755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80604" y="4874767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2450" y="4863845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9855" y="4863845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6540" y="4855921"/>
            <a:ext cx="39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1560" y="1028700"/>
            <a:ext cx="461772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8415" y="1028700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1076" y="1043939"/>
            <a:ext cx="464820" cy="6050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12023" y="1060703"/>
            <a:ext cx="464820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12023" y="1060703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272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1076" y="1043939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77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8415" y="1028700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1560" y="1028700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83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9505" y="2082545"/>
            <a:ext cx="8075676" cy="2409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505" y="2082545"/>
            <a:ext cx="8075930" cy="2409825"/>
          </a:xfrm>
          <a:custGeom>
            <a:avLst/>
            <a:gdLst/>
            <a:ahLst/>
            <a:cxnLst/>
            <a:rect l="l" t="t" r="r" b="b"/>
            <a:pathLst>
              <a:path w="8075930" h="2409825">
                <a:moveTo>
                  <a:pt x="0" y="401574"/>
                </a:moveTo>
                <a:lnTo>
                  <a:pt x="2701" y="354749"/>
                </a:lnTo>
                <a:lnTo>
                  <a:pt x="10606" y="309509"/>
                </a:lnTo>
                <a:lnTo>
                  <a:pt x="23411" y="266155"/>
                </a:lnTo>
                <a:lnTo>
                  <a:pt x="40817" y="224989"/>
                </a:lnTo>
                <a:lnTo>
                  <a:pt x="62521" y="186313"/>
                </a:lnTo>
                <a:lnTo>
                  <a:pt x="88223" y="150427"/>
                </a:lnTo>
                <a:lnTo>
                  <a:pt x="117621" y="117633"/>
                </a:lnTo>
                <a:lnTo>
                  <a:pt x="150413" y="88234"/>
                </a:lnTo>
                <a:lnTo>
                  <a:pt x="186299" y="62530"/>
                </a:lnTo>
                <a:lnTo>
                  <a:pt x="224977" y="40823"/>
                </a:lnTo>
                <a:lnTo>
                  <a:pt x="266147" y="23415"/>
                </a:lnTo>
                <a:lnTo>
                  <a:pt x="309505" y="10608"/>
                </a:lnTo>
                <a:lnTo>
                  <a:pt x="354752" y="2702"/>
                </a:lnTo>
                <a:lnTo>
                  <a:pt x="401586" y="0"/>
                </a:lnTo>
                <a:lnTo>
                  <a:pt x="7674102" y="0"/>
                </a:lnTo>
                <a:lnTo>
                  <a:pt x="7720926" y="2702"/>
                </a:lnTo>
                <a:lnTo>
                  <a:pt x="7766166" y="10608"/>
                </a:lnTo>
                <a:lnTo>
                  <a:pt x="7809520" y="23415"/>
                </a:lnTo>
                <a:lnTo>
                  <a:pt x="7850686" y="40823"/>
                </a:lnTo>
                <a:lnTo>
                  <a:pt x="7889362" y="62530"/>
                </a:lnTo>
                <a:lnTo>
                  <a:pt x="7925248" y="88234"/>
                </a:lnTo>
                <a:lnTo>
                  <a:pt x="7958042" y="117633"/>
                </a:lnTo>
                <a:lnTo>
                  <a:pt x="7987441" y="150427"/>
                </a:lnTo>
                <a:lnTo>
                  <a:pt x="8013145" y="186313"/>
                </a:lnTo>
                <a:lnTo>
                  <a:pt x="8034852" y="224989"/>
                </a:lnTo>
                <a:lnTo>
                  <a:pt x="8052260" y="266155"/>
                </a:lnTo>
                <a:lnTo>
                  <a:pt x="8065067" y="309509"/>
                </a:lnTo>
                <a:lnTo>
                  <a:pt x="8072973" y="354749"/>
                </a:lnTo>
                <a:lnTo>
                  <a:pt x="8075676" y="401574"/>
                </a:lnTo>
                <a:lnTo>
                  <a:pt x="8075676" y="2007870"/>
                </a:lnTo>
                <a:lnTo>
                  <a:pt x="8072973" y="2054694"/>
                </a:lnTo>
                <a:lnTo>
                  <a:pt x="8065067" y="2099934"/>
                </a:lnTo>
                <a:lnTo>
                  <a:pt x="8052260" y="2143288"/>
                </a:lnTo>
                <a:lnTo>
                  <a:pt x="8034852" y="2184454"/>
                </a:lnTo>
                <a:lnTo>
                  <a:pt x="8013145" y="2223130"/>
                </a:lnTo>
                <a:lnTo>
                  <a:pt x="7987441" y="2259016"/>
                </a:lnTo>
                <a:lnTo>
                  <a:pt x="7958042" y="2291810"/>
                </a:lnTo>
                <a:lnTo>
                  <a:pt x="7925248" y="2321209"/>
                </a:lnTo>
                <a:lnTo>
                  <a:pt x="7889362" y="2346913"/>
                </a:lnTo>
                <a:lnTo>
                  <a:pt x="7850686" y="2368620"/>
                </a:lnTo>
                <a:lnTo>
                  <a:pt x="7809520" y="2386028"/>
                </a:lnTo>
                <a:lnTo>
                  <a:pt x="7766166" y="2398835"/>
                </a:lnTo>
                <a:lnTo>
                  <a:pt x="7720926" y="2406741"/>
                </a:lnTo>
                <a:lnTo>
                  <a:pt x="7674102" y="2409443"/>
                </a:lnTo>
                <a:lnTo>
                  <a:pt x="401586" y="2409443"/>
                </a:lnTo>
                <a:lnTo>
                  <a:pt x="354752" y="2406741"/>
                </a:lnTo>
                <a:lnTo>
                  <a:pt x="309505" y="2398835"/>
                </a:lnTo>
                <a:lnTo>
                  <a:pt x="266147" y="2386028"/>
                </a:lnTo>
                <a:lnTo>
                  <a:pt x="224977" y="2368620"/>
                </a:lnTo>
                <a:lnTo>
                  <a:pt x="186299" y="2346913"/>
                </a:lnTo>
                <a:lnTo>
                  <a:pt x="150413" y="2321209"/>
                </a:lnTo>
                <a:lnTo>
                  <a:pt x="117621" y="2291810"/>
                </a:lnTo>
                <a:lnTo>
                  <a:pt x="88223" y="2259016"/>
                </a:lnTo>
                <a:lnTo>
                  <a:pt x="62521" y="2223130"/>
                </a:lnTo>
                <a:lnTo>
                  <a:pt x="40817" y="2184454"/>
                </a:lnTo>
                <a:lnTo>
                  <a:pt x="23411" y="2143288"/>
                </a:lnTo>
                <a:lnTo>
                  <a:pt x="10606" y="2099934"/>
                </a:lnTo>
                <a:lnTo>
                  <a:pt x="2701" y="2054694"/>
                </a:lnTo>
                <a:lnTo>
                  <a:pt x="0" y="2007870"/>
                </a:lnTo>
                <a:lnTo>
                  <a:pt x="0" y="40157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1203" y="447065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0920" y="447065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68340" y="452399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99476" y="4523994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6819" y="16543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26535" y="165430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42432" y="170764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73568" y="170764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9200" y="2149601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09771" y="2146554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6147" y="2143505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87283" y="2143505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6514" y="2149601"/>
            <a:ext cx="2181225" cy="2326640"/>
          </a:xfrm>
          <a:custGeom>
            <a:avLst/>
            <a:gdLst/>
            <a:ahLst/>
            <a:cxnLst/>
            <a:rect l="l" t="t" r="r" b="b"/>
            <a:pathLst>
              <a:path w="2181225" h="2326640">
                <a:moveTo>
                  <a:pt x="26034" y="2272538"/>
                </a:moveTo>
                <a:lnTo>
                  <a:pt x="0" y="2300351"/>
                </a:lnTo>
                <a:lnTo>
                  <a:pt x="27685" y="2326386"/>
                </a:lnTo>
                <a:lnTo>
                  <a:pt x="53847" y="2298700"/>
                </a:lnTo>
                <a:lnTo>
                  <a:pt x="26034" y="2272538"/>
                </a:lnTo>
                <a:close/>
              </a:path>
              <a:path w="2181225" h="2326640">
                <a:moveTo>
                  <a:pt x="78104" y="2217039"/>
                </a:moveTo>
                <a:lnTo>
                  <a:pt x="52069" y="2244852"/>
                </a:lnTo>
                <a:lnTo>
                  <a:pt x="79882" y="2270887"/>
                </a:lnTo>
                <a:lnTo>
                  <a:pt x="105918" y="2243074"/>
                </a:lnTo>
                <a:lnTo>
                  <a:pt x="78104" y="2217039"/>
                </a:lnTo>
                <a:close/>
              </a:path>
              <a:path w="2181225" h="2326640">
                <a:moveTo>
                  <a:pt x="130175" y="2161413"/>
                </a:moveTo>
                <a:lnTo>
                  <a:pt x="104140" y="2189226"/>
                </a:lnTo>
                <a:lnTo>
                  <a:pt x="131953" y="2215261"/>
                </a:lnTo>
                <a:lnTo>
                  <a:pt x="157987" y="2187448"/>
                </a:lnTo>
                <a:lnTo>
                  <a:pt x="130175" y="2161413"/>
                </a:lnTo>
                <a:close/>
              </a:path>
              <a:path w="2181225" h="2326640">
                <a:moveTo>
                  <a:pt x="182244" y="2105787"/>
                </a:moveTo>
                <a:lnTo>
                  <a:pt x="156209" y="2133600"/>
                </a:lnTo>
                <a:lnTo>
                  <a:pt x="184022" y="2159635"/>
                </a:lnTo>
                <a:lnTo>
                  <a:pt x="210057" y="2131822"/>
                </a:lnTo>
                <a:lnTo>
                  <a:pt x="182244" y="2105787"/>
                </a:lnTo>
                <a:close/>
              </a:path>
              <a:path w="2181225" h="2326640">
                <a:moveTo>
                  <a:pt x="234315" y="2050161"/>
                </a:moveTo>
                <a:lnTo>
                  <a:pt x="208279" y="2077974"/>
                </a:lnTo>
                <a:lnTo>
                  <a:pt x="236093" y="2104009"/>
                </a:lnTo>
                <a:lnTo>
                  <a:pt x="262128" y="2076196"/>
                </a:lnTo>
                <a:lnTo>
                  <a:pt x="234315" y="2050161"/>
                </a:lnTo>
                <a:close/>
              </a:path>
              <a:path w="2181225" h="2326640">
                <a:moveTo>
                  <a:pt x="286512" y="1994535"/>
                </a:moveTo>
                <a:lnTo>
                  <a:pt x="260350" y="2022348"/>
                </a:lnTo>
                <a:lnTo>
                  <a:pt x="288163" y="2048383"/>
                </a:lnTo>
                <a:lnTo>
                  <a:pt x="314197" y="2020570"/>
                </a:lnTo>
                <a:lnTo>
                  <a:pt x="286512" y="1994535"/>
                </a:lnTo>
                <a:close/>
              </a:path>
              <a:path w="2181225" h="2326640">
                <a:moveTo>
                  <a:pt x="338582" y="1938909"/>
                </a:moveTo>
                <a:lnTo>
                  <a:pt x="312547" y="1966722"/>
                </a:lnTo>
                <a:lnTo>
                  <a:pt x="340359" y="1992757"/>
                </a:lnTo>
                <a:lnTo>
                  <a:pt x="366395" y="1964944"/>
                </a:lnTo>
                <a:lnTo>
                  <a:pt x="338582" y="1938909"/>
                </a:lnTo>
                <a:close/>
              </a:path>
              <a:path w="2181225" h="2326640">
                <a:moveTo>
                  <a:pt x="390652" y="1883283"/>
                </a:moveTo>
                <a:lnTo>
                  <a:pt x="364616" y="1911096"/>
                </a:lnTo>
                <a:lnTo>
                  <a:pt x="392429" y="1937131"/>
                </a:lnTo>
                <a:lnTo>
                  <a:pt x="418465" y="1909318"/>
                </a:lnTo>
                <a:lnTo>
                  <a:pt x="390652" y="1883283"/>
                </a:lnTo>
                <a:close/>
              </a:path>
              <a:path w="2181225" h="2326640">
                <a:moveTo>
                  <a:pt x="442722" y="1827657"/>
                </a:moveTo>
                <a:lnTo>
                  <a:pt x="416686" y="1855470"/>
                </a:lnTo>
                <a:lnTo>
                  <a:pt x="444499" y="1881505"/>
                </a:lnTo>
                <a:lnTo>
                  <a:pt x="470534" y="1853692"/>
                </a:lnTo>
                <a:lnTo>
                  <a:pt x="442722" y="1827657"/>
                </a:lnTo>
                <a:close/>
              </a:path>
              <a:path w="2181225" h="2326640">
                <a:moveTo>
                  <a:pt x="494791" y="1772031"/>
                </a:moveTo>
                <a:lnTo>
                  <a:pt x="468757" y="1799844"/>
                </a:lnTo>
                <a:lnTo>
                  <a:pt x="496570" y="1825879"/>
                </a:lnTo>
                <a:lnTo>
                  <a:pt x="522604" y="1798193"/>
                </a:lnTo>
                <a:lnTo>
                  <a:pt x="494791" y="1772031"/>
                </a:lnTo>
                <a:close/>
              </a:path>
              <a:path w="2181225" h="2326640">
                <a:moveTo>
                  <a:pt x="546861" y="1716532"/>
                </a:moveTo>
                <a:lnTo>
                  <a:pt x="520827" y="1744218"/>
                </a:lnTo>
                <a:lnTo>
                  <a:pt x="548640" y="1770380"/>
                </a:lnTo>
                <a:lnTo>
                  <a:pt x="574674" y="1742567"/>
                </a:lnTo>
                <a:lnTo>
                  <a:pt x="546861" y="1716532"/>
                </a:lnTo>
                <a:close/>
              </a:path>
              <a:path w="2181225" h="2326640">
                <a:moveTo>
                  <a:pt x="599059" y="1660906"/>
                </a:moveTo>
                <a:lnTo>
                  <a:pt x="573023" y="1688719"/>
                </a:lnTo>
                <a:lnTo>
                  <a:pt x="600710" y="1714754"/>
                </a:lnTo>
                <a:lnTo>
                  <a:pt x="626872" y="1686941"/>
                </a:lnTo>
                <a:lnTo>
                  <a:pt x="599059" y="1660906"/>
                </a:lnTo>
                <a:close/>
              </a:path>
              <a:path w="2181225" h="2326640">
                <a:moveTo>
                  <a:pt x="651129" y="1605280"/>
                </a:moveTo>
                <a:lnTo>
                  <a:pt x="625093" y="1633093"/>
                </a:lnTo>
                <a:lnTo>
                  <a:pt x="652907" y="1659128"/>
                </a:lnTo>
                <a:lnTo>
                  <a:pt x="678941" y="1631315"/>
                </a:lnTo>
                <a:lnTo>
                  <a:pt x="651129" y="1605280"/>
                </a:lnTo>
                <a:close/>
              </a:path>
              <a:path w="2181225" h="2326640">
                <a:moveTo>
                  <a:pt x="703198" y="1549654"/>
                </a:moveTo>
                <a:lnTo>
                  <a:pt x="677164" y="1577467"/>
                </a:lnTo>
                <a:lnTo>
                  <a:pt x="704977" y="1603502"/>
                </a:lnTo>
                <a:lnTo>
                  <a:pt x="731011" y="1575689"/>
                </a:lnTo>
                <a:lnTo>
                  <a:pt x="703198" y="1549654"/>
                </a:lnTo>
                <a:close/>
              </a:path>
              <a:path w="2181225" h="2326640">
                <a:moveTo>
                  <a:pt x="755268" y="1494028"/>
                </a:moveTo>
                <a:lnTo>
                  <a:pt x="729234" y="1521841"/>
                </a:lnTo>
                <a:lnTo>
                  <a:pt x="757047" y="1547876"/>
                </a:lnTo>
                <a:lnTo>
                  <a:pt x="783082" y="1520063"/>
                </a:lnTo>
                <a:lnTo>
                  <a:pt x="755268" y="1494028"/>
                </a:lnTo>
                <a:close/>
              </a:path>
              <a:path w="2181225" h="2326640">
                <a:moveTo>
                  <a:pt x="807339" y="1438402"/>
                </a:moveTo>
                <a:lnTo>
                  <a:pt x="781304" y="1466215"/>
                </a:lnTo>
                <a:lnTo>
                  <a:pt x="809116" y="1492250"/>
                </a:lnTo>
                <a:lnTo>
                  <a:pt x="835152" y="1464437"/>
                </a:lnTo>
                <a:lnTo>
                  <a:pt x="807339" y="1438402"/>
                </a:lnTo>
                <a:close/>
              </a:path>
              <a:path w="2181225" h="2326640">
                <a:moveTo>
                  <a:pt x="859535" y="1382776"/>
                </a:moveTo>
                <a:lnTo>
                  <a:pt x="833373" y="1410589"/>
                </a:lnTo>
                <a:lnTo>
                  <a:pt x="861186" y="1436624"/>
                </a:lnTo>
                <a:lnTo>
                  <a:pt x="887222" y="1408811"/>
                </a:lnTo>
                <a:lnTo>
                  <a:pt x="859535" y="1382776"/>
                </a:lnTo>
                <a:close/>
              </a:path>
              <a:path w="2181225" h="2326640">
                <a:moveTo>
                  <a:pt x="911605" y="1327150"/>
                </a:moveTo>
                <a:lnTo>
                  <a:pt x="885571" y="1354963"/>
                </a:lnTo>
                <a:lnTo>
                  <a:pt x="913384" y="1380998"/>
                </a:lnTo>
                <a:lnTo>
                  <a:pt x="939418" y="1353185"/>
                </a:lnTo>
                <a:lnTo>
                  <a:pt x="911605" y="1327150"/>
                </a:lnTo>
                <a:close/>
              </a:path>
              <a:path w="2181225" h="2326640">
                <a:moveTo>
                  <a:pt x="963676" y="1271524"/>
                </a:moveTo>
                <a:lnTo>
                  <a:pt x="937641" y="1299337"/>
                </a:lnTo>
                <a:lnTo>
                  <a:pt x="965454" y="1325372"/>
                </a:lnTo>
                <a:lnTo>
                  <a:pt x="991489" y="1297559"/>
                </a:lnTo>
                <a:lnTo>
                  <a:pt x="963676" y="1271524"/>
                </a:lnTo>
                <a:close/>
              </a:path>
              <a:path w="2181225" h="2326640">
                <a:moveTo>
                  <a:pt x="1015746" y="1215898"/>
                </a:moveTo>
                <a:lnTo>
                  <a:pt x="989710" y="1243711"/>
                </a:lnTo>
                <a:lnTo>
                  <a:pt x="1017523" y="1269873"/>
                </a:lnTo>
                <a:lnTo>
                  <a:pt x="1043559" y="1242060"/>
                </a:lnTo>
                <a:lnTo>
                  <a:pt x="1015746" y="1215898"/>
                </a:lnTo>
                <a:close/>
              </a:path>
              <a:path w="2181225" h="2326640">
                <a:moveTo>
                  <a:pt x="1067816" y="1160399"/>
                </a:moveTo>
                <a:lnTo>
                  <a:pt x="1041780" y="1188212"/>
                </a:lnTo>
                <a:lnTo>
                  <a:pt x="1069593" y="1214247"/>
                </a:lnTo>
                <a:lnTo>
                  <a:pt x="1095629" y="1186434"/>
                </a:lnTo>
                <a:lnTo>
                  <a:pt x="1067816" y="1160399"/>
                </a:lnTo>
                <a:close/>
              </a:path>
              <a:path w="2181225" h="2326640">
                <a:moveTo>
                  <a:pt x="1119886" y="1104773"/>
                </a:moveTo>
                <a:lnTo>
                  <a:pt x="1093851" y="1132586"/>
                </a:lnTo>
                <a:lnTo>
                  <a:pt x="1121664" y="1158621"/>
                </a:lnTo>
                <a:lnTo>
                  <a:pt x="1147698" y="1130808"/>
                </a:lnTo>
                <a:lnTo>
                  <a:pt x="1119886" y="1104773"/>
                </a:lnTo>
                <a:close/>
              </a:path>
              <a:path w="2181225" h="2326640">
                <a:moveTo>
                  <a:pt x="1172083" y="1049147"/>
                </a:moveTo>
                <a:lnTo>
                  <a:pt x="1146048" y="1076960"/>
                </a:lnTo>
                <a:lnTo>
                  <a:pt x="1173734" y="1102995"/>
                </a:lnTo>
                <a:lnTo>
                  <a:pt x="1199896" y="1075182"/>
                </a:lnTo>
                <a:lnTo>
                  <a:pt x="1172083" y="1049147"/>
                </a:lnTo>
                <a:close/>
              </a:path>
              <a:path w="2181225" h="2326640">
                <a:moveTo>
                  <a:pt x="1224153" y="993521"/>
                </a:moveTo>
                <a:lnTo>
                  <a:pt x="1198117" y="1021334"/>
                </a:lnTo>
                <a:lnTo>
                  <a:pt x="1225930" y="1047369"/>
                </a:lnTo>
                <a:lnTo>
                  <a:pt x="1251966" y="1019556"/>
                </a:lnTo>
                <a:lnTo>
                  <a:pt x="1224153" y="993521"/>
                </a:lnTo>
                <a:close/>
              </a:path>
              <a:path w="2181225" h="2326640">
                <a:moveTo>
                  <a:pt x="1276223" y="937895"/>
                </a:moveTo>
                <a:lnTo>
                  <a:pt x="1250187" y="965708"/>
                </a:lnTo>
                <a:lnTo>
                  <a:pt x="1278001" y="991743"/>
                </a:lnTo>
                <a:lnTo>
                  <a:pt x="1304036" y="963930"/>
                </a:lnTo>
                <a:lnTo>
                  <a:pt x="1276223" y="937895"/>
                </a:lnTo>
                <a:close/>
              </a:path>
              <a:path w="2181225" h="2326640">
                <a:moveTo>
                  <a:pt x="1328292" y="882269"/>
                </a:moveTo>
                <a:lnTo>
                  <a:pt x="1302258" y="910082"/>
                </a:lnTo>
                <a:lnTo>
                  <a:pt x="1330071" y="936117"/>
                </a:lnTo>
                <a:lnTo>
                  <a:pt x="1356105" y="908303"/>
                </a:lnTo>
                <a:lnTo>
                  <a:pt x="1328292" y="882269"/>
                </a:lnTo>
                <a:close/>
              </a:path>
              <a:path w="2181225" h="2326640">
                <a:moveTo>
                  <a:pt x="1380362" y="826643"/>
                </a:moveTo>
                <a:lnTo>
                  <a:pt x="1354328" y="854456"/>
                </a:lnTo>
                <a:lnTo>
                  <a:pt x="1382141" y="880490"/>
                </a:lnTo>
                <a:lnTo>
                  <a:pt x="1408176" y="852677"/>
                </a:lnTo>
                <a:lnTo>
                  <a:pt x="1380362" y="826643"/>
                </a:lnTo>
                <a:close/>
              </a:path>
              <a:path w="2181225" h="2326640">
                <a:moveTo>
                  <a:pt x="1432560" y="771017"/>
                </a:moveTo>
                <a:lnTo>
                  <a:pt x="1406398" y="798830"/>
                </a:lnTo>
                <a:lnTo>
                  <a:pt x="1434211" y="824864"/>
                </a:lnTo>
                <a:lnTo>
                  <a:pt x="1460246" y="797051"/>
                </a:lnTo>
                <a:lnTo>
                  <a:pt x="1432560" y="771017"/>
                </a:lnTo>
                <a:close/>
              </a:path>
              <a:path w="2181225" h="2326640">
                <a:moveTo>
                  <a:pt x="1484630" y="715390"/>
                </a:moveTo>
                <a:lnTo>
                  <a:pt x="1458595" y="743203"/>
                </a:lnTo>
                <a:lnTo>
                  <a:pt x="1486408" y="769365"/>
                </a:lnTo>
                <a:lnTo>
                  <a:pt x="1512442" y="741552"/>
                </a:lnTo>
                <a:lnTo>
                  <a:pt x="1484630" y="715390"/>
                </a:lnTo>
                <a:close/>
              </a:path>
              <a:path w="2181225" h="2326640">
                <a:moveTo>
                  <a:pt x="1536699" y="659892"/>
                </a:moveTo>
                <a:lnTo>
                  <a:pt x="1510665" y="687705"/>
                </a:lnTo>
                <a:lnTo>
                  <a:pt x="1538478" y="713739"/>
                </a:lnTo>
                <a:lnTo>
                  <a:pt x="1564512" y="685926"/>
                </a:lnTo>
                <a:lnTo>
                  <a:pt x="1536699" y="659892"/>
                </a:lnTo>
                <a:close/>
              </a:path>
              <a:path w="2181225" h="2326640">
                <a:moveTo>
                  <a:pt x="1588770" y="604265"/>
                </a:moveTo>
                <a:lnTo>
                  <a:pt x="1562735" y="632078"/>
                </a:lnTo>
                <a:lnTo>
                  <a:pt x="1590548" y="658113"/>
                </a:lnTo>
                <a:lnTo>
                  <a:pt x="1616583" y="630301"/>
                </a:lnTo>
                <a:lnTo>
                  <a:pt x="1588770" y="604265"/>
                </a:lnTo>
                <a:close/>
              </a:path>
              <a:path w="2181225" h="2326640">
                <a:moveTo>
                  <a:pt x="1640839" y="548639"/>
                </a:moveTo>
                <a:lnTo>
                  <a:pt x="1614805" y="576452"/>
                </a:lnTo>
                <a:lnTo>
                  <a:pt x="1642617" y="602488"/>
                </a:lnTo>
                <a:lnTo>
                  <a:pt x="1668652" y="574675"/>
                </a:lnTo>
                <a:lnTo>
                  <a:pt x="1640839" y="548639"/>
                </a:lnTo>
                <a:close/>
              </a:path>
              <a:path w="2181225" h="2326640">
                <a:moveTo>
                  <a:pt x="1692910" y="493013"/>
                </a:moveTo>
                <a:lnTo>
                  <a:pt x="1666875" y="520826"/>
                </a:lnTo>
                <a:lnTo>
                  <a:pt x="1694688" y="546862"/>
                </a:lnTo>
                <a:lnTo>
                  <a:pt x="1720723" y="519049"/>
                </a:lnTo>
                <a:lnTo>
                  <a:pt x="1692910" y="493013"/>
                </a:lnTo>
                <a:close/>
              </a:path>
              <a:path w="2181225" h="2326640">
                <a:moveTo>
                  <a:pt x="1745107" y="437388"/>
                </a:moveTo>
                <a:lnTo>
                  <a:pt x="1719072" y="465200"/>
                </a:lnTo>
                <a:lnTo>
                  <a:pt x="1746758" y="491236"/>
                </a:lnTo>
                <a:lnTo>
                  <a:pt x="1772920" y="463423"/>
                </a:lnTo>
                <a:lnTo>
                  <a:pt x="1745107" y="437388"/>
                </a:lnTo>
                <a:close/>
              </a:path>
              <a:path w="2181225" h="2326640">
                <a:moveTo>
                  <a:pt x="1797177" y="381762"/>
                </a:moveTo>
                <a:lnTo>
                  <a:pt x="1771141" y="409575"/>
                </a:lnTo>
                <a:lnTo>
                  <a:pt x="1798954" y="435610"/>
                </a:lnTo>
                <a:lnTo>
                  <a:pt x="1824989" y="407797"/>
                </a:lnTo>
                <a:lnTo>
                  <a:pt x="1797177" y="381762"/>
                </a:lnTo>
                <a:close/>
              </a:path>
              <a:path w="2181225" h="2326640">
                <a:moveTo>
                  <a:pt x="1849247" y="326136"/>
                </a:moveTo>
                <a:lnTo>
                  <a:pt x="1823212" y="353949"/>
                </a:lnTo>
                <a:lnTo>
                  <a:pt x="1851025" y="379984"/>
                </a:lnTo>
                <a:lnTo>
                  <a:pt x="1877060" y="352171"/>
                </a:lnTo>
                <a:lnTo>
                  <a:pt x="1849247" y="326136"/>
                </a:lnTo>
                <a:close/>
              </a:path>
              <a:path w="2181225" h="2326640">
                <a:moveTo>
                  <a:pt x="1901316" y="270510"/>
                </a:moveTo>
                <a:lnTo>
                  <a:pt x="1875282" y="298323"/>
                </a:lnTo>
                <a:lnTo>
                  <a:pt x="1903095" y="324358"/>
                </a:lnTo>
                <a:lnTo>
                  <a:pt x="1929130" y="296545"/>
                </a:lnTo>
                <a:lnTo>
                  <a:pt x="1901316" y="270510"/>
                </a:lnTo>
                <a:close/>
              </a:path>
              <a:path w="2181225" h="2326640">
                <a:moveTo>
                  <a:pt x="1953387" y="214884"/>
                </a:moveTo>
                <a:lnTo>
                  <a:pt x="1927352" y="242697"/>
                </a:lnTo>
                <a:lnTo>
                  <a:pt x="1955164" y="268732"/>
                </a:lnTo>
                <a:lnTo>
                  <a:pt x="1981200" y="241046"/>
                </a:lnTo>
                <a:lnTo>
                  <a:pt x="1953387" y="214884"/>
                </a:lnTo>
                <a:close/>
              </a:path>
              <a:path w="2181225" h="2326640">
                <a:moveTo>
                  <a:pt x="2005584" y="159385"/>
                </a:moveTo>
                <a:lnTo>
                  <a:pt x="1979422" y="187071"/>
                </a:lnTo>
                <a:lnTo>
                  <a:pt x="2007235" y="213233"/>
                </a:lnTo>
                <a:lnTo>
                  <a:pt x="2033397" y="185420"/>
                </a:lnTo>
                <a:lnTo>
                  <a:pt x="2005584" y="159385"/>
                </a:lnTo>
                <a:close/>
              </a:path>
              <a:path w="2181225" h="2326640">
                <a:moveTo>
                  <a:pt x="2057654" y="103759"/>
                </a:moveTo>
                <a:lnTo>
                  <a:pt x="2031619" y="131572"/>
                </a:lnTo>
                <a:lnTo>
                  <a:pt x="2059432" y="157607"/>
                </a:lnTo>
                <a:lnTo>
                  <a:pt x="2085467" y="129794"/>
                </a:lnTo>
                <a:lnTo>
                  <a:pt x="2057654" y="103759"/>
                </a:lnTo>
                <a:close/>
              </a:path>
              <a:path w="2181225" h="2326640">
                <a:moveTo>
                  <a:pt x="2164018" y="56514"/>
                </a:moveTo>
                <a:lnTo>
                  <a:pt x="2101850" y="56514"/>
                </a:lnTo>
                <a:lnTo>
                  <a:pt x="2129663" y="82550"/>
                </a:lnTo>
                <a:lnTo>
                  <a:pt x="2116677" y="96443"/>
                </a:lnTo>
                <a:lnTo>
                  <a:pt x="2144395" y="122427"/>
                </a:lnTo>
                <a:lnTo>
                  <a:pt x="2164018" y="56514"/>
                </a:lnTo>
                <a:close/>
              </a:path>
              <a:path w="2181225" h="2326640">
                <a:moveTo>
                  <a:pt x="2088884" y="70387"/>
                </a:moveTo>
                <a:lnTo>
                  <a:pt x="2083689" y="75946"/>
                </a:lnTo>
                <a:lnTo>
                  <a:pt x="2111502" y="101981"/>
                </a:lnTo>
                <a:lnTo>
                  <a:pt x="2116677" y="96443"/>
                </a:lnTo>
                <a:lnTo>
                  <a:pt x="2088884" y="70387"/>
                </a:lnTo>
                <a:close/>
              </a:path>
              <a:path w="2181225" h="2326640">
                <a:moveTo>
                  <a:pt x="2101850" y="56514"/>
                </a:moveTo>
                <a:lnTo>
                  <a:pt x="2088884" y="70387"/>
                </a:lnTo>
                <a:lnTo>
                  <a:pt x="2116677" y="96443"/>
                </a:lnTo>
                <a:lnTo>
                  <a:pt x="2129663" y="82550"/>
                </a:lnTo>
                <a:lnTo>
                  <a:pt x="2101850" y="56514"/>
                </a:lnTo>
                <a:close/>
              </a:path>
              <a:path w="2181225" h="2326640">
                <a:moveTo>
                  <a:pt x="2180844" y="0"/>
                </a:moveTo>
                <a:lnTo>
                  <a:pt x="2061083" y="44323"/>
                </a:lnTo>
                <a:lnTo>
                  <a:pt x="2088884" y="70387"/>
                </a:lnTo>
                <a:lnTo>
                  <a:pt x="2101850" y="56514"/>
                </a:lnTo>
                <a:lnTo>
                  <a:pt x="2164018" y="56514"/>
                </a:lnTo>
                <a:lnTo>
                  <a:pt x="21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75811" y="2140457"/>
            <a:ext cx="2190750" cy="2343785"/>
          </a:xfrm>
          <a:custGeom>
            <a:avLst/>
            <a:gdLst/>
            <a:ahLst/>
            <a:cxnLst/>
            <a:rect l="l" t="t" r="r" b="b"/>
            <a:pathLst>
              <a:path w="2190750" h="2343785">
                <a:moveTo>
                  <a:pt x="26035" y="2289429"/>
                </a:moveTo>
                <a:lnTo>
                  <a:pt x="0" y="2317368"/>
                </a:lnTo>
                <a:lnTo>
                  <a:pt x="27939" y="2343277"/>
                </a:lnTo>
                <a:lnTo>
                  <a:pt x="53848" y="2315464"/>
                </a:lnTo>
                <a:lnTo>
                  <a:pt x="26035" y="2289429"/>
                </a:lnTo>
                <a:close/>
              </a:path>
              <a:path w="2190750" h="2343785">
                <a:moveTo>
                  <a:pt x="78104" y="2233803"/>
                </a:moveTo>
                <a:lnTo>
                  <a:pt x="52070" y="2261616"/>
                </a:lnTo>
                <a:lnTo>
                  <a:pt x="79883" y="2287650"/>
                </a:lnTo>
                <a:lnTo>
                  <a:pt x="105917" y="2259837"/>
                </a:lnTo>
                <a:lnTo>
                  <a:pt x="78104" y="2233803"/>
                </a:lnTo>
                <a:close/>
              </a:path>
              <a:path w="2190750" h="2343785">
                <a:moveTo>
                  <a:pt x="130048" y="2178049"/>
                </a:moveTo>
                <a:lnTo>
                  <a:pt x="104012" y="2205990"/>
                </a:lnTo>
                <a:lnTo>
                  <a:pt x="131952" y="2231897"/>
                </a:lnTo>
                <a:lnTo>
                  <a:pt x="157861" y="2204085"/>
                </a:lnTo>
                <a:lnTo>
                  <a:pt x="130048" y="2178049"/>
                </a:lnTo>
                <a:close/>
              </a:path>
              <a:path w="2190750" h="2343785">
                <a:moveTo>
                  <a:pt x="182117" y="2122423"/>
                </a:moveTo>
                <a:lnTo>
                  <a:pt x="156083" y="2150236"/>
                </a:lnTo>
                <a:lnTo>
                  <a:pt x="183896" y="2176272"/>
                </a:lnTo>
                <a:lnTo>
                  <a:pt x="209930" y="2148459"/>
                </a:lnTo>
                <a:lnTo>
                  <a:pt x="182117" y="2122423"/>
                </a:lnTo>
                <a:close/>
              </a:path>
              <a:path w="2190750" h="2343785">
                <a:moveTo>
                  <a:pt x="234061" y="2066670"/>
                </a:moveTo>
                <a:lnTo>
                  <a:pt x="208152" y="2094610"/>
                </a:lnTo>
                <a:lnTo>
                  <a:pt x="235965" y="2120518"/>
                </a:lnTo>
                <a:lnTo>
                  <a:pt x="262000" y="2092705"/>
                </a:lnTo>
                <a:lnTo>
                  <a:pt x="234061" y="2066670"/>
                </a:lnTo>
                <a:close/>
              </a:path>
              <a:path w="2190750" h="2343785">
                <a:moveTo>
                  <a:pt x="286130" y="2011044"/>
                </a:moveTo>
                <a:lnTo>
                  <a:pt x="260096" y="2038858"/>
                </a:lnTo>
                <a:lnTo>
                  <a:pt x="287909" y="2064892"/>
                </a:lnTo>
                <a:lnTo>
                  <a:pt x="313943" y="2037079"/>
                </a:lnTo>
                <a:lnTo>
                  <a:pt x="286130" y="2011044"/>
                </a:lnTo>
                <a:close/>
              </a:path>
              <a:path w="2190750" h="2343785">
                <a:moveTo>
                  <a:pt x="338074" y="1955291"/>
                </a:moveTo>
                <a:lnTo>
                  <a:pt x="312165" y="1983231"/>
                </a:lnTo>
                <a:lnTo>
                  <a:pt x="339978" y="2009139"/>
                </a:lnTo>
                <a:lnTo>
                  <a:pt x="366013" y="1981327"/>
                </a:lnTo>
                <a:lnTo>
                  <a:pt x="338074" y="1955291"/>
                </a:lnTo>
                <a:close/>
              </a:path>
              <a:path w="2190750" h="2343785">
                <a:moveTo>
                  <a:pt x="390143" y="1899665"/>
                </a:moveTo>
                <a:lnTo>
                  <a:pt x="364109" y="1927478"/>
                </a:lnTo>
                <a:lnTo>
                  <a:pt x="391922" y="1953514"/>
                </a:lnTo>
                <a:lnTo>
                  <a:pt x="417957" y="1925700"/>
                </a:lnTo>
                <a:lnTo>
                  <a:pt x="390143" y="1899665"/>
                </a:lnTo>
                <a:close/>
              </a:path>
              <a:path w="2190750" h="2343785">
                <a:moveTo>
                  <a:pt x="442213" y="1844039"/>
                </a:moveTo>
                <a:lnTo>
                  <a:pt x="416178" y="1871852"/>
                </a:lnTo>
                <a:lnTo>
                  <a:pt x="443991" y="1897887"/>
                </a:lnTo>
                <a:lnTo>
                  <a:pt x="470026" y="1869947"/>
                </a:lnTo>
                <a:lnTo>
                  <a:pt x="442213" y="1844039"/>
                </a:lnTo>
                <a:close/>
              </a:path>
              <a:path w="2190750" h="2343785">
                <a:moveTo>
                  <a:pt x="494157" y="1788286"/>
                </a:moveTo>
                <a:lnTo>
                  <a:pt x="468122" y="1816099"/>
                </a:lnTo>
                <a:lnTo>
                  <a:pt x="496062" y="1842134"/>
                </a:lnTo>
                <a:lnTo>
                  <a:pt x="521970" y="1814321"/>
                </a:lnTo>
                <a:lnTo>
                  <a:pt x="494157" y="1788286"/>
                </a:lnTo>
                <a:close/>
              </a:path>
              <a:path w="2190750" h="2343785">
                <a:moveTo>
                  <a:pt x="546226" y="1732660"/>
                </a:moveTo>
                <a:lnTo>
                  <a:pt x="520191" y="1760473"/>
                </a:lnTo>
                <a:lnTo>
                  <a:pt x="548004" y="1786508"/>
                </a:lnTo>
                <a:lnTo>
                  <a:pt x="574039" y="1758568"/>
                </a:lnTo>
                <a:lnTo>
                  <a:pt x="546226" y="1732660"/>
                </a:lnTo>
                <a:close/>
              </a:path>
              <a:path w="2190750" h="2343785">
                <a:moveTo>
                  <a:pt x="598170" y="1676908"/>
                </a:moveTo>
                <a:lnTo>
                  <a:pt x="572135" y="1704720"/>
                </a:lnTo>
                <a:lnTo>
                  <a:pt x="600075" y="1730755"/>
                </a:lnTo>
                <a:lnTo>
                  <a:pt x="625983" y="1702942"/>
                </a:lnTo>
                <a:lnTo>
                  <a:pt x="598170" y="1676908"/>
                </a:lnTo>
                <a:close/>
              </a:path>
              <a:path w="2190750" h="2343785">
                <a:moveTo>
                  <a:pt x="650239" y="1621281"/>
                </a:moveTo>
                <a:lnTo>
                  <a:pt x="624204" y="1649094"/>
                </a:lnTo>
                <a:lnTo>
                  <a:pt x="652017" y="1675129"/>
                </a:lnTo>
                <a:lnTo>
                  <a:pt x="678052" y="1647189"/>
                </a:lnTo>
                <a:lnTo>
                  <a:pt x="650239" y="1621281"/>
                </a:lnTo>
                <a:close/>
              </a:path>
              <a:path w="2190750" h="2343785">
                <a:moveTo>
                  <a:pt x="702183" y="1565528"/>
                </a:moveTo>
                <a:lnTo>
                  <a:pt x="676275" y="1593341"/>
                </a:lnTo>
                <a:lnTo>
                  <a:pt x="704088" y="1619377"/>
                </a:lnTo>
                <a:lnTo>
                  <a:pt x="730123" y="1591564"/>
                </a:lnTo>
                <a:lnTo>
                  <a:pt x="702183" y="1565528"/>
                </a:lnTo>
                <a:close/>
              </a:path>
              <a:path w="2190750" h="2343785">
                <a:moveTo>
                  <a:pt x="754252" y="1509902"/>
                </a:moveTo>
                <a:lnTo>
                  <a:pt x="728217" y="1537715"/>
                </a:lnTo>
                <a:lnTo>
                  <a:pt x="756030" y="1563750"/>
                </a:lnTo>
                <a:lnTo>
                  <a:pt x="782065" y="1535810"/>
                </a:lnTo>
                <a:lnTo>
                  <a:pt x="754252" y="1509902"/>
                </a:lnTo>
                <a:close/>
              </a:path>
              <a:path w="2190750" h="2343785">
                <a:moveTo>
                  <a:pt x="806196" y="1454150"/>
                </a:moveTo>
                <a:lnTo>
                  <a:pt x="780288" y="1481962"/>
                </a:lnTo>
                <a:lnTo>
                  <a:pt x="808101" y="1507997"/>
                </a:lnTo>
                <a:lnTo>
                  <a:pt x="834136" y="1480184"/>
                </a:lnTo>
                <a:lnTo>
                  <a:pt x="806196" y="1454150"/>
                </a:lnTo>
                <a:close/>
              </a:path>
              <a:path w="2190750" h="2343785">
                <a:moveTo>
                  <a:pt x="858265" y="1398524"/>
                </a:moveTo>
                <a:lnTo>
                  <a:pt x="832230" y="1426337"/>
                </a:lnTo>
                <a:lnTo>
                  <a:pt x="860043" y="1452371"/>
                </a:lnTo>
                <a:lnTo>
                  <a:pt x="886078" y="1424431"/>
                </a:lnTo>
                <a:lnTo>
                  <a:pt x="858265" y="1398524"/>
                </a:lnTo>
                <a:close/>
              </a:path>
              <a:path w="2190750" h="2343785">
                <a:moveTo>
                  <a:pt x="910336" y="1342770"/>
                </a:moveTo>
                <a:lnTo>
                  <a:pt x="884301" y="1370583"/>
                </a:lnTo>
                <a:lnTo>
                  <a:pt x="912113" y="1396618"/>
                </a:lnTo>
                <a:lnTo>
                  <a:pt x="938149" y="1368805"/>
                </a:lnTo>
                <a:lnTo>
                  <a:pt x="910336" y="1342770"/>
                </a:lnTo>
                <a:close/>
              </a:path>
              <a:path w="2190750" h="2343785">
                <a:moveTo>
                  <a:pt x="962278" y="1287144"/>
                </a:moveTo>
                <a:lnTo>
                  <a:pt x="936243" y="1314957"/>
                </a:lnTo>
                <a:lnTo>
                  <a:pt x="964184" y="1340992"/>
                </a:lnTo>
                <a:lnTo>
                  <a:pt x="990091" y="1313052"/>
                </a:lnTo>
                <a:lnTo>
                  <a:pt x="962278" y="1287144"/>
                </a:lnTo>
                <a:close/>
              </a:path>
              <a:path w="2190750" h="2343785">
                <a:moveTo>
                  <a:pt x="1014349" y="1231391"/>
                </a:moveTo>
                <a:lnTo>
                  <a:pt x="988313" y="1259204"/>
                </a:lnTo>
                <a:lnTo>
                  <a:pt x="1016126" y="1285239"/>
                </a:lnTo>
                <a:lnTo>
                  <a:pt x="1042162" y="1257427"/>
                </a:lnTo>
                <a:lnTo>
                  <a:pt x="1014349" y="1231391"/>
                </a:lnTo>
                <a:close/>
              </a:path>
              <a:path w="2190750" h="2343785">
                <a:moveTo>
                  <a:pt x="1066291" y="1175765"/>
                </a:moveTo>
                <a:lnTo>
                  <a:pt x="1040257" y="1203578"/>
                </a:lnTo>
                <a:lnTo>
                  <a:pt x="1068197" y="1229614"/>
                </a:lnTo>
                <a:lnTo>
                  <a:pt x="1094104" y="1201801"/>
                </a:lnTo>
                <a:lnTo>
                  <a:pt x="1066291" y="1175765"/>
                </a:lnTo>
                <a:close/>
              </a:path>
              <a:path w="2190750" h="2343785">
                <a:moveTo>
                  <a:pt x="1118362" y="1120013"/>
                </a:moveTo>
                <a:lnTo>
                  <a:pt x="1092327" y="1147952"/>
                </a:lnTo>
                <a:lnTo>
                  <a:pt x="1120139" y="1173861"/>
                </a:lnTo>
                <a:lnTo>
                  <a:pt x="1146175" y="1146047"/>
                </a:lnTo>
                <a:lnTo>
                  <a:pt x="1118362" y="1120013"/>
                </a:lnTo>
                <a:close/>
              </a:path>
              <a:path w="2190750" h="2343785">
                <a:moveTo>
                  <a:pt x="1170304" y="1064387"/>
                </a:moveTo>
                <a:lnTo>
                  <a:pt x="1144397" y="1092200"/>
                </a:lnTo>
                <a:lnTo>
                  <a:pt x="1172210" y="1118234"/>
                </a:lnTo>
                <a:lnTo>
                  <a:pt x="1198245" y="1090421"/>
                </a:lnTo>
                <a:lnTo>
                  <a:pt x="1170304" y="1064387"/>
                </a:lnTo>
                <a:close/>
              </a:path>
              <a:path w="2190750" h="2343785">
                <a:moveTo>
                  <a:pt x="1222375" y="1008633"/>
                </a:moveTo>
                <a:lnTo>
                  <a:pt x="1196339" y="1036574"/>
                </a:lnTo>
                <a:lnTo>
                  <a:pt x="1224152" y="1062481"/>
                </a:lnTo>
                <a:lnTo>
                  <a:pt x="1250188" y="1034668"/>
                </a:lnTo>
                <a:lnTo>
                  <a:pt x="1222375" y="1008633"/>
                </a:lnTo>
                <a:close/>
              </a:path>
              <a:path w="2190750" h="2343785">
                <a:moveTo>
                  <a:pt x="1274317" y="953007"/>
                </a:moveTo>
                <a:lnTo>
                  <a:pt x="1248410" y="980820"/>
                </a:lnTo>
                <a:lnTo>
                  <a:pt x="1276223" y="1006855"/>
                </a:lnTo>
                <a:lnTo>
                  <a:pt x="1302258" y="979042"/>
                </a:lnTo>
                <a:lnTo>
                  <a:pt x="1274317" y="953007"/>
                </a:lnTo>
                <a:close/>
              </a:path>
              <a:path w="2190750" h="2343785">
                <a:moveTo>
                  <a:pt x="1326388" y="897254"/>
                </a:moveTo>
                <a:lnTo>
                  <a:pt x="1300352" y="925194"/>
                </a:lnTo>
                <a:lnTo>
                  <a:pt x="1328165" y="951102"/>
                </a:lnTo>
                <a:lnTo>
                  <a:pt x="1354201" y="923289"/>
                </a:lnTo>
                <a:lnTo>
                  <a:pt x="1326388" y="897254"/>
                </a:lnTo>
                <a:close/>
              </a:path>
              <a:path w="2190750" h="2343785">
                <a:moveTo>
                  <a:pt x="1378458" y="841628"/>
                </a:moveTo>
                <a:lnTo>
                  <a:pt x="1352423" y="869441"/>
                </a:lnTo>
                <a:lnTo>
                  <a:pt x="1380236" y="895476"/>
                </a:lnTo>
                <a:lnTo>
                  <a:pt x="1406271" y="867663"/>
                </a:lnTo>
                <a:lnTo>
                  <a:pt x="1378458" y="841628"/>
                </a:lnTo>
                <a:close/>
              </a:path>
              <a:path w="2190750" h="2343785">
                <a:moveTo>
                  <a:pt x="1430401" y="785876"/>
                </a:moveTo>
                <a:lnTo>
                  <a:pt x="1404365" y="813815"/>
                </a:lnTo>
                <a:lnTo>
                  <a:pt x="1432305" y="839724"/>
                </a:lnTo>
                <a:lnTo>
                  <a:pt x="1458214" y="811911"/>
                </a:lnTo>
                <a:lnTo>
                  <a:pt x="1430401" y="785876"/>
                </a:lnTo>
                <a:close/>
              </a:path>
              <a:path w="2190750" h="2343785">
                <a:moveTo>
                  <a:pt x="1482471" y="730250"/>
                </a:moveTo>
                <a:lnTo>
                  <a:pt x="1456436" y="758063"/>
                </a:lnTo>
                <a:lnTo>
                  <a:pt x="1484249" y="784097"/>
                </a:lnTo>
                <a:lnTo>
                  <a:pt x="1510284" y="756284"/>
                </a:lnTo>
                <a:lnTo>
                  <a:pt x="1482471" y="730250"/>
                </a:lnTo>
                <a:close/>
              </a:path>
              <a:path w="2190750" h="2343785">
                <a:moveTo>
                  <a:pt x="1534414" y="674496"/>
                </a:moveTo>
                <a:lnTo>
                  <a:pt x="1508378" y="702437"/>
                </a:lnTo>
                <a:lnTo>
                  <a:pt x="1536318" y="728344"/>
                </a:lnTo>
                <a:lnTo>
                  <a:pt x="1562227" y="700531"/>
                </a:lnTo>
                <a:lnTo>
                  <a:pt x="1534414" y="674496"/>
                </a:lnTo>
                <a:close/>
              </a:path>
              <a:path w="2190750" h="2343785">
                <a:moveTo>
                  <a:pt x="1586484" y="618870"/>
                </a:moveTo>
                <a:lnTo>
                  <a:pt x="1560449" y="646683"/>
                </a:lnTo>
                <a:lnTo>
                  <a:pt x="1588262" y="672718"/>
                </a:lnTo>
                <a:lnTo>
                  <a:pt x="1614297" y="644905"/>
                </a:lnTo>
                <a:lnTo>
                  <a:pt x="1586484" y="618870"/>
                </a:lnTo>
                <a:close/>
              </a:path>
              <a:path w="2190750" h="2343785">
                <a:moveTo>
                  <a:pt x="1638427" y="563117"/>
                </a:moveTo>
                <a:lnTo>
                  <a:pt x="1612518" y="591057"/>
                </a:lnTo>
                <a:lnTo>
                  <a:pt x="1640332" y="616965"/>
                </a:lnTo>
                <a:lnTo>
                  <a:pt x="1666366" y="589152"/>
                </a:lnTo>
                <a:lnTo>
                  <a:pt x="1638427" y="563117"/>
                </a:lnTo>
                <a:close/>
              </a:path>
              <a:path w="2190750" h="2343785">
                <a:moveTo>
                  <a:pt x="1690497" y="507491"/>
                </a:moveTo>
                <a:lnTo>
                  <a:pt x="1664462" y="535304"/>
                </a:lnTo>
                <a:lnTo>
                  <a:pt x="1692275" y="561339"/>
                </a:lnTo>
                <a:lnTo>
                  <a:pt x="1718310" y="533526"/>
                </a:lnTo>
                <a:lnTo>
                  <a:pt x="1690497" y="507491"/>
                </a:lnTo>
                <a:close/>
              </a:path>
              <a:path w="2190750" h="2343785">
                <a:moveTo>
                  <a:pt x="1742439" y="451865"/>
                </a:moveTo>
                <a:lnTo>
                  <a:pt x="1716532" y="479678"/>
                </a:lnTo>
                <a:lnTo>
                  <a:pt x="1744345" y="505713"/>
                </a:lnTo>
                <a:lnTo>
                  <a:pt x="1770379" y="477774"/>
                </a:lnTo>
                <a:lnTo>
                  <a:pt x="1742439" y="451865"/>
                </a:lnTo>
                <a:close/>
              </a:path>
              <a:path w="2190750" h="2343785">
                <a:moveTo>
                  <a:pt x="1794510" y="396113"/>
                </a:moveTo>
                <a:lnTo>
                  <a:pt x="1768475" y="423925"/>
                </a:lnTo>
                <a:lnTo>
                  <a:pt x="1796288" y="449961"/>
                </a:lnTo>
                <a:lnTo>
                  <a:pt x="1822323" y="422147"/>
                </a:lnTo>
                <a:lnTo>
                  <a:pt x="1794510" y="396113"/>
                </a:lnTo>
                <a:close/>
              </a:path>
              <a:path w="2190750" h="2343785">
                <a:moveTo>
                  <a:pt x="1846579" y="340487"/>
                </a:moveTo>
                <a:lnTo>
                  <a:pt x="1820545" y="368300"/>
                </a:lnTo>
                <a:lnTo>
                  <a:pt x="1848358" y="394334"/>
                </a:lnTo>
                <a:lnTo>
                  <a:pt x="1874392" y="366394"/>
                </a:lnTo>
                <a:lnTo>
                  <a:pt x="1846579" y="340487"/>
                </a:lnTo>
                <a:close/>
              </a:path>
              <a:path w="2190750" h="2343785">
                <a:moveTo>
                  <a:pt x="1898523" y="284733"/>
                </a:moveTo>
                <a:lnTo>
                  <a:pt x="1872488" y="312546"/>
                </a:lnTo>
                <a:lnTo>
                  <a:pt x="1900427" y="338581"/>
                </a:lnTo>
                <a:lnTo>
                  <a:pt x="1926336" y="310768"/>
                </a:lnTo>
                <a:lnTo>
                  <a:pt x="1898523" y="284733"/>
                </a:lnTo>
                <a:close/>
              </a:path>
              <a:path w="2190750" h="2343785">
                <a:moveTo>
                  <a:pt x="1950592" y="229107"/>
                </a:moveTo>
                <a:lnTo>
                  <a:pt x="1924558" y="256920"/>
                </a:lnTo>
                <a:lnTo>
                  <a:pt x="1952371" y="282955"/>
                </a:lnTo>
                <a:lnTo>
                  <a:pt x="1978405" y="255015"/>
                </a:lnTo>
                <a:lnTo>
                  <a:pt x="1950592" y="229107"/>
                </a:lnTo>
                <a:close/>
              </a:path>
              <a:path w="2190750" h="2343785">
                <a:moveTo>
                  <a:pt x="2002536" y="173354"/>
                </a:moveTo>
                <a:lnTo>
                  <a:pt x="1976501" y="201167"/>
                </a:lnTo>
                <a:lnTo>
                  <a:pt x="2004440" y="227202"/>
                </a:lnTo>
                <a:lnTo>
                  <a:pt x="2030349" y="199389"/>
                </a:lnTo>
                <a:lnTo>
                  <a:pt x="2002536" y="173354"/>
                </a:lnTo>
                <a:close/>
              </a:path>
              <a:path w="2190750" h="2343785">
                <a:moveTo>
                  <a:pt x="2054605" y="117728"/>
                </a:moveTo>
                <a:lnTo>
                  <a:pt x="2028571" y="145541"/>
                </a:lnTo>
                <a:lnTo>
                  <a:pt x="2056384" y="171576"/>
                </a:lnTo>
                <a:lnTo>
                  <a:pt x="2082418" y="143637"/>
                </a:lnTo>
                <a:lnTo>
                  <a:pt x="2054605" y="117728"/>
                </a:lnTo>
                <a:close/>
              </a:path>
              <a:path w="2190750" h="2343785">
                <a:moveTo>
                  <a:pt x="2172254" y="61975"/>
                </a:moveTo>
                <a:lnTo>
                  <a:pt x="2106549" y="61975"/>
                </a:lnTo>
                <a:lnTo>
                  <a:pt x="2134489" y="88011"/>
                </a:lnTo>
                <a:lnTo>
                  <a:pt x="2126466" y="96581"/>
                </a:lnTo>
                <a:lnTo>
                  <a:pt x="2154301" y="122554"/>
                </a:lnTo>
                <a:lnTo>
                  <a:pt x="2172254" y="61975"/>
                </a:lnTo>
                <a:close/>
              </a:path>
              <a:path w="2190750" h="2343785">
                <a:moveTo>
                  <a:pt x="2098565" y="70546"/>
                </a:moveTo>
                <a:lnTo>
                  <a:pt x="2080640" y="89788"/>
                </a:lnTo>
                <a:lnTo>
                  <a:pt x="2108454" y="115824"/>
                </a:lnTo>
                <a:lnTo>
                  <a:pt x="2126466" y="96581"/>
                </a:lnTo>
                <a:lnTo>
                  <a:pt x="2098565" y="70546"/>
                </a:lnTo>
                <a:close/>
              </a:path>
              <a:path w="2190750" h="2343785">
                <a:moveTo>
                  <a:pt x="2106549" y="61975"/>
                </a:moveTo>
                <a:lnTo>
                  <a:pt x="2098565" y="70546"/>
                </a:lnTo>
                <a:lnTo>
                  <a:pt x="2126466" y="96581"/>
                </a:lnTo>
                <a:lnTo>
                  <a:pt x="2134489" y="88011"/>
                </a:lnTo>
                <a:lnTo>
                  <a:pt x="2106549" y="61975"/>
                </a:lnTo>
                <a:close/>
              </a:path>
              <a:path w="2190750" h="2343785">
                <a:moveTo>
                  <a:pt x="2190623" y="0"/>
                </a:moveTo>
                <a:lnTo>
                  <a:pt x="2070735" y="44576"/>
                </a:lnTo>
                <a:lnTo>
                  <a:pt x="2098565" y="70546"/>
                </a:lnTo>
                <a:lnTo>
                  <a:pt x="2106549" y="61975"/>
                </a:lnTo>
                <a:lnTo>
                  <a:pt x="2172254" y="61975"/>
                </a:lnTo>
                <a:lnTo>
                  <a:pt x="2190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1341" y="2140457"/>
            <a:ext cx="4330065" cy="2354580"/>
          </a:xfrm>
          <a:custGeom>
            <a:avLst/>
            <a:gdLst/>
            <a:ahLst/>
            <a:cxnLst/>
            <a:rect l="l" t="t" r="r" b="b"/>
            <a:pathLst>
              <a:path w="4330065" h="2354579">
                <a:moveTo>
                  <a:pt x="33400" y="2302891"/>
                </a:moveTo>
                <a:lnTo>
                  <a:pt x="0" y="2321052"/>
                </a:lnTo>
                <a:lnTo>
                  <a:pt x="18034" y="2354579"/>
                </a:lnTo>
                <a:lnTo>
                  <a:pt x="51562" y="2336418"/>
                </a:lnTo>
                <a:lnTo>
                  <a:pt x="33400" y="2302891"/>
                </a:lnTo>
                <a:close/>
              </a:path>
              <a:path w="4330065" h="2354579">
                <a:moveTo>
                  <a:pt x="100456" y="2266696"/>
                </a:moveTo>
                <a:lnTo>
                  <a:pt x="66928" y="2284729"/>
                </a:lnTo>
                <a:lnTo>
                  <a:pt x="85090" y="2318258"/>
                </a:lnTo>
                <a:lnTo>
                  <a:pt x="118618" y="2300097"/>
                </a:lnTo>
                <a:lnTo>
                  <a:pt x="100456" y="2266696"/>
                </a:lnTo>
                <a:close/>
              </a:path>
              <a:path w="4330065" h="2354579">
                <a:moveTo>
                  <a:pt x="167512" y="2230373"/>
                </a:moveTo>
                <a:lnTo>
                  <a:pt x="133984" y="2248535"/>
                </a:lnTo>
                <a:lnTo>
                  <a:pt x="152146" y="2282062"/>
                </a:lnTo>
                <a:lnTo>
                  <a:pt x="185674" y="2263902"/>
                </a:lnTo>
                <a:lnTo>
                  <a:pt x="167512" y="2230373"/>
                </a:lnTo>
                <a:close/>
              </a:path>
              <a:path w="4330065" h="2354579">
                <a:moveTo>
                  <a:pt x="234569" y="2194052"/>
                </a:moveTo>
                <a:lnTo>
                  <a:pt x="201040" y="2212212"/>
                </a:lnTo>
                <a:lnTo>
                  <a:pt x="219075" y="2245741"/>
                </a:lnTo>
                <a:lnTo>
                  <a:pt x="252603" y="2227579"/>
                </a:lnTo>
                <a:lnTo>
                  <a:pt x="234569" y="2194052"/>
                </a:lnTo>
                <a:close/>
              </a:path>
              <a:path w="4330065" h="2354579">
                <a:moveTo>
                  <a:pt x="301497" y="2157856"/>
                </a:moveTo>
                <a:lnTo>
                  <a:pt x="267970" y="2176017"/>
                </a:lnTo>
                <a:lnTo>
                  <a:pt x="286131" y="2209546"/>
                </a:lnTo>
                <a:lnTo>
                  <a:pt x="319659" y="2191385"/>
                </a:lnTo>
                <a:lnTo>
                  <a:pt x="301497" y="2157856"/>
                </a:lnTo>
                <a:close/>
              </a:path>
              <a:path w="4330065" h="2354579">
                <a:moveTo>
                  <a:pt x="368553" y="2121535"/>
                </a:moveTo>
                <a:lnTo>
                  <a:pt x="335026" y="2139696"/>
                </a:lnTo>
                <a:lnTo>
                  <a:pt x="353186" y="2173223"/>
                </a:lnTo>
                <a:lnTo>
                  <a:pt x="386715" y="2155062"/>
                </a:lnTo>
                <a:lnTo>
                  <a:pt x="368553" y="2121535"/>
                </a:lnTo>
                <a:close/>
              </a:path>
              <a:path w="4330065" h="2354579">
                <a:moveTo>
                  <a:pt x="435609" y="2085339"/>
                </a:moveTo>
                <a:lnTo>
                  <a:pt x="402082" y="2103500"/>
                </a:lnTo>
                <a:lnTo>
                  <a:pt x="420242" y="2137029"/>
                </a:lnTo>
                <a:lnTo>
                  <a:pt x="453644" y="2118867"/>
                </a:lnTo>
                <a:lnTo>
                  <a:pt x="435609" y="2085339"/>
                </a:lnTo>
                <a:close/>
              </a:path>
              <a:path w="4330065" h="2354579">
                <a:moveTo>
                  <a:pt x="502539" y="2049017"/>
                </a:moveTo>
                <a:lnTo>
                  <a:pt x="469138" y="2067178"/>
                </a:lnTo>
                <a:lnTo>
                  <a:pt x="487172" y="2100706"/>
                </a:lnTo>
                <a:lnTo>
                  <a:pt x="520700" y="2082545"/>
                </a:lnTo>
                <a:lnTo>
                  <a:pt x="502539" y="2049017"/>
                </a:lnTo>
                <a:close/>
              </a:path>
              <a:path w="4330065" h="2354579">
                <a:moveTo>
                  <a:pt x="569595" y="2012822"/>
                </a:moveTo>
                <a:lnTo>
                  <a:pt x="536066" y="2030983"/>
                </a:lnTo>
                <a:lnTo>
                  <a:pt x="554228" y="2064384"/>
                </a:lnTo>
                <a:lnTo>
                  <a:pt x="587756" y="2046350"/>
                </a:lnTo>
                <a:lnTo>
                  <a:pt x="569595" y="2012822"/>
                </a:lnTo>
                <a:close/>
              </a:path>
              <a:path w="4330065" h="2354579">
                <a:moveTo>
                  <a:pt x="636651" y="1976500"/>
                </a:moveTo>
                <a:lnTo>
                  <a:pt x="603122" y="1994661"/>
                </a:lnTo>
                <a:lnTo>
                  <a:pt x="621284" y="2028189"/>
                </a:lnTo>
                <a:lnTo>
                  <a:pt x="654811" y="2010028"/>
                </a:lnTo>
                <a:lnTo>
                  <a:pt x="636651" y="1976500"/>
                </a:lnTo>
                <a:close/>
              </a:path>
              <a:path w="4330065" h="2354579">
                <a:moveTo>
                  <a:pt x="703707" y="1940305"/>
                </a:moveTo>
                <a:lnTo>
                  <a:pt x="670179" y="1958466"/>
                </a:lnTo>
                <a:lnTo>
                  <a:pt x="688213" y="1991867"/>
                </a:lnTo>
                <a:lnTo>
                  <a:pt x="721741" y="1973833"/>
                </a:lnTo>
                <a:lnTo>
                  <a:pt x="703707" y="1940305"/>
                </a:lnTo>
                <a:close/>
              </a:path>
              <a:path w="4330065" h="2354579">
                <a:moveTo>
                  <a:pt x="770635" y="1903983"/>
                </a:moveTo>
                <a:lnTo>
                  <a:pt x="737108" y="1922144"/>
                </a:lnTo>
                <a:lnTo>
                  <a:pt x="755269" y="1955672"/>
                </a:lnTo>
                <a:lnTo>
                  <a:pt x="788797" y="1937511"/>
                </a:lnTo>
                <a:lnTo>
                  <a:pt x="770635" y="1903983"/>
                </a:lnTo>
                <a:close/>
              </a:path>
              <a:path w="4330065" h="2354579">
                <a:moveTo>
                  <a:pt x="837691" y="1867789"/>
                </a:moveTo>
                <a:lnTo>
                  <a:pt x="804164" y="1885822"/>
                </a:lnTo>
                <a:lnTo>
                  <a:pt x="822325" y="1919350"/>
                </a:lnTo>
                <a:lnTo>
                  <a:pt x="855853" y="1901316"/>
                </a:lnTo>
                <a:lnTo>
                  <a:pt x="837691" y="1867789"/>
                </a:lnTo>
                <a:close/>
              </a:path>
              <a:path w="4330065" h="2354579">
                <a:moveTo>
                  <a:pt x="904747" y="1831466"/>
                </a:moveTo>
                <a:lnTo>
                  <a:pt x="871220" y="1849627"/>
                </a:lnTo>
                <a:lnTo>
                  <a:pt x="889381" y="1883155"/>
                </a:lnTo>
                <a:lnTo>
                  <a:pt x="922782" y="1864994"/>
                </a:lnTo>
                <a:lnTo>
                  <a:pt x="904747" y="1831466"/>
                </a:lnTo>
                <a:close/>
              </a:path>
              <a:path w="4330065" h="2354579">
                <a:moveTo>
                  <a:pt x="971677" y="1795271"/>
                </a:moveTo>
                <a:lnTo>
                  <a:pt x="938148" y="1813305"/>
                </a:lnTo>
                <a:lnTo>
                  <a:pt x="956310" y="1846833"/>
                </a:lnTo>
                <a:lnTo>
                  <a:pt x="989838" y="1828799"/>
                </a:lnTo>
                <a:lnTo>
                  <a:pt x="971677" y="1795271"/>
                </a:lnTo>
                <a:close/>
              </a:path>
              <a:path w="4330065" h="2354579">
                <a:moveTo>
                  <a:pt x="1038733" y="1758949"/>
                </a:moveTo>
                <a:lnTo>
                  <a:pt x="1005204" y="1777110"/>
                </a:lnTo>
                <a:lnTo>
                  <a:pt x="1023366" y="1810639"/>
                </a:lnTo>
                <a:lnTo>
                  <a:pt x="1056894" y="1792477"/>
                </a:lnTo>
                <a:lnTo>
                  <a:pt x="1038733" y="1758949"/>
                </a:lnTo>
                <a:close/>
              </a:path>
              <a:path w="4330065" h="2354579">
                <a:moveTo>
                  <a:pt x="1105789" y="1722754"/>
                </a:moveTo>
                <a:lnTo>
                  <a:pt x="1072261" y="1740789"/>
                </a:lnTo>
                <a:lnTo>
                  <a:pt x="1090422" y="1774316"/>
                </a:lnTo>
                <a:lnTo>
                  <a:pt x="1123950" y="1756155"/>
                </a:lnTo>
                <a:lnTo>
                  <a:pt x="1105789" y="1722754"/>
                </a:lnTo>
                <a:close/>
              </a:path>
              <a:path w="4330065" h="2354579">
                <a:moveTo>
                  <a:pt x="1172717" y="1686433"/>
                </a:moveTo>
                <a:lnTo>
                  <a:pt x="1139317" y="1704593"/>
                </a:lnTo>
                <a:lnTo>
                  <a:pt x="1157351" y="1738121"/>
                </a:lnTo>
                <a:lnTo>
                  <a:pt x="1190879" y="1719960"/>
                </a:lnTo>
                <a:lnTo>
                  <a:pt x="1172717" y="1686433"/>
                </a:lnTo>
                <a:close/>
              </a:path>
              <a:path w="4330065" h="2354579">
                <a:moveTo>
                  <a:pt x="1239773" y="1650237"/>
                </a:moveTo>
                <a:lnTo>
                  <a:pt x="1206246" y="1668271"/>
                </a:lnTo>
                <a:lnTo>
                  <a:pt x="1224407" y="1701799"/>
                </a:lnTo>
                <a:lnTo>
                  <a:pt x="1257935" y="1683639"/>
                </a:lnTo>
                <a:lnTo>
                  <a:pt x="1239773" y="1650237"/>
                </a:lnTo>
                <a:close/>
              </a:path>
              <a:path w="4330065" h="2354579">
                <a:moveTo>
                  <a:pt x="1306830" y="1613915"/>
                </a:moveTo>
                <a:lnTo>
                  <a:pt x="1273302" y="1632077"/>
                </a:lnTo>
                <a:lnTo>
                  <a:pt x="1291463" y="1665604"/>
                </a:lnTo>
                <a:lnTo>
                  <a:pt x="1324991" y="1647443"/>
                </a:lnTo>
                <a:lnTo>
                  <a:pt x="1306830" y="1613915"/>
                </a:lnTo>
                <a:close/>
              </a:path>
              <a:path w="4330065" h="2354579">
                <a:moveTo>
                  <a:pt x="1373886" y="1577720"/>
                </a:moveTo>
                <a:lnTo>
                  <a:pt x="1340358" y="1595754"/>
                </a:lnTo>
                <a:lnTo>
                  <a:pt x="1358392" y="1629283"/>
                </a:lnTo>
                <a:lnTo>
                  <a:pt x="1391920" y="1611121"/>
                </a:lnTo>
                <a:lnTo>
                  <a:pt x="1373886" y="1577720"/>
                </a:lnTo>
                <a:close/>
              </a:path>
              <a:path w="4330065" h="2354579">
                <a:moveTo>
                  <a:pt x="1440815" y="1541398"/>
                </a:moveTo>
                <a:lnTo>
                  <a:pt x="1407286" y="1559559"/>
                </a:lnTo>
                <a:lnTo>
                  <a:pt x="1425448" y="1593087"/>
                </a:lnTo>
                <a:lnTo>
                  <a:pt x="1458976" y="1574927"/>
                </a:lnTo>
                <a:lnTo>
                  <a:pt x="1440815" y="1541398"/>
                </a:lnTo>
                <a:close/>
              </a:path>
              <a:path w="4330065" h="2354579">
                <a:moveTo>
                  <a:pt x="1507871" y="1505077"/>
                </a:moveTo>
                <a:lnTo>
                  <a:pt x="1474342" y="1523237"/>
                </a:lnTo>
                <a:lnTo>
                  <a:pt x="1492504" y="1556765"/>
                </a:lnTo>
                <a:lnTo>
                  <a:pt x="1526032" y="1538604"/>
                </a:lnTo>
                <a:lnTo>
                  <a:pt x="1507871" y="1505077"/>
                </a:lnTo>
                <a:close/>
              </a:path>
              <a:path w="4330065" h="2354579">
                <a:moveTo>
                  <a:pt x="1574927" y="1468881"/>
                </a:moveTo>
                <a:lnTo>
                  <a:pt x="1541398" y="1487042"/>
                </a:lnTo>
                <a:lnTo>
                  <a:pt x="1559560" y="1520570"/>
                </a:lnTo>
                <a:lnTo>
                  <a:pt x="1592961" y="1502409"/>
                </a:lnTo>
                <a:lnTo>
                  <a:pt x="1574927" y="1468881"/>
                </a:lnTo>
                <a:close/>
              </a:path>
              <a:path w="4330065" h="2354579">
                <a:moveTo>
                  <a:pt x="1641856" y="1432559"/>
                </a:moveTo>
                <a:lnTo>
                  <a:pt x="1608455" y="1450720"/>
                </a:lnTo>
                <a:lnTo>
                  <a:pt x="1626489" y="1484248"/>
                </a:lnTo>
                <a:lnTo>
                  <a:pt x="1660016" y="1466088"/>
                </a:lnTo>
                <a:lnTo>
                  <a:pt x="1641856" y="1432559"/>
                </a:lnTo>
                <a:close/>
              </a:path>
              <a:path w="4330065" h="2354579">
                <a:moveTo>
                  <a:pt x="1708912" y="1396364"/>
                </a:moveTo>
                <a:lnTo>
                  <a:pt x="1675384" y="1414526"/>
                </a:lnTo>
                <a:lnTo>
                  <a:pt x="1693545" y="1447927"/>
                </a:lnTo>
                <a:lnTo>
                  <a:pt x="1727073" y="1429892"/>
                </a:lnTo>
                <a:lnTo>
                  <a:pt x="1708912" y="1396364"/>
                </a:lnTo>
                <a:close/>
              </a:path>
              <a:path w="4330065" h="2354579">
                <a:moveTo>
                  <a:pt x="1775967" y="1360042"/>
                </a:moveTo>
                <a:lnTo>
                  <a:pt x="1742439" y="1378203"/>
                </a:lnTo>
                <a:lnTo>
                  <a:pt x="1760601" y="1411731"/>
                </a:lnTo>
                <a:lnTo>
                  <a:pt x="1794128" y="1393570"/>
                </a:lnTo>
                <a:lnTo>
                  <a:pt x="1775967" y="1360042"/>
                </a:lnTo>
                <a:close/>
              </a:path>
              <a:path w="4330065" h="2354579">
                <a:moveTo>
                  <a:pt x="1843024" y="1323847"/>
                </a:moveTo>
                <a:lnTo>
                  <a:pt x="1809496" y="1342008"/>
                </a:lnTo>
                <a:lnTo>
                  <a:pt x="1827529" y="1375409"/>
                </a:lnTo>
                <a:lnTo>
                  <a:pt x="1861058" y="1357376"/>
                </a:lnTo>
                <a:lnTo>
                  <a:pt x="1843024" y="1323847"/>
                </a:lnTo>
                <a:close/>
              </a:path>
              <a:path w="4330065" h="2354579">
                <a:moveTo>
                  <a:pt x="1909952" y="1287526"/>
                </a:moveTo>
                <a:lnTo>
                  <a:pt x="1876425" y="1305687"/>
                </a:lnTo>
                <a:lnTo>
                  <a:pt x="1894586" y="1339214"/>
                </a:lnTo>
                <a:lnTo>
                  <a:pt x="1928114" y="1321053"/>
                </a:lnTo>
                <a:lnTo>
                  <a:pt x="1909952" y="1287526"/>
                </a:lnTo>
                <a:close/>
              </a:path>
              <a:path w="4330065" h="2354579">
                <a:moveTo>
                  <a:pt x="1977009" y="1251330"/>
                </a:moveTo>
                <a:lnTo>
                  <a:pt x="1943481" y="1269491"/>
                </a:lnTo>
                <a:lnTo>
                  <a:pt x="1961642" y="1302892"/>
                </a:lnTo>
                <a:lnTo>
                  <a:pt x="1995170" y="1284858"/>
                </a:lnTo>
                <a:lnTo>
                  <a:pt x="1977009" y="1251330"/>
                </a:lnTo>
                <a:close/>
              </a:path>
              <a:path w="4330065" h="2354579">
                <a:moveTo>
                  <a:pt x="2044064" y="1215008"/>
                </a:moveTo>
                <a:lnTo>
                  <a:pt x="2010537" y="1233169"/>
                </a:lnTo>
                <a:lnTo>
                  <a:pt x="2028698" y="1266697"/>
                </a:lnTo>
                <a:lnTo>
                  <a:pt x="2062099" y="1248537"/>
                </a:lnTo>
                <a:lnTo>
                  <a:pt x="2044064" y="1215008"/>
                </a:lnTo>
                <a:close/>
              </a:path>
              <a:path w="4330065" h="2354579">
                <a:moveTo>
                  <a:pt x="2110994" y="1178814"/>
                </a:moveTo>
                <a:lnTo>
                  <a:pt x="2077466" y="1196847"/>
                </a:lnTo>
                <a:lnTo>
                  <a:pt x="2095627" y="1230376"/>
                </a:lnTo>
                <a:lnTo>
                  <a:pt x="2129155" y="1212341"/>
                </a:lnTo>
                <a:lnTo>
                  <a:pt x="2110994" y="1178814"/>
                </a:lnTo>
                <a:close/>
              </a:path>
              <a:path w="4330065" h="2354579">
                <a:moveTo>
                  <a:pt x="2178050" y="1142491"/>
                </a:moveTo>
                <a:lnTo>
                  <a:pt x="2144522" y="1160652"/>
                </a:lnTo>
                <a:lnTo>
                  <a:pt x="2162683" y="1194180"/>
                </a:lnTo>
                <a:lnTo>
                  <a:pt x="2196211" y="1176019"/>
                </a:lnTo>
                <a:lnTo>
                  <a:pt x="2178050" y="1142491"/>
                </a:lnTo>
                <a:close/>
              </a:path>
              <a:path w="4330065" h="2354579">
                <a:moveTo>
                  <a:pt x="2245106" y="1106296"/>
                </a:moveTo>
                <a:lnTo>
                  <a:pt x="2211578" y="1124330"/>
                </a:lnTo>
                <a:lnTo>
                  <a:pt x="2229739" y="1157858"/>
                </a:lnTo>
                <a:lnTo>
                  <a:pt x="2263267" y="1139697"/>
                </a:lnTo>
                <a:lnTo>
                  <a:pt x="2245106" y="1106296"/>
                </a:lnTo>
                <a:close/>
              </a:path>
              <a:path w="4330065" h="2354579">
                <a:moveTo>
                  <a:pt x="2312035" y="1069975"/>
                </a:moveTo>
                <a:lnTo>
                  <a:pt x="2278634" y="1088136"/>
                </a:lnTo>
                <a:lnTo>
                  <a:pt x="2296668" y="1121664"/>
                </a:lnTo>
                <a:lnTo>
                  <a:pt x="2330196" y="1103502"/>
                </a:lnTo>
                <a:lnTo>
                  <a:pt x="2312035" y="1069975"/>
                </a:lnTo>
                <a:close/>
              </a:path>
              <a:path w="4330065" h="2354579">
                <a:moveTo>
                  <a:pt x="2379091" y="1033779"/>
                </a:moveTo>
                <a:lnTo>
                  <a:pt x="2345563" y="1051814"/>
                </a:lnTo>
                <a:lnTo>
                  <a:pt x="2363724" y="1085341"/>
                </a:lnTo>
                <a:lnTo>
                  <a:pt x="2397252" y="1067180"/>
                </a:lnTo>
                <a:lnTo>
                  <a:pt x="2379091" y="1033779"/>
                </a:lnTo>
                <a:close/>
              </a:path>
              <a:path w="4330065" h="2354579">
                <a:moveTo>
                  <a:pt x="2446147" y="997457"/>
                </a:moveTo>
                <a:lnTo>
                  <a:pt x="2412619" y="1015618"/>
                </a:lnTo>
                <a:lnTo>
                  <a:pt x="2430780" y="1049146"/>
                </a:lnTo>
                <a:lnTo>
                  <a:pt x="2464308" y="1030986"/>
                </a:lnTo>
                <a:lnTo>
                  <a:pt x="2446147" y="997457"/>
                </a:lnTo>
                <a:close/>
              </a:path>
              <a:path w="4330065" h="2354579">
                <a:moveTo>
                  <a:pt x="2513203" y="961263"/>
                </a:moveTo>
                <a:lnTo>
                  <a:pt x="2479675" y="979296"/>
                </a:lnTo>
                <a:lnTo>
                  <a:pt x="2497709" y="1012825"/>
                </a:lnTo>
                <a:lnTo>
                  <a:pt x="2531237" y="994663"/>
                </a:lnTo>
                <a:lnTo>
                  <a:pt x="2513203" y="961263"/>
                </a:lnTo>
                <a:close/>
              </a:path>
              <a:path w="4330065" h="2354579">
                <a:moveTo>
                  <a:pt x="2580132" y="924940"/>
                </a:moveTo>
                <a:lnTo>
                  <a:pt x="2546604" y="943101"/>
                </a:lnTo>
                <a:lnTo>
                  <a:pt x="2564765" y="976629"/>
                </a:lnTo>
                <a:lnTo>
                  <a:pt x="2598293" y="958468"/>
                </a:lnTo>
                <a:lnTo>
                  <a:pt x="2580132" y="924940"/>
                </a:lnTo>
                <a:close/>
              </a:path>
              <a:path w="4330065" h="2354579">
                <a:moveTo>
                  <a:pt x="2647188" y="888618"/>
                </a:moveTo>
                <a:lnTo>
                  <a:pt x="2613660" y="906779"/>
                </a:lnTo>
                <a:lnTo>
                  <a:pt x="2631821" y="940307"/>
                </a:lnTo>
                <a:lnTo>
                  <a:pt x="2665349" y="922146"/>
                </a:lnTo>
                <a:lnTo>
                  <a:pt x="2647188" y="888618"/>
                </a:lnTo>
                <a:close/>
              </a:path>
              <a:path w="4330065" h="2354579">
                <a:moveTo>
                  <a:pt x="2714244" y="852424"/>
                </a:moveTo>
                <a:lnTo>
                  <a:pt x="2680716" y="870584"/>
                </a:lnTo>
                <a:lnTo>
                  <a:pt x="2698877" y="904113"/>
                </a:lnTo>
                <a:lnTo>
                  <a:pt x="2732278" y="885951"/>
                </a:lnTo>
                <a:lnTo>
                  <a:pt x="2714244" y="852424"/>
                </a:lnTo>
                <a:close/>
              </a:path>
              <a:path w="4330065" h="2354579">
                <a:moveTo>
                  <a:pt x="2781173" y="816101"/>
                </a:moveTo>
                <a:lnTo>
                  <a:pt x="2747772" y="834263"/>
                </a:lnTo>
                <a:lnTo>
                  <a:pt x="2765806" y="867790"/>
                </a:lnTo>
                <a:lnTo>
                  <a:pt x="2799334" y="849629"/>
                </a:lnTo>
                <a:lnTo>
                  <a:pt x="2781173" y="816101"/>
                </a:lnTo>
                <a:close/>
              </a:path>
              <a:path w="4330065" h="2354579">
                <a:moveTo>
                  <a:pt x="2848229" y="779906"/>
                </a:moveTo>
                <a:lnTo>
                  <a:pt x="2814701" y="798067"/>
                </a:lnTo>
                <a:lnTo>
                  <a:pt x="2832862" y="831595"/>
                </a:lnTo>
                <a:lnTo>
                  <a:pt x="2866390" y="813434"/>
                </a:lnTo>
                <a:lnTo>
                  <a:pt x="2848229" y="779906"/>
                </a:lnTo>
                <a:close/>
              </a:path>
              <a:path w="4330065" h="2354579">
                <a:moveTo>
                  <a:pt x="2915285" y="743584"/>
                </a:moveTo>
                <a:lnTo>
                  <a:pt x="2881757" y="761745"/>
                </a:lnTo>
                <a:lnTo>
                  <a:pt x="2899918" y="795274"/>
                </a:lnTo>
                <a:lnTo>
                  <a:pt x="2933446" y="777113"/>
                </a:lnTo>
                <a:lnTo>
                  <a:pt x="2915285" y="743584"/>
                </a:lnTo>
                <a:close/>
              </a:path>
              <a:path w="4330065" h="2354579">
                <a:moveTo>
                  <a:pt x="2982214" y="707389"/>
                </a:moveTo>
                <a:lnTo>
                  <a:pt x="2948813" y="725551"/>
                </a:lnTo>
                <a:lnTo>
                  <a:pt x="2966847" y="758951"/>
                </a:lnTo>
                <a:lnTo>
                  <a:pt x="3000375" y="740917"/>
                </a:lnTo>
                <a:lnTo>
                  <a:pt x="2982214" y="707389"/>
                </a:lnTo>
                <a:close/>
              </a:path>
              <a:path w="4330065" h="2354579">
                <a:moveTo>
                  <a:pt x="3049270" y="671067"/>
                </a:moveTo>
                <a:lnTo>
                  <a:pt x="3015742" y="689228"/>
                </a:lnTo>
                <a:lnTo>
                  <a:pt x="3033903" y="722756"/>
                </a:lnTo>
                <a:lnTo>
                  <a:pt x="3067431" y="704595"/>
                </a:lnTo>
                <a:lnTo>
                  <a:pt x="3049270" y="671067"/>
                </a:lnTo>
                <a:close/>
              </a:path>
              <a:path w="4330065" h="2354579">
                <a:moveTo>
                  <a:pt x="3116326" y="634872"/>
                </a:moveTo>
                <a:lnTo>
                  <a:pt x="3082798" y="653033"/>
                </a:lnTo>
                <a:lnTo>
                  <a:pt x="3100959" y="686434"/>
                </a:lnTo>
                <a:lnTo>
                  <a:pt x="3134487" y="668401"/>
                </a:lnTo>
                <a:lnTo>
                  <a:pt x="3116326" y="634872"/>
                </a:lnTo>
                <a:close/>
              </a:path>
              <a:path w="4330065" h="2354579">
                <a:moveTo>
                  <a:pt x="3183382" y="598551"/>
                </a:moveTo>
                <a:lnTo>
                  <a:pt x="3149854" y="616712"/>
                </a:lnTo>
                <a:lnTo>
                  <a:pt x="3168015" y="650239"/>
                </a:lnTo>
                <a:lnTo>
                  <a:pt x="3201416" y="632078"/>
                </a:lnTo>
                <a:lnTo>
                  <a:pt x="3183382" y="598551"/>
                </a:lnTo>
                <a:close/>
              </a:path>
              <a:path w="4330065" h="2354579">
                <a:moveTo>
                  <a:pt x="3250311" y="562355"/>
                </a:moveTo>
                <a:lnTo>
                  <a:pt x="3216783" y="580389"/>
                </a:lnTo>
                <a:lnTo>
                  <a:pt x="3234944" y="613917"/>
                </a:lnTo>
                <a:lnTo>
                  <a:pt x="3268472" y="595883"/>
                </a:lnTo>
                <a:lnTo>
                  <a:pt x="3250311" y="562355"/>
                </a:lnTo>
                <a:close/>
              </a:path>
              <a:path w="4330065" h="2354579">
                <a:moveTo>
                  <a:pt x="3317367" y="526033"/>
                </a:moveTo>
                <a:lnTo>
                  <a:pt x="3283839" y="544194"/>
                </a:lnTo>
                <a:lnTo>
                  <a:pt x="3302000" y="577722"/>
                </a:lnTo>
                <a:lnTo>
                  <a:pt x="3335528" y="559562"/>
                </a:lnTo>
                <a:lnTo>
                  <a:pt x="3317367" y="526033"/>
                </a:lnTo>
                <a:close/>
              </a:path>
              <a:path w="4330065" h="2354579">
                <a:moveTo>
                  <a:pt x="3384423" y="489838"/>
                </a:moveTo>
                <a:lnTo>
                  <a:pt x="3350895" y="507872"/>
                </a:lnTo>
                <a:lnTo>
                  <a:pt x="3369056" y="541401"/>
                </a:lnTo>
                <a:lnTo>
                  <a:pt x="3402457" y="523366"/>
                </a:lnTo>
                <a:lnTo>
                  <a:pt x="3384423" y="489838"/>
                </a:lnTo>
                <a:close/>
              </a:path>
              <a:path w="4330065" h="2354579">
                <a:moveTo>
                  <a:pt x="3451352" y="453516"/>
                </a:moveTo>
                <a:lnTo>
                  <a:pt x="3417951" y="471677"/>
                </a:lnTo>
                <a:lnTo>
                  <a:pt x="3435985" y="505205"/>
                </a:lnTo>
                <a:lnTo>
                  <a:pt x="3469513" y="487044"/>
                </a:lnTo>
                <a:lnTo>
                  <a:pt x="3451352" y="453516"/>
                </a:lnTo>
                <a:close/>
              </a:path>
              <a:path w="4330065" h="2354579">
                <a:moveTo>
                  <a:pt x="3518408" y="417321"/>
                </a:moveTo>
                <a:lnTo>
                  <a:pt x="3484880" y="435355"/>
                </a:lnTo>
                <a:lnTo>
                  <a:pt x="3503041" y="468883"/>
                </a:lnTo>
                <a:lnTo>
                  <a:pt x="3536569" y="450722"/>
                </a:lnTo>
                <a:lnTo>
                  <a:pt x="3518408" y="417321"/>
                </a:lnTo>
                <a:close/>
              </a:path>
              <a:path w="4330065" h="2354579">
                <a:moveTo>
                  <a:pt x="3585464" y="381000"/>
                </a:moveTo>
                <a:lnTo>
                  <a:pt x="3551936" y="399161"/>
                </a:lnTo>
                <a:lnTo>
                  <a:pt x="3570097" y="432688"/>
                </a:lnTo>
                <a:lnTo>
                  <a:pt x="3603625" y="414527"/>
                </a:lnTo>
                <a:lnTo>
                  <a:pt x="3585464" y="381000"/>
                </a:lnTo>
                <a:close/>
              </a:path>
              <a:path w="4330065" h="2354579">
                <a:moveTo>
                  <a:pt x="3652520" y="344804"/>
                </a:moveTo>
                <a:lnTo>
                  <a:pt x="3618992" y="362838"/>
                </a:lnTo>
                <a:lnTo>
                  <a:pt x="3637026" y="396366"/>
                </a:lnTo>
                <a:lnTo>
                  <a:pt x="3670554" y="378205"/>
                </a:lnTo>
                <a:lnTo>
                  <a:pt x="3652520" y="344804"/>
                </a:lnTo>
                <a:close/>
              </a:path>
              <a:path w="4330065" h="2354579">
                <a:moveTo>
                  <a:pt x="3719449" y="308482"/>
                </a:moveTo>
                <a:lnTo>
                  <a:pt x="3685921" y="326643"/>
                </a:lnTo>
                <a:lnTo>
                  <a:pt x="3704082" y="360171"/>
                </a:lnTo>
                <a:lnTo>
                  <a:pt x="3737610" y="342011"/>
                </a:lnTo>
                <a:lnTo>
                  <a:pt x="3719449" y="308482"/>
                </a:lnTo>
                <a:close/>
              </a:path>
              <a:path w="4330065" h="2354579">
                <a:moveTo>
                  <a:pt x="3786505" y="272288"/>
                </a:moveTo>
                <a:lnTo>
                  <a:pt x="3752977" y="290321"/>
                </a:lnTo>
                <a:lnTo>
                  <a:pt x="3771138" y="323850"/>
                </a:lnTo>
                <a:lnTo>
                  <a:pt x="3804666" y="305688"/>
                </a:lnTo>
                <a:lnTo>
                  <a:pt x="3786505" y="272288"/>
                </a:lnTo>
                <a:close/>
              </a:path>
              <a:path w="4330065" h="2354579">
                <a:moveTo>
                  <a:pt x="3853561" y="235965"/>
                </a:moveTo>
                <a:lnTo>
                  <a:pt x="3820033" y="254126"/>
                </a:lnTo>
                <a:lnTo>
                  <a:pt x="3838194" y="287654"/>
                </a:lnTo>
                <a:lnTo>
                  <a:pt x="3871595" y="269493"/>
                </a:lnTo>
                <a:lnTo>
                  <a:pt x="3853561" y="235965"/>
                </a:lnTo>
                <a:close/>
              </a:path>
              <a:path w="4330065" h="2354579">
                <a:moveTo>
                  <a:pt x="3920490" y="199643"/>
                </a:moveTo>
                <a:lnTo>
                  <a:pt x="3887089" y="217804"/>
                </a:lnTo>
                <a:lnTo>
                  <a:pt x="3905123" y="251332"/>
                </a:lnTo>
                <a:lnTo>
                  <a:pt x="3938651" y="233171"/>
                </a:lnTo>
                <a:lnTo>
                  <a:pt x="3920490" y="199643"/>
                </a:lnTo>
                <a:close/>
              </a:path>
              <a:path w="4330065" h="2354579">
                <a:moveTo>
                  <a:pt x="3987546" y="163449"/>
                </a:moveTo>
                <a:lnTo>
                  <a:pt x="3954018" y="181609"/>
                </a:lnTo>
                <a:lnTo>
                  <a:pt x="3972179" y="215137"/>
                </a:lnTo>
                <a:lnTo>
                  <a:pt x="4005707" y="196976"/>
                </a:lnTo>
                <a:lnTo>
                  <a:pt x="3987546" y="163449"/>
                </a:lnTo>
                <a:close/>
              </a:path>
              <a:path w="4330065" h="2354579">
                <a:moveTo>
                  <a:pt x="4054602" y="127126"/>
                </a:moveTo>
                <a:lnTo>
                  <a:pt x="4021074" y="145287"/>
                </a:lnTo>
                <a:lnTo>
                  <a:pt x="4039235" y="178815"/>
                </a:lnTo>
                <a:lnTo>
                  <a:pt x="4072763" y="160654"/>
                </a:lnTo>
                <a:lnTo>
                  <a:pt x="4054602" y="127126"/>
                </a:lnTo>
                <a:close/>
              </a:path>
              <a:path w="4330065" h="2354579">
                <a:moveTo>
                  <a:pt x="4121658" y="90931"/>
                </a:moveTo>
                <a:lnTo>
                  <a:pt x="4088130" y="109092"/>
                </a:lnTo>
                <a:lnTo>
                  <a:pt x="4106164" y="142493"/>
                </a:lnTo>
                <a:lnTo>
                  <a:pt x="4139692" y="124459"/>
                </a:lnTo>
                <a:lnTo>
                  <a:pt x="4121658" y="90931"/>
                </a:lnTo>
                <a:close/>
              </a:path>
              <a:path w="4330065" h="2354579">
                <a:moveTo>
                  <a:pt x="4188587" y="54609"/>
                </a:moveTo>
                <a:lnTo>
                  <a:pt x="4155059" y="72770"/>
                </a:lnTo>
                <a:lnTo>
                  <a:pt x="4173220" y="106299"/>
                </a:lnTo>
                <a:lnTo>
                  <a:pt x="4206748" y="88137"/>
                </a:lnTo>
                <a:lnTo>
                  <a:pt x="4188587" y="54609"/>
                </a:lnTo>
                <a:close/>
              </a:path>
              <a:path w="4330065" h="2354579">
                <a:moveTo>
                  <a:pt x="4329684" y="0"/>
                </a:moveTo>
                <a:lnTo>
                  <a:pt x="4201922" y="4190"/>
                </a:lnTo>
                <a:lnTo>
                  <a:pt x="4256278" y="104647"/>
                </a:lnTo>
                <a:lnTo>
                  <a:pt x="4280598" y="69976"/>
                </a:lnTo>
                <a:lnTo>
                  <a:pt x="4240276" y="69976"/>
                </a:lnTo>
                <a:lnTo>
                  <a:pt x="4222115" y="36575"/>
                </a:lnTo>
                <a:lnTo>
                  <a:pt x="4236847" y="28575"/>
                </a:lnTo>
                <a:lnTo>
                  <a:pt x="4309639" y="28575"/>
                </a:lnTo>
                <a:lnTo>
                  <a:pt x="4329684" y="0"/>
                </a:lnTo>
                <a:close/>
              </a:path>
              <a:path w="4330065" h="2354579">
                <a:moveTo>
                  <a:pt x="4236847" y="28575"/>
                </a:moveTo>
                <a:lnTo>
                  <a:pt x="4222115" y="36575"/>
                </a:lnTo>
                <a:lnTo>
                  <a:pt x="4240276" y="69976"/>
                </a:lnTo>
                <a:lnTo>
                  <a:pt x="4255008" y="62102"/>
                </a:lnTo>
                <a:lnTo>
                  <a:pt x="4236847" y="28575"/>
                </a:lnTo>
                <a:close/>
              </a:path>
              <a:path w="4330065" h="2354579">
                <a:moveTo>
                  <a:pt x="4309639" y="28575"/>
                </a:moveTo>
                <a:lnTo>
                  <a:pt x="4236847" y="28575"/>
                </a:lnTo>
                <a:lnTo>
                  <a:pt x="4255008" y="62102"/>
                </a:lnTo>
                <a:lnTo>
                  <a:pt x="4240276" y="69976"/>
                </a:lnTo>
                <a:lnTo>
                  <a:pt x="4280598" y="69976"/>
                </a:lnTo>
                <a:lnTo>
                  <a:pt x="430963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5969" y="2141982"/>
            <a:ext cx="6529070" cy="2367915"/>
          </a:xfrm>
          <a:custGeom>
            <a:avLst/>
            <a:gdLst/>
            <a:ahLst/>
            <a:cxnLst/>
            <a:rect l="l" t="t" r="r" b="b"/>
            <a:pathLst>
              <a:path w="6529070" h="2367915">
                <a:moveTo>
                  <a:pt x="35940" y="2318766"/>
                </a:moveTo>
                <a:lnTo>
                  <a:pt x="0" y="2331592"/>
                </a:lnTo>
                <a:lnTo>
                  <a:pt x="12953" y="2367406"/>
                </a:lnTo>
                <a:lnTo>
                  <a:pt x="48768" y="2354579"/>
                </a:lnTo>
                <a:lnTo>
                  <a:pt x="35940" y="2318766"/>
                </a:lnTo>
                <a:close/>
              </a:path>
              <a:path w="6529070" h="2367915">
                <a:moveTo>
                  <a:pt x="107696" y="2293111"/>
                </a:moveTo>
                <a:lnTo>
                  <a:pt x="71755" y="2305938"/>
                </a:lnTo>
                <a:lnTo>
                  <a:pt x="84581" y="2341753"/>
                </a:lnTo>
                <a:lnTo>
                  <a:pt x="120522" y="2328925"/>
                </a:lnTo>
                <a:lnTo>
                  <a:pt x="107696" y="2293111"/>
                </a:lnTo>
                <a:close/>
              </a:path>
              <a:path w="6529070" h="2367915">
                <a:moveTo>
                  <a:pt x="179450" y="2267457"/>
                </a:moveTo>
                <a:lnTo>
                  <a:pt x="143509" y="2280285"/>
                </a:lnTo>
                <a:lnTo>
                  <a:pt x="156337" y="2316098"/>
                </a:lnTo>
                <a:lnTo>
                  <a:pt x="192278" y="2303272"/>
                </a:lnTo>
                <a:lnTo>
                  <a:pt x="179450" y="2267457"/>
                </a:lnTo>
                <a:close/>
              </a:path>
              <a:path w="6529070" h="2367915">
                <a:moveTo>
                  <a:pt x="251206" y="2241676"/>
                </a:moveTo>
                <a:lnTo>
                  <a:pt x="215265" y="2254504"/>
                </a:lnTo>
                <a:lnTo>
                  <a:pt x="228092" y="2290444"/>
                </a:lnTo>
                <a:lnTo>
                  <a:pt x="264033" y="2277617"/>
                </a:lnTo>
                <a:lnTo>
                  <a:pt x="251206" y="2241676"/>
                </a:lnTo>
                <a:close/>
              </a:path>
              <a:path w="6529070" h="2367915">
                <a:moveTo>
                  <a:pt x="322961" y="2216022"/>
                </a:moveTo>
                <a:lnTo>
                  <a:pt x="287019" y="2228849"/>
                </a:lnTo>
                <a:lnTo>
                  <a:pt x="299847" y="2264791"/>
                </a:lnTo>
                <a:lnTo>
                  <a:pt x="335788" y="2251963"/>
                </a:lnTo>
                <a:lnTo>
                  <a:pt x="322961" y="2216022"/>
                </a:lnTo>
                <a:close/>
              </a:path>
              <a:path w="6529070" h="2367915">
                <a:moveTo>
                  <a:pt x="394588" y="2190368"/>
                </a:moveTo>
                <a:lnTo>
                  <a:pt x="358775" y="2203195"/>
                </a:lnTo>
                <a:lnTo>
                  <a:pt x="371601" y="2239136"/>
                </a:lnTo>
                <a:lnTo>
                  <a:pt x="407543" y="2226310"/>
                </a:lnTo>
                <a:lnTo>
                  <a:pt x="394588" y="2190368"/>
                </a:lnTo>
                <a:close/>
              </a:path>
              <a:path w="6529070" h="2367915">
                <a:moveTo>
                  <a:pt x="466344" y="2164715"/>
                </a:moveTo>
                <a:lnTo>
                  <a:pt x="430530" y="2177541"/>
                </a:lnTo>
                <a:lnTo>
                  <a:pt x="443356" y="2213355"/>
                </a:lnTo>
                <a:lnTo>
                  <a:pt x="479170" y="2200529"/>
                </a:lnTo>
                <a:lnTo>
                  <a:pt x="466344" y="2164715"/>
                </a:lnTo>
                <a:close/>
              </a:path>
              <a:path w="6529070" h="2367915">
                <a:moveTo>
                  <a:pt x="538099" y="2139060"/>
                </a:moveTo>
                <a:lnTo>
                  <a:pt x="502285" y="2151887"/>
                </a:lnTo>
                <a:lnTo>
                  <a:pt x="515112" y="2187701"/>
                </a:lnTo>
                <a:lnTo>
                  <a:pt x="550926" y="2174874"/>
                </a:lnTo>
                <a:lnTo>
                  <a:pt x="538099" y="2139060"/>
                </a:lnTo>
                <a:close/>
              </a:path>
              <a:path w="6529070" h="2367915">
                <a:moveTo>
                  <a:pt x="609854" y="2113406"/>
                </a:moveTo>
                <a:lnTo>
                  <a:pt x="574039" y="2126234"/>
                </a:lnTo>
                <a:lnTo>
                  <a:pt x="586867" y="2162047"/>
                </a:lnTo>
                <a:lnTo>
                  <a:pt x="622681" y="2149220"/>
                </a:lnTo>
                <a:lnTo>
                  <a:pt x="609854" y="2113406"/>
                </a:lnTo>
                <a:close/>
              </a:path>
              <a:path w="6529070" h="2367915">
                <a:moveTo>
                  <a:pt x="681608" y="2087625"/>
                </a:moveTo>
                <a:lnTo>
                  <a:pt x="645794" y="2100453"/>
                </a:lnTo>
                <a:lnTo>
                  <a:pt x="658622" y="2136393"/>
                </a:lnTo>
                <a:lnTo>
                  <a:pt x="694436" y="2123566"/>
                </a:lnTo>
                <a:lnTo>
                  <a:pt x="681608" y="2087625"/>
                </a:lnTo>
                <a:close/>
              </a:path>
              <a:path w="6529070" h="2367915">
                <a:moveTo>
                  <a:pt x="753363" y="2061971"/>
                </a:moveTo>
                <a:lnTo>
                  <a:pt x="717550" y="2074798"/>
                </a:lnTo>
                <a:lnTo>
                  <a:pt x="730376" y="2110740"/>
                </a:lnTo>
                <a:lnTo>
                  <a:pt x="766191" y="2097912"/>
                </a:lnTo>
                <a:lnTo>
                  <a:pt x="753363" y="2061971"/>
                </a:lnTo>
                <a:close/>
              </a:path>
              <a:path w="6529070" h="2367915">
                <a:moveTo>
                  <a:pt x="825119" y="2036317"/>
                </a:moveTo>
                <a:lnTo>
                  <a:pt x="789178" y="2049144"/>
                </a:lnTo>
                <a:lnTo>
                  <a:pt x="802132" y="2085085"/>
                </a:lnTo>
                <a:lnTo>
                  <a:pt x="837945" y="2072131"/>
                </a:lnTo>
                <a:lnTo>
                  <a:pt x="825119" y="2036317"/>
                </a:lnTo>
                <a:close/>
              </a:path>
              <a:path w="6529070" h="2367915">
                <a:moveTo>
                  <a:pt x="896874" y="2010663"/>
                </a:moveTo>
                <a:lnTo>
                  <a:pt x="860932" y="2023490"/>
                </a:lnTo>
                <a:lnTo>
                  <a:pt x="873760" y="2059304"/>
                </a:lnTo>
                <a:lnTo>
                  <a:pt x="909701" y="2046477"/>
                </a:lnTo>
                <a:lnTo>
                  <a:pt x="896874" y="2010663"/>
                </a:lnTo>
                <a:close/>
              </a:path>
              <a:path w="6529070" h="2367915">
                <a:moveTo>
                  <a:pt x="968629" y="1985009"/>
                </a:moveTo>
                <a:lnTo>
                  <a:pt x="932688" y="1997836"/>
                </a:lnTo>
                <a:lnTo>
                  <a:pt x="945514" y="2033650"/>
                </a:lnTo>
                <a:lnTo>
                  <a:pt x="981456" y="2020823"/>
                </a:lnTo>
                <a:lnTo>
                  <a:pt x="968629" y="1985009"/>
                </a:lnTo>
                <a:close/>
              </a:path>
              <a:path w="6529070" h="2367915">
                <a:moveTo>
                  <a:pt x="1040383" y="1959228"/>
                </a:moveTo>
                <a:lnTo>
                  <a:pt x="1004443" y="1972182"/>
                </a:lnTo>
                <a:lnTo>
                  <a:pt x="1017269" y="2007996"/>
                </a:lnTo>
                <a:lnTo>
                  <a:pt x="1053211" y="1995169"/>
                </a:lnTo>
                <a:lnTo>
                  <a:pt x="1040383" y="1959228"/>
                </a:lnTo>
                <a:close/>
              </a:path>
              <a:path w="6529070" h="2367915">
                <a:moveTo>
                  <a:pt x="1112139" y="1933574"/>
                </a:moveTo>
                <a:lnTo>
                  <a:pt x="1076198" y="1946401"/>
                </a:lnTo>
                <a:lnTo>
                  <a:pt x="1089025" y="1982342"/>
                </a:lnTo>
                <a:lnTo>
                  <a:pt x="1124966" y="1969515"/>
                </a:lnTo>
                <a:lnTo>
                  <a:pt x="1112139" y="1933574"/>
                </a:lnTo>
                <a:close/>
              </a:path>
              <a:path w="6529070" h="2367915">
                <a:moveTo>
                  <a:pt x="1183767" y="1907920"/>
                </a:moveTo>
                <a:lnTo>
                  <a:pt x="1147953" y="1920747"/>
                </a:lnTo>
                <a:lnTo>
                  <a:pt x="1160780" y="1956688"/>
                </a:lnTo>
                <a:lnTo>
                  <a:pt x="1196720" y="1943861"/>
                </a:lnTo>
                <a:lnTo>
                  <a:pt x="1183767" y="1907920"/>
                </a:lnTo>
                <a:close/>
              </a:path>
              <a:path w="6529070" h="2367915">
                <a:moveTo>
                  <a:pt x="1255522" y="1882266"/>
                </a:moveTo>
                <a:lnTo>
                  <a:pt x="1219708" y="1895093"/>
                </a:lnTo>
                <a:lnTo>
                  <a:pt x="1232535" y="1930907"/>
                </a:lnTo>
                <a:lnTo>
                  <a:pt x="1268349" y="1918080"/>
                </a:lnTo>
                <a:lnTo>
                  <a:pt x="1255522" y="1882266"/>
                </a:lnTo>
                <a:close/>
              </a:path>
              <a:path w="6529070" h="2367915">
                <a:moveTo>
                  <a:pt x="1327277" y="1856612"/>
                </a:moveTo>
                <a:lnTo>
                  <a:pt x="1291463" y="1869439"/>
                </a:lnTo>
                <a:lnTo>
                  <a:pt x="1304289" y="1905253"/>
                </a:lnTo>
                <a:lnTo>
                  <a:pt x="1340104" y="1892426"/>
                </a:lnTo>
                <a:lnTo>
                  <a:pt x="1327277" y="1856612"/>
                </a:lnTo>
                <a:close/>
              </a:path>
              <a:path w="6529070" h="2367915">
                <a:moveTo>
                  <a:pt x="1399032" y="1830958"/>
                </a:moveTo>
                <a:lnTo>
                  <a:pt x="1363218" y="1843785"/>
                </a:lnTo>
                <a:lnTo>
                  <a:pt x="1376045" y="1879599"/>
                </a:lnTo>
                <a:lnTo>
                  <a:pt x="1411858" y="1866772"/>
                </a:lnTo>
                <a:lnTo>
                  <a:pt x="1399032" y="1830958"/>
                </a:lnTo>
                <a:close/>
              </a:path>
              <a:path w="6529070" h="2367915">
                <a:moveTo>
                  <a:pt x="1470787" y="1805177"/>
                </a:moveTo>
                <a:lnTo>
                  <a:pt x="1434973" y="1818004"/>
                </a:lnTo>
                <a:lnTo>
                  <a:pt x="1447800" y="1853945"/>
                </a:lnTo>
                <a:lnTo>
                  <a:pt x="1483614" y="1841118"/>
                </a:lnTo>
                <a:lnTo>
                  <a:pt x="1470787" y="1805177"/>
                </a:lnTo>
                <a:close/>
              </a:path>
              <a:path w="6529070" h="2367915">
                <a:moveTo>
                  <a:pt x="1542542" y="1779523"/>
                </a:moveTo>
                <a:lnTo>
                  <a:pt x="1506728" y="1792350"/>
                </a:lnTo>
                <a:lnTo>
                  <a:pt x="1519555" y="1828291"/>
                </a:lnTo>
                <a:lnTo>
                  <a:pt x="1555369" y="1815464"/>
                </a:lnTo>
                <a:lnTo>
                  <a:pt x="1542542" y="1779523"/>
                </a:lnTo>
                <a:close/>
              </a:path>
              <a:path w="6529070" h="2367915">
                <a:moveTo>
                  <a:pt x="1614297" y="1753869"/>
                </a:moveTo>
                <a:lnTo>
                  <a:pt x="1578356" y="1766696"/>
                </a:lnTo>
                <a:lnTo>
                  <a:pt x="1591310" y="1802637"/>
                </a:lnTo>
                <a:lnTo>
                  <a:pt x="1627124" y="1789810"/>
                </a:lnTo>
                <a:lnTo>
                  <a:pt x="1614297" y="1753869"/>
                </a:lnTo>
                <a:close/>
              </a:path>
              <a:path w="6529070" h="2367915">
                <a:moveTo>
                  <a:pt x="1686052" y="1728215"/>
                </a:moveTo>
                <a:lnTo>
                  <a:pt x="1650111" y="1741042"/>
                </a:lnTo>
                <a:lnTo>
                  <a:pt x="1662938" y="1776856"/>
                </a:lnTo>
                <a:lnTo>
                  <a:pt x="1698879" y="1764029"/>
                </a:lnTo>
                <a:lnTo>
                  <a:pt x="1686052" y="1728215"/>
                </a:lnTo>
                <a:close/>
              </a:path>
              <a:path w="6529070" h="2367915">
                <a:moveTo>
                  <a:pt x="1757807" y="1702561"/>
                </a:moveTo>
                <a:lnTo>
                  <a:pt x="1721866" y="1715388"/>
                </a:lnTo>
                <a:lnTo>
                  <a:pt x="1734693" y="1751202"/>
                </a:lnTo>
                <a:lnTo>
                  <a:pt x="1770633" y="1738375"/>
                </a:lnTo>
                <a:lnTo>
                  <a:pt x="1757807" y="1702561"/>
                </a:lnTo>
                <a:close/>
              </a:path>
              <a:path w="6529070" h="2367915">
                <a:moveTo>
                  <a:pt x="1829562" y="1676907"/>
                </a:moveTo>
                <a:lnTo>
                  <a:pt x="1793620" y="1689734"/>
                </a:lnTo>
                <a:lnTo>
                  <a:pt x="1806448" y="1725548"/>
                </a:lnTo>
                <a:lnTo>
                  <a:pt x="1842389" y="1712721"/>
                </a:lnTo>
                <a:lnTo>
                  <a:pt x="1829562" y="1676907"/>
                </a:lnTo>
                <a:close/>
              </a:path>
              <a:path w="6529070" h="2367915">
                <a:moveTo>
                  <a:pt x="1901317" y="1651126"/>
                </a:moveTo>
                <a:lnTo>
                  <a:pt x="1865376" y="1663953"/>
                </a:lnTo>
                <a:lnTo>
                  <a:pt x="1878203" y="1699894"/>
                </a:lnTo>
                <a:lnTo>
                  <a:pt x="1914144" y="1687067"/>
                </a:lnTo>
                <a:lnTo>
                  <a:pt x="1901317" y="1651126"/>
                </a:lnTo>
                <a:close/>
              </a:path>
              <a:path w="6529070" h="2367915">
                <a:moveTo>
                  <a:pt x="1972945" y="1625472"/>
                </a:moveTo>
                <a:lnTo>
                  <a:pt x="1937131" y="1638299"/>
                </a:lnTo>
                <a:lnTo>
                  <a:pt x="1949958" y="1674240"/>
                </a:lnTo>
                <a:lnTo>
                  <a:pt x="1985898" y="1661413"/>
                </a:lnTo>
                <a:lnTo>
                  <a:pt x="1972945" y="1625472"/>
                </a:lnTo>
                <a:close/>
              </a:path>
              <a:path w="6529070" h="2367915">
                <a:moveTo>
                  <a:pt x="2044700" y="1599818"/>
                </a:moveTo>
                <a:lnTo>
                  <a:pt x="2008885" y="1612645"/>
                </a:lnTo>
                <a:lnTo>
                  <a:pt x="2021713" y="1648586"/>
                </a:lnTo>
                <a:lnTo>
                  <a:pt x="2057527" y="1635632"/>
                </a:lnTo>
                <a:lnTo>
                  <a:pt x="2044700" y="1599818"/>
                </a:lnTo>
                <a:close/>
              </a:path>
              <a:path w="6529070" h="2367915">
                <a:moveTo>
                  <a:pt x="2116455" y="1574164"/>
                </a:moveTo>
                <a:lnTo>
                  <a:pt x="2080641" y="1586991"/>
                </a:lnTo>
                <a:lnTo>
                  <a:pt x="2093468" y="1622805"/>
                </a:lnTo>
                <a:lnTo>
                  <a:pt x="2129282" y="1609978"/>
                </a:lnTo>
                <a:lnTo>
                  <a:pt x="2116455" y="1574164"/>
                </a:lnTo>
                <a:close/>
              </a:path>
              <a:path w="6529070" h="2367915">
                <a:moveTo>
                  <a:pt x="2188210" y="1548510"/>
                </a:moveTo>
                <a:lnTo>
                  <a:pt x="2152396" y="1561337"/>
                </a:lnTo>
                <a:lnTo>
                  <a:pt x="2165222" y="1597151"/>
                </a:lnTo>
                <a:lnTo>
                  <a:pt x="2201036" y="1584324"/>
                </a:lnTo>
                <a:lnTo>
                  <a:pt x="2188210" y="1548510"/>
                </a:lnTo>
                <a:close/>
              </a:path>
              <a:path w="6529070" h="2367915">
                <a:moveTo>
                  <a:pt x="2259965" y="1522729"/>
                </a:moveTo>
                <a:lnTo>
                  <a:pt x="2224151" y="1535683"/>
                </a:lnTo>
                <a:lnTo>
                  <a:pt x="2236978" y="1571497"/>
                </a:lnTo>
                <a:lnTo>
                  <a:pt x="2272792" y="1558670"/>
                </a:lnTo>
                <a:lnTo>
                  <a:pt x="2259965" y="1522729"/>
                </a:lnTo>
                <a:close/>
              </a:path>
              <a:path w="6529070" h="2367915">
                <a:moveTo>
                  <a:pt x="2331720" y="1497075"/>
                </a:moveTo>
                <a:lnTo>
                  <a:pt x="2295906" y="1509902"/>
                </a:lnTo>
                <a:lnTo>
                  <a:pt x="2308733" y="1545843"/>
                </a:lnTo>
                <a:lnTo>
                  <a:pt x="2344547" y="1533016"/>
                </a:lnTo>
                <a:lnTo>
                  <a:pt x="2331720" y="1497075"/>
                </a:lnTo>
                <a:close/>
              </a:path>
              <a:path w="6529070" h="2367915">
                <a:moveTo>
                  <a:pt x="2403475" y="1471421"/>
                </a:moveTo>
                <a:lnTo>
                  <a:pt x="2367534" y="1484248"/>
                </a:lnTo>
                <a:lnTo>
                  <a:pt x="2380488" y="1520189"/>
                </a:lnTo>
                <a:lnTo>
                  <a:pt x="2416302" y="1507362"/>
                </a:lnTo>
                <a:lnTo>
                  <a:pt x="2403475" y="1471421"/>
                </a:lnTo>
                <a:close/>
              </a:path>
              <a:path w="6529070" h="2367915">
                <a:moveTo>
                  <a:pt x="2475230" y="1445767"/>
                </a:moveTo>
                <a:lnTo>
                  <a:pt x="2439289" y="1458594"/>
                </a:lnTo>
                <a:lnTo>
                  <a:pt x="2452116" y="1494408"/>
                </a:lnTo>
                <a:lnTo>
                  <a:pt x="2488057" y="1481581"/>
                </a:lnTo>
                <a:lnTo>
                  <a:pt x="2475230" y="1445767"/>
                </a:lnTo>
                <a:close/>
              </a:path>
              <a:path w="6529070" h="2367915">
                <a:moveTo>
                  <a:pt x="2546985" y="1420114"/>
                </a:moveTo>
                <a:lnTo>
                  <a:pt x="2511044" y="1432940"/>
                </a:lnTo>
                <a:lnTo>
                  <a:pt x="2523871" y="1468754"/>
                </a:lnTo>
                <a:lnTo>
                  <a:pt x="2559811" y="1455927"/>
                </a:lnTo>
                <a:lnTo>
                  <a:pt x="2546985" y="1420114"/>
                </a:lnTo>
                <a:close/>
              </a:path>
              <a:path w="6529070" h="2367915">
                <a:moveTo>
                  <a:pt x="2618740" y="1394459"/>
                </a:moveTo>
                <a:lnTo>
                  <a:pt x="2582798" y="1407287"/>
                </a:lnTo>
                <a:lnTo>
                  <a:pt x="2595626" y="1443101"/>
                </a:lnTo>
                <a:lnTo>
                  <a:pt x="2631567" y="1430273"/>
                </a:lnTo>
                <a:lnTo>
                  <a:pt x="2618740" y="1394459"/>
                </a:lnTo>
                <a:close/>
              </a:path>
              <a:path w="6529070" h="2367915">
                <a:moveTo>
                  <a:pt x="2690495" y="1368678"/>
                </a:moveTo>
                <a:lnTo>
                  <a:pt x="2654554" y="1381505"/>
                </a:lnTo>
                <a:lnTo>
                  <a:pt x="2667381" y="1417446"/>
                </a:lnTo>
                <a:lnTo>
                  <a:pt x="2703322" y="1404619"/>
                </a:lnTo>
                <a:lnTo>
                  <a:pt x="2690495" y="1368678"/>
                </a:lnTo>
                <a:close/>
              </a:path>
              <a:path w="6529070" h="2367915">
                <a:moveTo>
                  <a:pt x="2762122" y="1343025"/>
                </a:moveTo>
                <a:lnTo>
                  <a:pt x="2726309" y="1355852"/>
                </a:lnTo>
                <a:lnTo>
                  <a:pt x="2739135" y="1391792"/>
                </a:lnTo>
                <a:lnTo>
                  <a:pt x="2775077" y="1378965"/>
                </a:lnTo>
                <a:lnTo>
                  <a:pt x="2762122" y="1343025"/>
                </a:lnTo>
                <a:close/>
              </a:path>
              <a:path w="6529070" h="2367915">
                <a:moveTo>
                  <a:pt x="2833878" y="1317370"/>
                </a:moveTo>
                <a:lnTo>
                  <a:pt x="2798064" y="1330197"/>
                </a:lnTo>
                <a:lnTo>
                  <a:pt x="2810891" y="1366139"/>
                </a:lnTo>
                <a:lnTo>
                  <a:pt x="2846705" y="1353184"/>
                </a:lnTo>
                <a:lnTo>
                  <a:pt x="2833878" y="1317370"/>
                </a:lnTo>
                <a:close/>
              </a:path>
              <a:path w="6529070" h="2367915">
                <a:moveTo>
                  <a:pt x="2905633" y="1291716"/>
                </a:moveTo>
                <a:lnTo>
                  <a:pt x="2869819" y="1304543"/>
                </a:lnTo>
                <a:lnTo>
                  <a:pt x="2882646" y="1340357"/>
                </a:lnTo>
                <a:lnTo>
                  <a:pt x="2918460" y="1327530"/>
                </a:lnTo>
                <a:lnTo>
                  <a:pt x="2905633" y="1291716"/>
                </a:lnTo>
                <a:close/>
              </a:path>
              <a:path w="6529070" h="2367915">
                <a:moveTo>
                  <a:pt x="2977388" y="1266063"/>
                </a:moveTo>
                <a:lnTo>
                  <a:pt x="2941573" y="1278889"/>
                </a:lnTo>
                <a:lnTo>
                  <a:pt x="2954401" y="1314703"/>
                </a:lnTo>
                <a:lnTo>
                  <a:pt x="2990215" y="1301877"/>
                </a:lnTo>
                <a:lnTo>
                  <a:pt x="2977388" y="1266063"/>
                </a:lnTo>
                <a:close/>
              </a:path>
              <a:path w="6529070" h="2367915">
                <a:moveTo>
                  <a:pt x="3049143" y="1240408"/>
                </a:moveTo>
                <a:lnTo>
                  <a:pt x="3013329" y="1253235"/>
                </a:lnTo>
                <a:lnTo>
                  <a:pt x="3026156" y="1289050"/>
                </a:lnTo>
                <a:lnTo>
                  <a:pt x="3061970" y="1276222"/>
                </a:lnTo>
                <a:lnTo>
                  <a:pt x="3049143" y="1240408"/>
                </a:lnTo>
                <a:close/>
              </a:path>
              <a:path w="6529070" h="2367915">
                <a:moveTo>
                  <a:pt x="3120897" y="1214627"/>
                </a:moveTo>
                <a:lnTo>
                  <a:pt x="3085084" y="1227454"/>
                </a:lnTo>
                <a:lnTo>
                  <a:pt x="3097910" y="1263395"/>
                </a:lnTo>
                <a:lnTo>
                  <a:pt x="3133725" y="1250568"/>
                </a:lnTo>
                <a:lnTo>
                  <a:pt x="3120897" y="1214627"/>
                </a:lnTo>
                <a:close/>
              </a:path>
              <a:path w="6529070" h="2367915">
                <a:moveTo>
                  <a:pt x="3192653" y="1188973"/>
                </a:moveTo>
                <a:lnTo>
                  <a:pt x="3156711" y="1201801"/>
                </a:lnTo>
                <a:lnTo>
                  <a:pt x="3169666" y="1237741"/>
                </a:lnTo>
                <a:lnTo>
                  <a:pt x="3205480" y="1224914"/>
                </a:lnTo>
                <a:lnTo>
                  <a:pt x="3192653" y="1188973"/>
                </a:lnTo>
                <a:close/>
              </a:path>
              <a:path w="6529070" h="2367915">
                <a:moveTo>
                  <a:pt x="3264407" y="1163319"/>
                </a:moveTo>
                <a:lnTo>
                  <a:pt x="3228467" y="1176146"/>
                </a:lnTo>
                <a:lnTo>
                  <a:pt x="3241294" y="1212088"/>
                </a:lnTo>
                <a:lnTo>
                  <a:pt x="3277234" y="1199133"/>
                </a:lnTo>
                <a:lnTo>
                  <a:pt x="3264407" y="1163319"/>
                </a:lnTo>
                <a:close/>
              </a:path>
              <a:path w="6529070" h="2367915">
                <a:moveTo>
                  <a:pt x="3336163" y="1137665"/>
                </a:moveTo>
                <a:lnTo>
                  <a:pt x="3300222" y="1150492"/>
                </a:lnTo>
                <a:lnTo>
                  <a:pt x="3313049" y="1186306"/>
                </a:lnTo>
                <a:lnTo>
                  <a:pt x="3348990" y="1173479"/>
                </a:lnTo>
                <a:lnTo>
                  <a:pt x="3336163" y="1137665"/>
                </a:lnTo>
                <a:close/>
              </a:path>
              <a:path w="6529070" h="2367915">
                <a:moveTo>
                  <a:pt x="3407918" y="1112012"/>
                </a:moveTo>
                <a:lnTo>
                  <a:pt x="3371977" y="1124839"/>
                </a:lnTo>
                <a:lnTo>
                  <a:pt x="3384804" y="1160652"/>
                </a:lnTo>
                <a:lnTo>
                  <a:pt x="3420745" y="1147826"/>
                </a:lnTo>
                <a:lnTo>
                  <a:pt x="3407918" y="1112012"/>
                </a:lnTo>
                <a:close/>
              </a:path>
              <a:path w="6529070" h="2367915">
                <a:moveTo>
                  <a:pt x="3479673" y="1086230"/>
                </a:moveTo>
                <a:lnTo>
                  <a:pt x="3443731" y="1099184"/>
                </a:lnTo>
                <a:lnTo>
                  <a:pt x="3456558" y="1134998"/>
                </a:lnTo>
                <a:lnTo>
                  <a:pt x="3492500" y="1122171"/>
                </a:lnTo>
                <a:lnTo>
                  <a:pt x="3479673" y="1086230"/>
                </a:lnTo>
                <a:close/>
              </a:path>
              <a:path w="6529070" h="2367915">
                <a:moveTo>
                  <a:pt x="3551301" y="1060577"/>
                </a:moveTo>
                <a:lnTo>
                  <a:pt x="3515486" y="1073403"/>
                </a:lnTo>
                <a:lnTo>
                  <a:pt x="3528314" y="1109344"/>
                </a:lnTo>
                <a:lnTo>
                  <a:pt x="3564254" y="1096517"/>
                </a:lnTo>
                <a:lnTo>
                  <a:pt x="3551301" y="1060577"/>
                </a:lnTo>
                <a:close/>
              </a:path>
              <a:path w="6529070" h="2367915">
                <a:moveTo>
                  <a:pt x="3623055" y="1034922"/>
                </a:moveTo>
                <a:lnTo>
                  <a:pt x="3587242" y="1047750"/>
                </a:lnTo>
                <a:lnTo>
                  <a:pt x="3600069" y="1083690"/>
                </a:lnTo>
                <a:lnTo>
                  <a:pt x="3635882" y="1070864"/>
                </a:lnTo>
                <a:lnTo>
                  <a:pt x="3623055" y="1034922"/>
                </a:lnTo>
                <a:close/>
              </a:path>
              <a:path w="6529070" h="2367915">
                <a:moveTo>
                  <a:pt x="3694810" y="1009268"/>
                </a:moveTo>
                <a:lnTo>
                  <a:pt x="3658997" y="1022095"/>
                </a:lnTo>
                <a:lnTo>
                  <a:pt x="3671824" y="1057909"/>
                </a:lnTo>
                <a:lnTo>
                  <a:pt x="3707638" y="1045082"/>
                </a:lnTo>
                <a:lnTo>
                  <a:pt x="3694810" y="1009268"/>
                </a:lnTo>
                <a:close/>
              </a:path>
              <a:path w="6529070" h="2367915">
                <a:moveTo>
                  <a:pt x="3766566" y="983614"/>
                </a:moveTo>
                <a:lnTo>
                  <a:pt x="3730752" y="996441"/>
                </a:lnTo>
                <a:lnTo>
                  <a:pt x="3743579" y="1032255"/>
                </a:lnTo>
                <a:lnTo>
                  <a:pt x="3779393" y="1019428"/>
                </a:lnTo>
                <a:lnTo>
                  <a:pt x="3766566" y="983614"/>
                </a:lnTo>
                <a:close/>
              </a:path>
              <a:path w="6529070" h="2367915">
                <a:moveTo>
                  <a:pt x="3838321" y="957960"/>
                </a:moveTo>
                <a:lnTo>
                  <a:pt x="3802506" y="970788"/>
                </a:lnTo>
                <a:lnTo>
                  <a:pt x="3815333" y="1006601"/>
                </a:lnTo>
                <a:lnTo>
                  <a:pt x="3851148" y="993775"/>
                </a:lnTo>
                <a:lnTo>
                  <a:pt x="3838321" y="957960"/>
                </a:lnTo>
                <a:close/>
              </a:path>
              <a:path w="6529070" h="2367915">
                <a:moveTo>
                  <a:pt x="3910076" y="932179"/>
                </a:moveTo>
                <a:lnTo>
                  <a:pt x="3874261" y="945006"/>
                </a:lnTo>
                <a:lnTo>
                  <a:pt x="3887089" y="980947"/>
                </a:lnTo>
                <a:lnTo>
                  <a:pt x="3922903" y="968120"/>
                </a:lnTo>
                <a:lnTo>
                  <a:pt x="3910076" y="932179"/>
                </a:lnTo>
                <a:close/>
              </a:path>
              <a:path w="6529070" h="2367915">
                <a:moveTo>
                  <a:pt x="3981830" y="906526"/>
                </a:moveTo>
                <a:lnTo>
                  <a:pt x="3945890" y="919352"/>
                </a:lnTo>
                <a:lnTo>
                  <a:pt x="3958844" y="955293"/>
                </a:lnTo>
                <a:lnTo>
                  <a:pt x="3994657" y="942466"/>
                </a:lnTo>
                <a:lnTo>
                  <a:pt x="3981830" y="906526"/>
                </a:lnTo>
                <a:close/>
              </a:path>
              <a:path w="6529070" h="2367915">
                <a:moveTo>
                  <a:pt x="4053585" y="880871"/>
                </a:moveTo>
                <a:lnTo>
                  <a:pt x="4017645" y="893698"/>
                </a:lnTo>
                <a:lnTo>
                  <a:pt x="4030472" y="929639"/>
                </a:lnTo>
                <a:lnTo>
                  <a:pt x="4066413" y="916685"/>
                </a:lnTo>
                <a:lnTo>
                  <a:pt x="4053585" y="880871"/>
                </a:lnTo>
                <a:close/>
              </a:path>
              <a:path w="6529070" h="2367915">
                <a:moveTo>
                  <a:pt x="4125341" y="855217"/>
                </a:moveTo>
                <a:lnTo>
                  <a:pt x="4089400" y="868044"/>
                </a:lnTo>
                <a:lnTo>
                  <a:pt x="4102227" y="903858"/>
                </a:lnTo>
                <a:lnTo>
                  <a:pt x="4138168" y="891031"/>
                </a:lnTo>
                <a:lnTo>
                  <a:pt x="4125341" y="855217"/>
                </a:lnTo>
                <a:close/>
              </a:path>
              <a:path w="6529070" h="2367915">
                <a:moveTo>
                  <a:pt x="4197096" y="829563"/>
                </a:moveTo>
                <a:lnTo>
                  <a:pt x="4161154" y="842390"/>
                </a:lnTo>
                <a:lnTo>
                  <a:pt x="4173981" y="878204"/>
                </a:lnTo>
                <a:lnTo>
                  <a:pt x="4209923" y="865377"/>
                </a:lnTo>
                <a:lnTo>
                  <a:pt x="4197096" y="829563"/>
                </a:lnTo>
                <a:close/>
              </a:path>
              <a:path w="6529070" h="2367915">
                <a:moveTo>
                  <a:pt x="4268851" y="803782"/>
                </a:moveTo>
                <a:lnTo>
                  <a:pt x="4232909" y="816737"/>
                </a:lnTo>
                <a:lnTo>
                  <a:pt x="4245736" y="852551"/>
                </a:lnTo>
                <a:lnTo>
                  <a:pt x="4281678" y="839723"/>
                </a:lnTo>
                <a:lnTo>
                  <a:pt x="4268851" y="803782"/>
                </a:lnTo>
                <a:close/>
              </a:path>
              <a:path w="6529070" h="2367915">
                <a:moveTo>
                  <a:pt x="4340479" y="778128"/>
                </a:moveTo>
                <a:lnTo>
                  <a:pt x="4304665" y="790955"/>
                </a:lnTo>
                <a:lnTo>
                  <a:pt x="4317492" y="826896"/>
                </a:lnTo>
                <a:lnTo>
                  <a:pt x="4353433" y="814069"/>
                </a:lnTo>
                <a:lnTo>
                  <a:pt x="4340479" y="778128"/>
                </a:lnTo>
                <a:close/>
              </a:path>
              <a:path w="6529070" h="2367915">
                <a:moveTo>
                  <a:pt x="4412233" y="752475"/>
                </a:moveTo>
                <a:lnTo>
                  <a:pt x="4376420" y="765301"/>
                </a:lnTo>
                <a:lnTo>
                  <a:pt x="4389247" y="801242"/>
                </a:lnTo>
                <a:lnTo>
                  <a:pt x="4425060" y="788415"/>
                </a:lnTo>
                <a:lnTo>
                  <a:pt x="4412233" y="752475"/>
                </a:lnTo>
                <a:close/>
              </a:path>
              <a:path w="6529070" h="2367915">
                <a:moveTo>
                  <a:pt x="4483989" y="726820"/>
                </a:moveTo>
                <a:lnTo>
                  <a:pt x="4448175" y="739647"/>
                </a:lnTo>
                <a:lnTo>
                  <a:pt x="4461002" y="775588"/>
                </a:lnTo>
                <a:lnTo>
                  <a:pt x="4496816" y="762634"/>
                </a:lnTo>
                <a:lnTo>
                  <a:pt x="4483989" y="726820"/>
                </a:lnTo>
                <a:close/>
              </a:path>
              <a:path w="6529070" h="2367915">
                <a:moveTo>
                  <a:pt x="4555744" y="701166"/>
                </a:moveTo>
                <a:lnTo>
                  <a:pt x="4519930" y="713993"/>
                </a:lnTo>
                <a:lnTo>
                  <a:pt x="4532757" y="749807"/>
                </a:lnTo>
                <a:lnTo>
                  <a:pt x="4568571" y="736980"/>
                </a:lnTo>
                <a:lnTo>
                  <a:pt x="4555744" y="701166"/>
                </a:lnTo>
                <a:close/>
              </a:path>
              <a:path w="6529070" h="2367915">
                <a:moveTo>
                  <a:pt x="4627499" y="675513"/>
                </a:moveTo>
                <a:lnTo>
                  <a:pt x="4591684" y="688339"/>
                </a:lnTo>
                <a:lnTo>
                  <a:pt x="4604511" y="724153"/>
                </a:lnTo>
                <a:lnTo>
                  <a:pt x="4640326" y="711326"/>
                </a:lnTo>
                <a:lnTo>
                  <a:pt x="4627499" y="675513"/>
                </a:lnTo>
                <a:close/>
              </a:path>
              <a:path w="6529070" h="2367915">
                <a:moveTo>
                  <a:pt x="4699254" y="649731"/>
                </a:moveTo>
                <a:lnTo>
                  <a:pt x="4663440" y="662685"/>
                </a:lnTo>
                <a:lnTo>
                  <a:pt x="4676267" y="698500"/>
                </a:lnTo>
                <a:lnTo>
                  <a:pt x="4712081" y="685672"/>
                </a:lnTo>
                <a:lnTo>
                  <a:pt x="4699254" y="649731"/>
                </a:lnTo>
                <a:close/>
              </a:path>
              <a:path w="6529070" h="2367915">
                <a:moveTo>
                  <a:pt x="4771008" y="624077"/>
                </a:moveTo>
                <a:lnTo>
                  <a:pt x="4735195" y="636904"/>
                </a:lnTo>
                <a:lnTo>
                  <a:pt x="4748022" y="672845"/>
                </a:lnTo>
                <a:lnTo>
                  <a:pt x="4783835" y="660018"/>
                </a:lnTo>
                <a:lnTo>
                  <a:pt x="4771008" y="624077"/>
                </a:lnTo>
                <a:close/>
              </a:path>
              <a:path w="6529070" h="2367915">
                <a:moveTo>
                  <a:pt x="4842764" y="598423"/>
                </a:moveTo>
                <a:lnTo>
                  <a:pt x="4806823" y="611251"/>
                </a:lnTo>
                <a:lnTo>
                  <a:pt x="4819777" y="647191"/>
                </a:lnTo>
                <a:lnTo>
                  <a:pt x="4855591" y="634364"/>
                </a:lnTo>
                <a:lnTo>
                  <a:pt x="4842764" y="598423"/>
                </a:lnTo>
                <a:close/>
              </a:path>
              <a:path w="6529070" h="2367915">
                <a:moveTo>
                  <a:pt x="4914519" y="572769"/>
                </a:moveTo>
                <a:lnTo>
                  <a:pt x="4878578" y="585596"/>
                </a:lnTo>
                <a:lnTo>
                  <a:pt x="4891405" y="621410"/>
                </a:lnTo>
                <a:lnTo>
                  <a:pt x="4927346" y="608583"/>
                </a:lnTo>
                <a:lnTo>
                  <a:pt x="4914519" y="572769"/>
                </a:lnTo>
                <a:close/>
              </a:path>
              <a:path w="6529070" h="2367915">
                <a:moveTo>
                  <a:pt x="4986274" y="547115"/>
                </a:moveTo>
                <a:lnTo>
                  <a:pt x="4950333" y="559942"/>
                </a:lnTo>
                <a:lnTo>
                  <a:pt x="4963159" y="595756"/>
                </a:lnTo>
                <a:lnTo>
                  <a:pt x="4999101" y="582929"/>
                </a:lnTo>
                <a:lnTo>
                  <a:pt x="4986274" y="547115"/>
                </a:lnTo>
                <a:close/>
              </a:path>
              <a:path w="6529070" h="2367915">
                <a:moveTo>
                  <a:pt x="5058029" y="521462"/>
                </a:moveTo>
                <a:lnTo>
                  <a:pt x="5022088" y="534288"/>
                </a:lnTo>
                <a:lnTo>
                  <a:pt x="5034915" y="570102"/>
                </a:lnTo>
                <a:lnTo>
                  <a:pt x="5070856" y="557276"/>
                </a:lnTo>
                <a:lnTo>
                  <a:pt x="5058029" y="521462"/>
                </a:lnTo>
                <a:close/>
              </a:path>
              <a:path w="6529070" h="2367915">
                <a:moveTo>
                  <a:pt x="5129783" y="495680"/>
                </a:moveTo>
                <a:lnTo>
                  <a:pt x="5093843" y="508507"/>
                </a:lnTo>
                <a:lnTo>
                  <a:pt x="5106670" y="544448"/>
                </a:lnTo>
                <a:lnTo>
                  <a:pt x="5142610" y="531621"/>
                </a:lnTo>
                <a:lnTo>
                  <a:pt x="5129783" y="495680"/>
                </a:lnTo>
                <a:close/>
              </a:path>
              <a:path w="6529070" h="2367915">
                <a:moveTo>
                  <a:pt x="5201411" y="470026"/>
                </a:moveTo>
                <a:lnTo>
                  <a:pt x="5165598" y="482853"/>
                </a:lnTo>
                <a:lnTo>
                  <a:pt x="5178425" y="518794"/>
                </a:lnTo>
                <a:lnTo>
                  <a:pt x="5214366" y="505967"/>
                </a:lnTo>
                <a:lnTo>
                  <a:pt x="5201411" y="470026"/>
                </a:lnTo>
                <a:close/>
              </a:path>
              <a:path w="6529070" h="2367915">
                <a:moveTo>
                  <a:pt x="5273166" y="444372"/>
                </a:moveTo>
                <a:lnTo>
                  <a:pt x="5237353" y="457200"/>
                </a:lnTo>
                <a:lnTo>
                  <a:pt x="5250180" y="493140"/>
                </a:lnTo>
                <a:lnTo>
                  <a:pt x="5285994" y="480187"/>
                </a:lnTo>
                <a:lnTo>
                  <a:pt x="5273166" y="444372"/>
                </a:lnTo>
                <a:close/>
              </a:path>
              <a:path w="6529070" h="2367915">
                <a:moveTo>
                  <a:pt x="5344922" y="418718"/>
                </a:moveTo>
                <a:lnTo>
                  <a:pt x="5309108" y="431545"/>
                </a:lnTo>
                <a:lnTo>
                  <a:pt x="5321934" y="467359"/>
                </a:lnTo>
                <a:lnTo>
                  <a:pt x="5357749" y="454532"/>
                </a:lnTo>
                <a:lnTo>
                  <a:pt x="5344922" y="418718"/>
                </a:lnTo>
                <a:close/>
              </a:path>
              <a:path w="6529070" h="2367915">
                <a:moveTo>
                  <a:pt x="5416677" y="393064"/>
                </a:moveTo>
                <a:lnTo>
                  <a:pt x="5380862" y="405891"/>
                </a:lnTo>
                <a:lnTo>
                  <a:pt x="5393689" y="441705"/>
                </a:lnTo>
                <a:lnTo>
                  <a:pt x="5429504" y="428878"/>
                </a:lnTo>
                <a:lnTo>
                  <a:pt x="5416677" y="393064"/>
                </a:lnTo>
                <a:close/>
              </a:path>
              <a:path w="6529070" h="2367915">
                <a:moveTo>
                  <a:pt x="5488432" y="367283"/>
                </a:moveTo>
                <a:lnTo>
                  <a:pt x="5452617" y="380238"/>
                </a:lnTo>
                <a:lnTo>
                  <a:pt x="5465445" y="416051"/>
                </a:lnTo>
                <a:lnTo>
                  <a:pt x="5501258" y="403225"/>
                </a:lnTo>
                <a:lnTo>
                  <a:pt x="5488432" y="367283"/>
                </a:lnTo>
                <a:close/>
              </a:path>
              <a:path w="6529070" h="2367915">
                <a:moveTo>
                  <a:pt x="5560186" y="341629"/>
                </a:moveTo>
                <a:lnTo>
                  <a:pt x="5524373" y="354456"/>
                </a:lnTo>
                <a:lnTo>
                  <a:pt x="5537200" y="390397"/>
                </a:lnTo>
                <a:lnTo>
                  <a:pt x="5573013" y="377570"/>
                </a:lnTo>
                <a:lnTo>
                  <a:pt x="5560186" y="341629"/>
                </a:lnTo>
                <a:close/>
              </a:path>
              <a:path w="6529070" h="2367915">
                <a:moveTo>
                  <a:pt x="5631941" y="315975"/>
                </a:moveTo>
                <a:lnTo>
                  <a:pt x="5596001" y="328802"/>
                </a:lnTo>
                <a:lnTo>
                  <a:pt x="5608955" y="364743"/>
                </a:lnTo>
                <a:lnTo>
                  <a:pt x="5644769" y="351916"/>
                </a:lnTo>
                <a:lnTo>
                  <a:pt x="5631941" y="315975"/>
                </a:lnTo>
                <a:close/>
              </a:path>
              <a:path w="6529070" h="2367915">
                <a:moveTo>
                  <a:pt x="5703697" y="290321"/>
                </a:moveTo>
                <a:lnTo>
                  <a:pt x="5667756" y="303148"/>
                </a:lnTo>
                <a:lnTo>
                  <a:pt x="5680583" y="338963"/>
                </a:lnTo>
                <a:lnTo>
                  <a:pt x="5716524" y="326135"/>
                </a:lnTo>
                <a:lnTo>
                  <a:pt x="5703697" y="290321"/>
                </a:lnTo>
                <a:close/>
              </a:path>
              <a:path w="6529070" h="2367915">
                <a:moveTo>
                  <a:pt x="5775452" y="264667"/>
                </a:moveTo>
                <a:lnTo>
                  <a:pt x="5739510" y="277494"/>
                </a:lnTo>
                <a:lnTo>
                  <a:pt x="5752337" y="313308"/>
                </a:lnTo>
                <a:lnTo>
                  <a:pt x="5788279" y="300481"/>
                </a:lnTo>
                <a:lnTo>
                  <a:pt x="5775452" y="264667"/>
                </a:lnTo>
                <a:close/>
              </a:path>
              <a:path w="6529070" h="2367915">
                <a:moveTo>
                  <a:pt x="5847207" y="239013"/>
                </a:moveTo>
                <a:lnTo>
                  <a:pt x="5811265" y="251840"/>
                </a:lnTo>
                <a:lnTo>
                  <a:pt x="5824092" y="287654"/>
                </a:lnTo>
                <a:lnTo>
                  <a:pt x="5860033" y="274827"/>
                </a:lnTo>
                <a:lnTo>
                  <a:pt x="5847207" y="239013"/>
                </a:lnTo>
                <a:close/>
              </a:path>
              <a:path w="6529070" h="2367915">
                <a:moveTo>
                  <a:pt x="5918961" y="213232"/>
                </a:moveTo>
                <a:lnTo>
                  <a:pt x="5883021" y="226187"/>
                </a:lnTo>
                <a:lnTo>
                  <a:pt x="5895848" y="262000"/>
                </a:lnTo>
                <a:lnTo>
                  <a:pt x="5931788" y="249173"/>
                </a:lnTo>
                <a:lnTo>
                  <a:pt x="5918961" y="213232"/>
                </a:lnTo>
                <a:close/>
              </a:path>
              <a:path w="6529070" h="2367915">
                <a:moveTo>
                  <a:pt x="5990589" y="187578"/>
                </a:moveTo>
                <a:lnTo>
                  <a:pt x="5954776" y="200405"/>
                </a:lnTo>
                <a:lnTo>
                  <a:pt x="5967603" y="236346"/>
                </a:lnTo>
                <a:lnTo>
                  <a:pt x="6003544" y="223519"/>
                </a:lnTo>
                <a:lnTo>
                  <a:pt x="5990589" y="187578"/>
                </a:lnTo>
                <a:close/>
              </a:path>
              <a:path w="6529070" h="2367915">
                <a:moveTo>
                  <a:pt x="6062345" y="161925"/>
                </a:moveTo>
                <a:lnTo>
                  <a:pt x="6026531" y="174751"/>
                </a:lnTo>
                <a:lnTo>
                  <a:pt x="6039358" y="210692"/>
                </a:lnTo>
                <a:lnTo>
                  <a:pt x="6075172" y="197865"/>
                </a:lnTo>
                <a:lnTo>
                  <a:pt x="6062345" y="161925"/>
                </a:lnTo>
                <a:close/>
              </a:path>
              <a:path w="6529070" h="2367915">
                <a:moveTo>
                  <a:pt x="6134100" y="136270"/>
                </a:moveTo>
                <a:lnTo>
                  <a:pt x="6098285" y="149097"/>
                </a:lnTo>
                <a:lnTo>
                  <a:pt x="6111112" y="184912"/>
                </a:lnTo>
                <a:lnTo>
                  <a:pt x="6146927" y="172084"/>
                </a:lnTo>
                <a:lnTo>
                  <a:pt x="6134100" y="136270"/>
                </a:lnTo>
                <a:close/>
              </a:path>
              <a:path w="6529070" h="2367915">
                <a:moveTo>
                  <a:pt x="6205855" y="110616"/>
                </a:moveTo>
                <a:lnTo>
                  <a:pt x="6170040" y="123443"/>
                </a:lnTo>
                <a:lnTo>
                  <a:pt x="6182867" y="159257"/>
                </a:lnTo>
                <a:lnTo>
                  <a:pt x="6218682" y="146430"/>
                </a:lnTo>
                <a:lnTo>
                  <a:pt x="6205855" y="110616"/>
                </a:lnTo>
                <a:close/>
              </a:path>
              <a:path w="6529070" h="2367915">
                <a:moveTo>
                  <a:pt x="6277609" y="84962"/>
                </a:moveTo>
                <a:lnTo>
                  <a:pt x="6241796" y="97789"/>
                </a:lnTo>
                <a:lnTo>
                  <a:pt x="6254623" y="133603"/>
                </a:lnTo>
                <a:lnTo>
                  <a:pt x="6290436" y="120776"/>
                </a:lnTo>
                <a:lnTo>
                  <a:pt x="6277609" y="84962"/>
                </a:lnTo>
                <a:close/>
              </a:path>
              <a:path w="6529070" h="2367915">
                <a:moveTo>
                  <a:pt x="6349364" y="59181"/>
                </a:moveTo>
                <a:lnTo>
                  <a:pt x="6313551" y="72008"/>
                </a:lnTo>
                <a:lnTo>
                  <a:pt x="6326378" y="107950"/>
                </a:lnTo>
                <a:lnTo>
                  <a:pt x="6362191" y="95122"/>
                </a:lnTo>
                <a:lnTo>
                  <a:pt x="6349364" y="59181"/>
                </a:lnTo>
                <a:close/>
              </a:path>
              <a:path w="6529070" h="2367915">
                <a:moveTo>
                  <a:pt x="6511307" y="33527"/>
                </a:moveTo>
                <a:lnTo>
                  <a:pt x="6421120" y="33527"/>
                </a:lnTo>
                <a:lnTo>
                  <a:pt x="6433947" y="69468"/>
                </a:lnTo>
                <a:lnTo>
                  <a:pt x="6427606" y="71739"/>
                </a:lnTo>
                <a:lnTo>
                  <a:pt x="6440424" y="107568"/>
                </a:lnTo>
                <a:lnTo>
                  <a:pt x="6511307" y="33527"/>
                </a:lnTo>
                <a:close/>
              </a:path>
              <a:path w="6529070" h="2367915">
                <a:moveTo>
                  <a:pt x="6414752" y="35808"/>
                </a:moveTo>
                <a:lnTo>
                  <a:pt x="6385306" y="46354"/>
                </a:lnTo>
                <a:lnTo>
                  <a:pt x="6398133" y="82295"/>
                </a:lnTo>
                <a:lnTo>
                  <a:pt x="6427606" y="71739"/>
                </a:lnTo>
                <a:lnTo>
                  <a:pt x="6414752" y="35808"/>
                </a:lnTo>
                <a:close/>
              </a:path>
              <a:path w="6529070" h="2367915">
                <a:moveTo>
                  <a:pt x="6421120" y="33527"/>
                </a:moveTo>
                <a:lnTo>
                  <a:pt x="6414752" y="35808"/>
                </a:lnTo>
                <a:lnTo>
                  <a:pt x="6427606" y="71739"/>
                </a:lnTo>
                <a:lnTo>
                  <a:pt x="6433947" y="69468"/>
                </a:lnTo>
                <a:lnTo>
                  <a:pt x="6421120" y="33527"/>
                </a:lnTo>
                <a:close/>
              </a:path>
              <a:path w="6529070" h="2367915">
                <a:moveTo>
                  <a:pt x="6401942" y="0"/>
                </a:moveTo>
                <a:lnTo>
                  <a:pt x="6414752" y="35808"/>
                </a:lnTo>
                <a:lnTo>
                  <a:pt x="6421120" y="33527"/>
                </a:lnTo>
                <a:lnTo>
                  <a:pt x="6511307" y="33527"/>
                </a:lnTo>
                <a:lnTo>
                  <a:pt x="6528815" y="15239"/>
                </a:lnTo>
                <a:lnTo>
                  <a:pt x="6401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80765" y="2181605"/>
            <a:ext cx="4308475" cy="2312035"/>
          </a:xfrm>
          <a:custGeom>
            <a:avLst/>
            <a:gdLst/>
            <a:ahLst/>
            <a:cxnLst/>
            <a:rect l="l" t="t" r="r" b="b"/>
            <a:pathLst>
              <a:path w="4308475" h="2312035">
                <a:moveTo>
                  <a:pt x="33655" y="2260473"/>
                </a:moveTo>
                <a:lnTo>
                  <a:pt x="0" y="2278507"/>
                </a:lnTo>
                <a:lnTo>
                  <a:pt x="18034" y="2312035"/>
                </a:lnTo>
                <a:lnTo>
                  <a:pt x="51562" y="2294128"/>
                </a:lnTo>
                <a:lnTo>
                  <a:pt x="33655" y="2260473"/>
                </a:lnTo>
                <a:close/>
              </a:path>
              <a:path w="4308475" h="2312035">
                <a:moveTo>
                  <a:pt x="100837" y="2224659"/>
                </a:moveTo>
                <a:lnTo>
                  <a:pt x="67310" y="2242566"/>
                </a:lnTo>
                <a:lnTo>
                  <a:pt x="85217" y="2276221"/>
                </a:lnTo>
                <a:lnTo>
                  <a:pt x="118872" y="2258187"/>
                </a:lnTo>
                <a:lnTo>
                  <a:pt x="100837" y="2224659"/>
                </a:lnTo>
                <a:close/>
              </a:path>
              <a:path w="4308475" h="2312035">
                <a:moveTo>
                  <a:pt x="168148" y="2188718"/>
                </a:moveTo>
                <a:lnTo>
                  <a:pt x="134493" y="2206625"/>
                </a:lnTo>
                <a:lnTo>
                  <a:pt x="152400" y="2240280"/>
                </a:lnTo>
                <a:lnTo>
                  <a:pt x="186055" y="2222373"/>
                </a:lnTo>
                <a:lnTo>
                  <a:pt x="168148" y="2188718"/>
                </a:lnTo>
                <a:close/>
              </a:path>
              <a:path w="4308475" h="2312035">
                <a:moveTo>
                  <a:pt x="235331" y="2152904"/>
                </a:moveTo>
                <a:lnTo>
                  <a:pt x="201675" y="2170811"/>
                </a:lnTo>
                <a:lnTo>
                  <a:pt x="219583" y="2204466"/>
                </a:lnTo>
                <a:lnTo>
                  <a:pt x="253237" y="2186432"/>
                </a:lnTo>
                <a:lnTo>
                  <a:pt x="235331" y="2152904"/>
                </a:lnTo>
                <a:close/>
              </a:path>
              <a:path w="4308475" h="2312035">
                <a:moveTo>
                  <a:pt x="302513" y="2116963"/>
                </a:moveTo>
                <a:lnTo>
                  <a:pt x="268859" y="2134870"/>
                </a:lnTo>
                <a:lnTo>
                  <a:pt x="286893" y="2168525"/>
                </a:lnTo>
                <a:lnTo>
                  <a:pt x="320421" y="2150618"/>
                </a:lnTo>
                <a:lnTo>
                  <a:pt x="302513" y="2116963"/>
                </a:lnTo>
                <a:close/>
              </a:path>
              <a:path w="4308475" h="2312035">
                <a:moveTo>
                  <a:pt x="369697" y="2081022"/>
                </a:moveTo>
                <a:lnTo>
                  <a:pt x="336169" y="2099056"/>
                </a:lnTo>
                <a:lnTo>
                  <a:pt x="354075" y="2132584"/>
                </a:lnTo>
                <a:lnTo>
                  <a:pt x="387731" y="2114677"/>
                </a:lnTo>
                <a:lnTo>
                  <a:pt x="369697" y="2081022"/>
                </a:lnTo>
                <a:close/>
              </a:path>
              <a:path w="4308475" h="2312035">
                <a:moveTo>
                  <a:pt x="437007" y="2045208"/>
                </a:moveTo>
                <a:lnTo>
                  <a:pt x="403351" y="2063115"/>
                </a:lnTo>
                <a:lnTo>
                  <a:pt x="421259" y="2096770"/>
                </a:lnTo>
                <a:lnTo>
                  <a:pt x="454913" y="2078736"/>
                </a:lnTo>
                <a:lnTo>
                  <a:pt x="437007" y="2045208"/>
                </a:lnTo>
                <a:close/>
              </a:path>
              <a:path w="4308475" h="2312035">
                <a:moveTo>
                  <a:pt x="504189" y="2009267"/>
                </a:moveTo>
                <a:lnTo>
                  <a:pt x="470535" y="2027301"/>
                </a:lnTo>
                <a:lnTo>
                  <a:pt x="488569" y="2060829"/>
                </a:lnTo>
                <a:lnTo>
                  <a:pt x="522097" y="2042922"/>
                </a:lnTo>
                <a:lnTo>
                  <a:pt x="504189" y="2009267"/>
                </a:lnTo>
                <a:close/>
              </a:path>
              <a:path w="4308475" h="2312035">
                <a:moveTo>
                  <a:pt x="571373" y="1973453"/>
                </a:moveTo>
                <a:lnTo>
                  <a:pt x="537845" y="1991360"/>
                </a:lnTo>
                <a:lnTo>
                  <a:pt x="555751" y="2025015"/>
                </a:lnTo>
                <a:lnTo>
                  <a:pt x="589407" y="2006981"/>
                </a:lnTo>
                <a:lnTo>
                  <a:pt x="571373" y="1973453"/>
                </a:lnTo>
                <a:close/>
              </a:path>
              <a:path w="4308475" h="2312035">
                <a:moveTo>
                  <a:pt x="638683" y="1937512"/>
                </a:moveTo>
                <a:lnTo>
                  <a:pt x="605027" y="1955419"/>
                </a:lnTo>
                <a:lnTo>
                  <a:pt x="622935" y="1989074"/>
                </a:lnTo>
                <a:lnTo>
                  <a:pt x="656589" y="1971167"/>
                </a:lnTo>
                <a:lnTo>
                  <a:pt x="638683" y="1937512"/>
                </a:lnTo>
                <a:close/>
              </a:path>
              <a:path w="4308475" h="2312035">
                <a:moveTo>
                  <a:pt x="705865" y="1901571"/>
                </a:moveTo>
                <a:lnTo>
                  <a:pt x="672211" y="1919605"/>
                </a:lnTo>
                <a:lnTo>
                  <a:pt x="690118" y="1953133"/>
                </a:lnTo>
                <a:lnTo>
                  <a:pt x="723773" y="1935226"/>
                </a:lnTo>
                <a:lnTo>
                  <a:pt x="705865" y="1901571"/>
                </a:lnTo>
                <a:close/>
              </a:path>
              <a:path w="4308475" h="2312035">
                <a:moveTo>
                  <a:pt x="773049" y="1865757"/>
                </a:moveTo>
                <a:lnTo>
                  <a:pt x="739394" y="1883664"/>
                </a:lnTo>
                <a:lnTo>
                  <a:pt x="757427" y="1917319"/>
                </a:lnTo>
                <a:lnTo>
                  <a:pt x="790956" y="1899412"/>
                </a:lnTo>
                <a:lnTo>
                  <a:pt x="773049" y="1865757"/>
                </a:lnTo>
                <a:close/>
              </a:path>
              <a:path w="4308475" h="2312035">
                <a:moveTo>
                  <a:pt x="840232" y="1829816"/>
                </a:moveTo>
                <a:lnTo>
                  <a:pt x="806704" y="1847850"/>
                </a:lnTo>
                <a:lnTo>
                  <a:pt x="824611" y="1881378"/>
                </a:lnTo>
                <a:lnTo>
                  <a:pt x="858265" y="1863471"/>
                </a:lnTo>
                <a:lnTo>
                  <a:pt x="840232" y="1829816"/>
                </a:lnTo>
                <a:close/>
              </a:path>
              <a:path w="4308475" h="2312035">
                <a:moveTo>
                  <a:pt x="907542" y="1794002"/>
                </a:moveTo>
                <a:lnTo>
                  <a:pt x="873887" y="1811909"/>
                </a:lnTo>
                <a:lnTo>
                  <a:pt x="891794" y="1845564"/>
                </a:lnTo>
                <a:lnTo>
                  <a:pt x="925449" y="1827530"/>
                </a:lnTo>
                <a:lnTo>
                  <a:pt x="907542" y="1794002"/>
                </a:lnTo>
                <a:close/>
              </a:path>
              <a:path w="4308475" h="2312035">
                <a:moveTo>
                  <a:pt x="974725" y="1758061"/>
                </a:moveTo>
                <a:lnTo>
                  <a:pt x="941070" y="1775968"/>
                </a:lnTo>
                <a:lnTo>
                  <a:pt x="959104" y="1809623"/>
                </a:lnTo>
                <a:lnTo>
                  <a:pt x="992632" y="1791716"/>
                </a:lnTo>
                <a:lnTo>
                  <a:pt x="974725" y="1758061"/>
                </a:lnTo>
                <a:close/>
              </a:path>
              <a:path w="4308475" h="2312035">
                <a:moveTo>
                  <a:pt x="1041908" y="1722247"/>
                </a:moveTo>
                <a:lnTo>
                  <a:pt x="1008380" y="1740154"/>
                </a:lnTo>
                <a:lnTo>
                  <a:pt x="1026287" y="1773682"/>
                </a:lnTo>
                <a:lnTo>
                  <a:pt x="1059942" y="1755775"/>
                </a:lnTo>
                <a:lnTo>
                  <a:pt x="1041908" y="1722247"/>
                </a:lnTo>
                <a:close/>
              </a:path>
              <a:path w="4308475" h="2312035">
                <a:moveTo>
                  <a:pt x="1109218" y="1686306"/>
                </a:moveTo>
                <a:lnTo>
                  <a:pt x="1075563" y="1704213"/>
                </a:lnTo>
                <a:lnTo>
                  <a:pt x="1093470" y="1737868"/>
                </a:lnTo>
                <a:lnTo>
                  <a:pt x="1127125" y="1719961"/>
                </a:lnTo>
                <a:lnTo>
                  <a:pt x="1109218" y="1686306"/>
                </a:lnTo>
                <a:close/>
              </a:path>
              <a:path w="4308475" h="2312035">
                <a:moveTo>
                  <a:pt x="1176401" y="1650365"/>
                </a:moveTo>
                <a:lnTo>
                  <a:pt x="1142746" y="1668399"/>
                </a:lnTo>
                <a:lnTo>
                  <a:pt x="1160652" y="1701927"/>
                </a:lnTo>
                <a:lnTo>
                  <a:pt x="1194308" y="1684020"/>
                </a:lnTo>
                <a:lnTo>
                  <a:pt x="1176401" y="1650365"/>
                </a:lnTo>
                <a:close/>
              </a:path>
              <a:path w="4308475" h="2312035">
                <a:moveTo>
                  <a:pt x="1243584" y="1614551"/>
                </a:moveTo>
                <a:lnTo>
                  <a:pt x="1209929" y="1632458"/>
                </a:lnTo>
                <a:lnTo>
                  <a:pt x="1227963" y="1666113"/>
                </a:lnTo>
                <a:lnTo>
                  <a:pt x="1261490" y="1648079"/>
                </a:lnTo>
                <a:lnTo>
                  <a:pt x="1243584" y="1614551"/>
                </a:lnTo>
                <a:close/>
              </a:path>
              <a:path w="4308475" h="2312035">
                <a:moveTo>
                  <a:pt x="1310767" y="1578610"/>
                </a:moveTo>
                <a:lnTo>
                  <a:pt x="1277239" y="1596517"/>
                </a:lnTo>
                <a:lnTo>
                  <a:pt x="1295146" y="1630172"/>
                </a:lnTo>
                <a:lnTo>
                  <a:pt x="1328801" y="1612265"/>
                </a:lnTo>
                <a:lnTo>
                  <a:pt x="1310767" y="1578610"/>
                </a:lnTo>
                <a:close/>
              </a:path>
              <a:path w="4308475" h="2312035">
                <a:moveTo>
                  <a:pt x="1378077" y="1542796"/>
                </a:moveTo>
                <a:lnTo>
                  <a:pt x="1344422" y="1560703"/>
                </a:lnTo>
                <a:lnTo>
                  <a:pt x="1362329" y="1594358"/>
                </a:lnTo>
                <a:lnTo>
                  <a:pt x="1395984" y="1576324"/>
                </a:lnTo>
                <a:lnTo>
                  <a:pt x="1378077" y="1542796"/>
                </a:lnTo>
                <a:close/>
              </a:path>
              <a:path w="4308475" h="2312035">
                <a:moveTo>
                  <a:pt x="1445260" y="1506855"/>
                </a:moveTo>
                <a:lnTo>
                  <a:pt x="1411605" y="1524762"/>
                </a:lnTo>
                <a:lnTo>
                  <a:pt x="1429639" y="1558417"/>
                </a:lnTo>
                <a:lnTo>
                  <a:pt x="1463167" y="1540510"/>
                </a:lnTo>
                <a:lnTo>
                  <a:pt x="1445260" y="1506855"/>
                </a:lnTo>
                <a:close/>
              </a:path>
              <a:path w="4308475" h="2312035">
                <a:moveTo>
                  <a:pt x="1512443" y="1470914"/>
                </a:moveTo>
                <a:lnTo>
                  <a:pt x="1478914" y="1488948"/>
                </a:lnTo>
                <a:lnTo>
                  <a:pt x="1496822" y="1522476"/>
                </a:lnTo>
                <a:lnTo>
                  <a:pt x="1530477" y="1504569"/>
                </a:lnTo>
                <a:lnTo>
                  <a:pt x="1512443" y="1470914"/>
                </a:lnTo>
                <a:close/>
              </a:path>
              <a:path w="4308475" h="2312035">
                <a:moveTo>
                  <a:pt x="1579752" y="1435100"/>
                </a:moveTo>
                <a:lnTo>
                  <a:pt x="1546098" y="1453007"/>
                </a:lnTo>
                <a:lnTo>
                  <a:pt x="1564005" y="1486662"/>
                </a:lnTo>
                <a:lnTo>
                  <a:pt x="1597660" y="1468628"/>
                </a:lnTo>
                <a:lnTo>
                  <a:pt x="1579752" y="1435100"/>
                </a:lnTo>
                <a:close/>
              </a:path>
              <a:path w="4308475" h="2312035">
                <a:moveTo>
                  <a:pt x="1646936" y="1399159"/>
                </a:moveTo>
                <a:lnTo>
                  <a:pt x="1613281" y="1417193"/>
                </a:lnTo>
                <a:lnTo>
                  <a:pt x="1631188" y="1450721"/>
                </a:lnTo>
                <a:lnTo>
                  <a:pt x="1664843" y="1432814"/>
                </a:lnTo>
                <a:lnTo>
                  <a:pt x="1646936" y="1399159"/>
                </a:lnTo>
                <a:close/>
              </a:path>
              <a:path w="4308475" h="2312035">
                <a:moveTo>
                  <a:pt x="1714119" y="1363345"/>
                </a:moveTo>
                <a:lnTo>
                  <a:pt x="1680464" y="1381252"/>
                </a:lnTo>
                <a:lnTo>
                  <a:pt x="1698498" y="1414907"/>
                </a:lnTo>
                <a:lnTo>
                  <a:pt x="1732026" y="1396873"/>
                </a:lnTo>
                <a:lnTo>
                  <a:pt x="1714119" y="1363345"/>
                </a:lnTo>
                <a:close/>
              </a:path>
              <a:path w="4308475" h="2312035">
                <a:moveTo>
                  <a:pt x="1781302" y="1327404"/>
                </a:moveTo>
                <a:lnTo>
                  <a:pt x="1747774" y="1345311"/>
                </a:lnTo>
                <a:lnTo>
                  <a:pt x="1765681" y="1378966"/>
                </a:lnTo>
                <a:lnTo>
                  <a:pt x="1799336" y="1361059"/>
                </a:lnTo>
                <a:lnTo>
                  <a:pt x="1781302" y="1327404"/>
                </a:lnTo>
                <a:close/>
              </a:path>
              <a:path w="4308475" h="2312035">
                <a:moveTo>
                  <a:pt x="1848612" y="1291463"/>
                </a:moveTo>
                <a:lnTo>
                  <a:pt x="1814957" y="1309497"/>
                </a:lnTo>
                <a:lnTo>
                  <a:pt x="1832864" y="1343025"/>
                </a:lnTo>
                <a:lnTo>
                  <a:pt x="1866519" y="1325118"/>
                </a:lnTo>
                <a:lnTo>
                  <a:pt x="1848612" y="1291463"/>
                </a:lnTo>
                <a:close/>
              </a:path>
              <a:path w="4308475" h="2312035">
                <a:moveTo>
                  <a:pt x="1915795" y="1255649"/>
                </a:moveTo>
                <a:lnTo>
                  <a:pt x="1882139" y="1273556"/>
                </a:lnTo>
                <a:lnTo>
                  <a:pt x="1900174" y="1307211"/>
                </a:lnTo>
                <a:lnTo>
                  <a:pt x="1933702" y="1289177"/>
                </a:lnTo>
                <a:lnTo>
                  <a:pt x="1915795" y="1255649"/>
                </a:lnTo>
                <a:close/>
              </a:path>
              <a:path w="4308475" h="2312035">
                <a:moveTo>
                  <a:pt x="1982977" y="1219708"/>
                </a:moveTo>
                <a:lnTo>
                  <a:pt x="1949450" y="1237742"/>
                </a:lnTo>
                <a:lnTo>
                  <a:pt x="1967357" y="1271270"/>
                </a:lnTo>
                <a:lnTo>
                  <a:pt x="2001012" y="1253363"/>
                </a:lnTo>
                <a:lnTo>
                  <a:pt x="1982977" y="1219708"/>
                </a:lnTo>
                <a:close/>
              </a:path>
              <a:path w="4308475" h="2312035">
                <a:moveTo>
                  <a:pt x="2050288" y="1183894"/>
                </a:moveTo>
                <a:lnTo>
                  <a:pt x="2016633" y="1201801"/>
                </a:lnTo>
                <a:lnTo>
                  <a:pt x="2034539" y="1235456"/>
                </a:lnTo>
                <a:lnTo>
                  <a:pt x="2068195" y="1217422"/>
                </a:lnTo>
                <a:lnTo>
                  <a:pt x="2050288" y="1183894"/>
                </a:lnTo>
                <a:close/>
              </a:path>
              <a:path w="4308475" h="2312035">
                <a:moveTo>
                  <a:pt x="2117471" y="1147953"/>
                </a:moveTo>
                <a:lnTo>
                  <a:pt x="2083815" y="1165860"/>
                </a:lnTo>
                <a:lnTo>
                  <a:pt x="2101723" y="1199515"/>
                </a:lnTo>
                <a:lnTo>
                  <a:pt x="2135378" y="1181608"/>
                </a:lnTo>
                <a:lnTo>
                  <a:pt x="2117471" y="1147953"/>
                </a:lnTo>
                <a:close/>
              </a:path>
              <a:path w="4308475" h="2312035">
                <a:moveTo>
                  <a:pt x="2184654" y="1112012"/>
                </a:moveTo>
                <a:lnTo>
                  <a:pt x="2150999" y="1130046"/>
                </a:lnTo>
                <a:lnTo>
                  <a:pt x="2169033" y="1163574"/>
                </a:lnTo>
                <a:lnTo>
                  <a:pt x="2202561" y="1145667"/>
                </a:lnTo>
                <a:lnTo>
                  <a:pt x="2184654" y="1112012"/>
                </a:lnTo>
                <a:close/>
              </a:path>
              <a:path w="4308475" h="2312035">
                <a:moveTo>
                  <a:pt x="2251837" y="1076198"/>
                </a:moveTo>
                <a:lnTo>
                  <a:pt x="2218309" y="1094105"/>
                </a:lnTo>
                <a:lnTo>
                  <a:pt x="2236216" y="1127760"/>
                </a:lnTo>
                <a:lnTo>
                  <a:pt x="2269871" y="1109853"/>
                </a:lnTo>
                <a:lnTo>
                  <a:pt x="2251837" y="1076198"/>
                </a:lnTo>
                <a:close/>
              </a:path>
              <a:path w="4308475" h="2312035">
                <a:moveTo>
                  <a:pt x="2319147" y="1040257"/>
                </a:moveTo>
                <a:lnTo>
                  <a:pt x="2285492" y="1058291"/>
                </a:lnTo>
                <a:lnTo>
                  <a:pt x="2303399" y="1091819"/>
                </a:lnTo>
                <a:lnTo>
                  <a:pt x="2337054" y="1073912"/>
                </a:lnTo>
                <a:lnTo>
                  <a:pt x="2319147" y="1040257"/>
                </a:lnTo>
                <a:close/>
              </a:path>
              <a:path w="4308475" h="2312035">
                <a:moveTo>
                  <a:pt x="2386330" y="1004443"/>
                </a:moveTo>
                <a:lnTo>
                  <a:pt x="2352675" y="1022350"/>
                </a:lnTo>
                <a:lnTo>
                  <a:pt x="2370709" y="1056005"/>
                </a:lnTo>
                <a:lnTo>
                  <a:pt x="2404237" y="1037971"/>
                </a:lnTo>
                <a:lnTo>
                  <a:pt x="2386330" y="1004443"/>
                </a:lnTo>
                <a:close/>
              </a:path>
              <a:path w="4308475" h="2312035">
                <a:moveTo>
                  <a:pt x="2453513" y="968502"/>
                </a:moveTo>
                <a:lnTo>
                  <a:pt x="2419985" y="986409"/>
                </a:lnTo>
                <a:lnTo>
                  <a:pt x="2437892" y="1020064"/>
                </a:lnTo>
                <a:lnTo>
                  <a:pt x="2471547" y="1002157"/>
                </a:lnTo>
                <a:lnTo>
                  <a:pt x="2453513" y="968502"/>
                </a:lnTo>
                <a:close/>
              </a:path>
              <a:path w="4308475" h="2312035">
                <a:moveTo>
                  <a:pt x="2520823" y="932688"/>
                </a:moveTo>
                <a:lnTo>
                  <a:pt x="2487168" y="950595"/>
                </a:lnTo>
                <a:lnTo>
                  <a:pt x="2505075" y="984123"/>
                </a:lnTo>
                <a:lnTo>
                  <a:pt x="2538730" y="966216"/>
                </a:lnTo>
                <a:lnTo>
                  <a:pt x="2520823" y="932688"/>
                </a:lnTo>
                <a:close/>
              </a:path>
              <a:path w="4308475" h="2312035">
                <a:moveTo>
                  <a:pt x="2588006" y="896747"/>
                </a:moveTo>
                <a:lnTo>
                  <a:pt x="2554351" y="914654"/>
                </a:lnTo>
                <a:lnTo>
                  <a:pt x="2572258" y="948309"/>
                </a:lnTo>
                <a:lnTo>
                  <a:pt x="2605913" y="930402"/>
                </a:lnTo>
                <a:lnTo>
                  <a:pt x="2588006" y="896747"/>
                </a:lnTo>
                <a:close/>
              </a:path>
              <a:path w="4308475" h="2312035">
                <a:moveTo>
                  <a:pt x="2655189" y="860806"/>
                </a:moveTo>
                <a:lnTo>
                  <a:pt x="2621534" y="878840"/>
                </a:lnTo>
                <a:lnTo>
                  <a:pt x="2639568" y="912368"/>
                </a:lnTo>
                <a:lnTo>
                  <a:pt x="2673096" y="894461"/>
                </a:lnTo>
                <a:lnTo>
                  <a:pt x="2655189" y="860806"/>
                </a:lnTo>
                <a:close/>
              </a:path>
              <a:path w="4308475" h="2312035">
                <a:moveTo>
                  <a:pt x="2722372" y="824992"/>
                </a:moveTo>
                <a:lnTo>
                  <a:pt x="2688844" y="842899"/>
                </a:lnTo>
                <a:lnTo>
                  <a:pt x="2706751" y="876554"/>
                </a:lnTo>
                <a:lnTo>
                  <a:pt x="2740406" y="858520"/>
                </a:lnTo>
                <a:lnTo>
                  <a:pt x="2722372" y="824992"/>
                </a:lnTo>
                <a:close/>
              </a:path>
              <a:path w="4308475" h="2312035">
                <a:moveTo>
                  <a:pt x="2789682" y="789051"/>
                </a:moveTo>
                <a:lnTo>
                  <a:pt x="2756027" y="806958"/>
                </a:lnTo>
                <a:lnTo>
                  <a:pt x="2773934" y="840613"/>
                </a:lnTo>
                <a:lnTo>
                  <a:pt x="2807589" y="822706"/>
                </a:lnTo>
                <a:lnTo>
                  <a:pt x="2789682" y="789051"/>
                </a:lnTo>
                <a:close/>
              </a:path>
              <a:path w="4308475" h="2312035">
                <a:moveTo>
                  <a:pt x="2856865" y="753237"/>
                </a:moveTo>
                <a:lnTo>
                  <a:pt x="2823210" y="771144"/>
                </a:lnTo>
                <a:lnTo>
                  <a:pt x="2841244" y="804799"/>
                </a:lnTo>
                <a:lnTo>
                  <a:pt x="2874772" y="786765"/>
                </a:lnTo>
                <a:lnTo>
                  <a:pt x="2856865" y="753237"/>
                </a:lnTo>
                <a:close/>
              </a:path>
              <a:path w="4308475" h="2312035">
                <a:moveTo>
                  <a:pt x="2924048" y="717296"/>
                </a:moveTo>
                <a:lnTo>
                  <a:pt x="2890520" y="735203"/>
                </a:lnTo>
                <a:lnTo>
                  <a:pt x="2908427" y="768858"/>
                </a:lnTo>
                <a:lnTo>
                  <a:pt x="2941955" y="750951"/>
                </a:lnTo>
                <a:lnTo>
                  <a:pt x="2924048" y="717296"/>
                </a:lnTo>
                <a:close/>
              </a:path>
              <a:path w="4308475" h="2312035">
                <a:moveTo>
                  <a:pt x="2991231" y="681355"/>
                </a:moveTo>
                <a:lnTo>
                  <a:pt x="2957703" y="699389"/>
                </a:lnTo>
                <a:lnTo>
                  <a:pt x="2975610" y="732917"/>
                </a:lnTo>
                <a:lnTo>
                  <a:pt x="3009265" y="715010"/>
                </a:lnTo>
                <a:lnTo>
                  <a:pt x="2991231" y="681355"/>
                </a:lnTo>
                <a:close/>
              </a:path>
              <a:path w="4308475" h="2312035">
                <a:moveTo>
                  <a:pt x="3058541" y="645541"/>
                </a:moveTo>
                <a:lnTo>
                  <a:pt x="3024886" y="663448"/>
                </a:lnTo>
                <a:lnTo>
                  <a:pt x="3042792" y="697103"/>
                </a:lnTo>
                <a:lnTo>
                  <a:pt x="3076448" y="679069"/>
                </a:lnTo>
                <a:lnTo>
                  <a:pt x="3058541" y="645541"/>
                </a:lnTo>
                <a:close/>
              </a:path>
              <a:path w="4308475" h="2312035">
                <a:moveTo>
                  <a:pt x="3125724" y="609600"/>
                </a:moveTo>
                <a:lnTo>
                  <a:pt x="3092068" y="627634"/>
                </a:lnTo>
                <a:lnTo>
                  <a:pt x="3110103" y="661162"/>
                </a:lnTo>
                <a:lnTo>
                  <a:pt x="3143631" y="643255"/>
                </a:lnTo>
                <a:lnTo>
                  <a:pt x="3125724" y="609600"/>
                </a:lnTo>
                <a:close/>
              </a:path>
              <a:path w="4308475" h="2312035">
                <a:moveTo>
                  <a:pt x="3192907" y="573786"/>
                </a:moveTo>
                <a:lnTo>
                  <a:pt x="3159379" y="591693"/>
                </a:lnTo>
                <a:lnTo>
                  <a:pt x="3177286" y="625348"/>
                </a:lnTo>
                <a:lnTo>
                  <a:pt x="3210941" y="607314"/>
                </a:lnTo>
                <a:lnTo>
                  <a:pt x="3192907" y="573786"/>
                </a:lnTo>
                <a:close/>
              </a:path>
              <a:path w="4308475" h="2312035">
                <a:moveTo>
                  <a:pt x="3260216" y="537845"/>
                </a:moveTo>
                <a:lnTo>
                  <a:pt x="3226562" y="555752"/>
                </a:lnTo>
                <a:lnTo>
                  <a:pt x="3244468" y="589407"/>
                </a:lnTo>
                <a:lnTo>
                  <a:pt x="3278124" y="571500"/>
                </a:lnTo>
                <a:lnTo>
                  <a:pt x="3260216" y="537845"/>
                </a:lnTo>
                <a:close/>
              </a:path>
              <a:path w="4308475" h="2312035">
                <a:moveTo>
                  <a:pt x="3327400" y="501904"/>
                </a:moveTo>
                <a:lnTo>
                  <a:pt x="3293744" y="519938"/>
                </a:lnTo>
                <a:lnTo>
                  <a:pt x="3311779" y="553466"/>
                </a:lnTo>
                <a:lnTo>
                  <a:pt x="3345307" y="535559"/>
                </a:lnTo>
                <a:lnTo>
                  <a:pt x="3327400" y="501904"/>
                </a:lnTo>
                <a:close/>
              </a:path>
              <a:path w="4308475" h="2312035">
                <a:moveTo>
                  <a:pt x="3394583" y="466090"/>
                </a:moveTo>
                <a:lnTo>
                  <a:pt x="3361055" y="483997"/>
                </a:lnTo>
                <a:lnTo>
                  <a:pt x="3378962" y="517652"/>
                </a:lnTo>
                <a:lnTo>
                  <a:pt x="3412490" y="499618"/>
                </a:lnTo>
                <a:lnTo>
                  <a:pt x="3394583" y="466090"/>
                </a:lnTo>
                <a:close/>
              </a:path>
              <a:path w="4308475" h="2312035">
                <a:moveTo>
                  <a:pt x="3461766" y="430149"/>
                </a:moveTo>
                <a:lnTo>
                  <a:pt x="3428238" y="448183"/>
                </a:lnTo>
                <a:lnTo>
                  <a:pt x="3446144" y="481711"/>
                </a:lnTo>
                <a:lnTo>
                  <a:pt x="3479800" y="463804"/>
                </a:lnTo>
                <a:lnTo>
                  <a:pt x="3461766" y="430149"/>
                </a:lnTo>
                <a:close/>
              </a:path>
              <a:path w="4308475" h="2312035">
                <a:moveTo>
                  <a:pt x="3529076" y="394335"/>
                </a:moveTo>
                <a:lnTo>
                  <a:pt x="3495420" y="412242"/>
                </a:lnTo>
                <a:lnTo>
                  <a:pt x="3513328" y="445897"/>
                </a:lnTo>
                <a:lnTo>
                  <a:pt x="3546983" y="427863"/>
                </a:lnTo>
                <a:lnTo>
                  <a:pt x="3529076" y="394335"/>
                </a:lnTo>
                <a:close/>
              </a:path>
              <a:path w="4308475" h="2312035">
                <a:moveTo>
                  <a:pt x="3596259" y="358394"/>
                </a:moveTo>
                <a:lnTo>
                  <a:pt x="3562604" y="376301"/>
                </a:lnTo>
                <a:lnTo>
                  <a:pt x="3580638" y="409956"/>
                </a:lnTo>
                <a:lnTo>
                  <a:pt x="3614166" y="392049"/>
                </a:lnTo>
                <a:lnTo>
                  <a:pt x="3596259" y="358394"/>
                </a:lnTo>
                <a:close/>
              </a:path>
              <a:path w="4308475" h="2312035">
                <a:moveTo>
                  <a:pt x="3663441" y="322453"/>
                </a:moveTo>
                <a:lnTo>
                  <a:pt x="3629914" y="340487"/>
                </a:lnTo>
                <a:lnTo>
                  <a:pt x="3647820" y="374015"/>
                </a:lnTo>
                <a:lnTo>
                  <a:pt x="3681476" y="356108"/>
                </a:lnTo>
                <a:lnTo>
                  <a:pt x="3663441" y="322453"/>
                </a:lnTo>
                <a:close/>
              </a:path>
              <a:path w="4308475" h="2312035">
                <a:moveTo>
                  <a:pt x="3730752" y="286639"/>
                </a:moveTo>
                <a:lnTo>
                  <a:pt x="3697096" y="304546"/>
                </a:lnTo>
                <a:lnTo>
                  <a:pt x="3715004" y="338201"/>
                </a:lnTo>
                <a:lnTo>
                  <a:pt x="3748659" y="320294"/>
                </a:lnTo>
                <a:lnTo>
                  <a:pt x="3730752" y="286639"/>
                </a:lnTo>
                <a:close/>
              </a:path>
              <a:path w="4308475" h="2312035">
                <a:moveTo>
                  <a:pt x="3797935" y="250698"/>
                </a:moveTo>
                <a:lnTo>
                  <a:pt x="3764280" y="268732"/>
                </a:lnTo>
                <a:lnTo>
                  <a:pt x="3782314" y="302260"/>
                </a:lnTo>
                <a:lnTo>
                  <a:pt x="3815841" y="284353"/>
                </a:lnTo>
                <a:lnTo>
                  <a:pt x="3797935" y="250698"/>
                </a:lnTo>
                <a:close/>
              </a:path>
              <a:path w="4308475" h="2312035">
                <a:moveTo>
                  <a:pt x="3865117" y="214884"/>
                </a:moveTo>
                <a:lnTo>
                  <a:pt x="3831590" y="232791"/>
                </a:lnTo>
                <a:lnTo>
                  <a:pt x="3849496" y="266446"/>
                </a:lnTo>
                <a:lnTo>
                  <a:pt x="3883152" y="248412"/>
                </a:lnTo>
                <a:lnTo>
                  <a:pt x="3865117" y="214884"/>
                </a:lnTo>
                <a:close/>
              </a:path>
              <a:path w="4308475" h="2312035">
                <a:moveTo>
                  <a:pt x="3932428" y="178943"/>
                </a:moveTo>
                <a:lnTo>
                  <a:pt x="3898773" y="196850"/>
                </a:lnTo>
                <a:lnTo>
                  <a:pt x="3916680" y="230505"/>
                </a:lnTo>
                <a:lnTo>
                  <a:pt x="3950335" y="212598"/>
                </a:lnTo>
                <a:lnTo>
                  <a:pt x="3932428" y="178943"/>
                </a:lnTo>
                <a:close/>
              </a:path>
              <a:path w="4308475" h="2312035">
                <a:moveTo>
                  <a:pt x="3999611" y="143129"/>
                </a:moveTo>
                <a:lnTo>
                  <a:pt x="3965956" y="161036"/>
                </a:lnTo>
                <a:lnTo>
                  <a:pt x="3983863" y="194564"/>
                </a:lnTo>
                <a:lnTo>
                  <a:pt x="4017517" y="176657"/>
                </a:lnTo>
                <a:lnTo>
                  <a:pt x="3999611" y="143129"/>
                </a:lnTo>
                <a:close/>
              </a:path>
              <a:path w="4308475" h="2312035">
                <a:moveTo>
                  <a:pt x="4066793" y="107188"/>
                </a:moveTo>
                <a:lnTo>
                  <a:pt x="4033139" y="125095"/>
                </a:lnTo>
                <a:lnTo>
                  <a:pt x="4051173" y="158750"/>
                </a:lnTo>
                <a:lnTo>
                  <a:pt x="4084701" y="140843"/>
                </a:lnTo>
                <a:lnTo>
                  <a:pt x="4066793" y="107188"/>
                </a:lnTo>
                <a:close/>
              </a:path>
              <a:path w="4308475" h="2312035">
                <a:moveTo>
                  <a:pt x="4133977" y="71247"/>
                </a:moveTo>
                <a:lnTo>
                  <a:pt x="4100449" y="89281"/>
                </a:lnTo>
                <a:lnTo>
                  <a:pt x="4118356" y="122809"/>
                </a:lnTo>
                <a:lnTo>
                  <a:pt x="4152011" y="104902"/>
                </a:lnTo>
                <a:lnTo>
                  <a:pt x="4133977" y="71247"/>
                </a:lnTo>
                <a:close/>
              </a:path>
              <a:path w="4308475" h="2312035">
                <a:moveTo>
                  <a:pt x="4282848" y="35433"/>
                </a:moveTo>
                <a:lnTo>
                  <a:pt x="4201287" y="35433"/>
                </a:lnTo>
                <a:lnTo>
                  <a:pt x="4219194" y="68961"/>
                </a:lnTo>
                <a:lnTo>
                  <a:pt x="4216088" y="70625"/>
                </a:lnTo>
                <a:lnTo>
                  <a:pt x="4234053" y="104267"/>
                </a:lnTo>
                <a:lnTo>
                  <a:pt x="4282848" y="35433"/>
                </a:lnTo>
                <a:close/>
              </a:path>
              <a:path w="4308475" h="2312035">
                <a:moveTo>
                  <a:pt x="4198178" y="37086"/>
                </a:moveTo>
                <a:lnTo>
                  <a:pt x="4167632" y="53340"/>
                </a:lnTo>
                <a:lnTo>
                  <a:pt x="4185539" y="86995"/>
                </a:lnTo>
                <a:lnTo>
                  <a:pt x="4216088" y="70625"/>
                </a:lnTo>
                <a:lnTo>
                  <a:pt x="4198178" y="37086"/>
                </a:lnTo>
                <a:close/>
              </a:path>
              <a:path w="4308475" h="2312035">
                <a:moveTo>
                  <a:pt x="4201287" y="35433"/>
                </a:moveTo>
                <a:lnTo>
                  <a:pt x="4198178" y="37086"/>
                </a:lnTo>
                <a:lnTo>
                  <a:pt x="4216088" y="70625"/>
                </a:lnTo>
                <a:lnTo>
                  <a:pt x="4219194" y="68961"/>
                </a:lnTo>
                <a:lnTo>
                  <a:pt x="4201287" y="35433"/>
                </a:lnTo>
                <a:close/>
              </a:path>
              <a:path w="4308475" h="2312035">
                <a:moveTo>
                  <a:pt x="4307967" y="0"/>
                </a:moveTo>
                <a:lnTo>
                  <a:pt x="4180205" y="3429"/>
                </a:lnTo>
                <a:lnTo>
                  <a:pt x="4198178" y="37086"/>
                </a:lnTo>
                <a:lnTo>
                  <a:pt x="4201287" y="35433"/>
                </a:lnTo>
                <a:lnTo>
                  <a:pt x="4282848" y="35433"/>
                </a:lnTo>
                <a:lnTo>
                  <a:pt x="430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35903" y="2181605"/>
            <a:ext cx="2143125" cy="2291715"/>
          </a:xfrm>
          <a:custGeom>
            <a:avLst/>
            <a:gdLst/>
            <a:ahLst/>
            <a:cxnLst/>
            <a:rect l="l" t="t" r="r" b="b"/>
            <a:pathLst>
              <a:path w="2143125" h="2291715">
                <a:moveTo>
                  <a:pt x="26035" y="2237613"/>
                </a:moveTo>
                <a:lnTo>
                  <a:pt x="0" y="2265426"/>
                </a:lnTo>
                <a:lnTo>
                  <a:pt x="27940" y="2291461"/>
                </a:lnTo>
                <a:lnTo>
                  <a:pt x="53848" y="2263648"/>
                </a:lnTo>
                <a:lnTo>
                  <a:pt x="26035" y="2237613"/>
                </a:lnTo>
                <a:close/>
              </a:path>
              <a:path w="2143125" h="2291715">
                <a:moveTo>
                  <a:pt x="78105" y="2181987"/>
                </a:moveTo>
                <a:lnTo>
                  <a:pt x="52070" y="2209800"/>
                </a:lnTo>
                <a:lnTo>
                  <a:pt x="79883" y="2235835"/>
                </a:lnTo>
                <a:lnTo>
                  <a:pt x="105918" y="2207895"/>
                </a:lnTo>
                <a:lnTo>
                  <a:pt x="78105" y="2181987"/>
                </a:lnTo>
                <a:close/>
              </a:path>
              <a:path w="2143125" h="2291715">
                <a:moveTo>
                  <a:pt x="130048" y="2126234"/>
                </a:moveTo>
                <a:lnTo>
                  <a:pt x="104140" y="2154047"/>
                </a:lnTo>
                <a:lnTo>
                  <a:pt x="131953" y="2180082"/>
                </a:lnTo>
                <a:lnTo>
                  <a:pt x="157987" y="2152269"/>
                </a:lnTo>
                <a:lnTo>
                  <a:pt x="130048" y="2126234"/>
                </a:lnTo>
                <a:close/>
              </a:path>
              <a:path w="2143125" h="2291715">
                <a:moveTo>
                  <a:pt x="182118" y="2070608"/>
                </a:moveTo>
                <a:lnTo>
                  <a:pt x="156083" y="2098421"/>
                </a:lnTo>
                <a:lnTo>
                  <a:pt x="183896" y="2124456"/>
                </a:lnTo>
                <a:lnTo>
                  <a:pt x="209931" y="2096643"/>
                </a:lnTo>
                <a:lnTo>
                  <a:pt x="182118" y="2070608"/>
                </a:lnTo>
                <a:close/>
              </a:path>
              <a:path w="2143125" h="2291715">
                <a:moveTo>
                  <a:pt x="234187" y="2014855"/>
                </a:moveTo>
                <a:lnTo>
                  <a:pt x="208153" y="2042795"/>
                </a:lnTo>
                <a:lnTo>
                  <a:pt x="235966" y="2068703"/>
                </a:lnTo>
                <a:lnTo>
                  <a:pt x="262000" y="2040890"/>
                </a:lnTo>
                <a:lnTo>
                  <a:pt x="234187" y="2014855"/>
                </a:lnTo>
                <a:close/>
              </a:path>
              <a:path w="2143125" h="2291715">
                <a:moveTo>
                  <a:pt x="286131" y="1959229"/>
                </a:moveTo>
                <a:lnTo>
                  <a:pt x="260223" y="1987042"/>
                </a:lnTo>
                <a:lnTo>
                  <a:pt x="288036" y="2013077"/>
                </a:lnTo>
                <a:lnTo>
                  <a:pt x="314071" y="1985264"/>
                </a:lnTo>
                <a:lnTo>
                  <a:pt x="286131" y="1959229"/>
                </a:lnTo>
                <a:close/>
              </a:path>
              <a:path w="2143125" h="2291715">
                <a:moveTo>
                  <a:pt x="338200" y="1903603"/>
                </a:moveTo>
                <a:lnTo>
                  <a:pt x="312166" y="1931416"/>
                </a:lnTo>
                <a:lnTo>
                  <a:pt x="339979" y="1957451"/>
                </a:lnTo>
                <a:lnTo>
                  <a:pt x="366013" y="1929511"/>
                </a:lnTo>
                <a:lnTo>
                  <a:pt x="338200" y="1903603"/>
                </a:lnTo>
                <a:close/>
              </a:path>
              <a:path w="2143125" h="2291715">
                <a:moveTo>
                  <a:pt x="390271" y="1847850"/>
                </a:moveTo>
                <a:lnTo>
                  <a:pt x="364236" y="1875663"/>
                </a:lnTo>
                <a:lnTo>
                  <a:pt x="392049" y="1901698"/>
                </a:lnTo>
                <a:lnTo>
                  <a:pt x="418084" y="1873885"/>
                </a:lnTo>
                <a:lnTo>
                  <a:pt x="390271" y="1847850"/>
                </a:lnTo>
                <a:close/>
              </a:path>
              <a:path w="2143125" h="2291715">
                <a:moveTo>
                  <a:pt x="442213" y="1792224"/>
                </a:moveTo>
                <a:lnTo>
                  <a:pt x="416179" y="1820037"/>
                </a:lnTo>
                <a:lnTo>
                  <a:pt x="444119" y="1846072"/>
                </a:lnTo>
                <a:lnTo>
                  <a:pt x="470026" y="1818259"/>
                </a:lnTo>
                <a:lnTo>
                  <a:pt x="442213" y="1792224"/>
                </a:lnTo>
                <a:close/>
              </a:path>
              <a:path w="2143125" h="2291715">
                <a:moveTo>
                  <a:pt x="494284" y="1736471"/>
                </a:moveTo>
                <a:lnTo>
                  <a:pt x="468249" y="1764411"/>
                </a:lnTo>
                <a:lnTo>
                  <a:pt x="496062" y="1790319"/>
                </a:lnTo>
                <a:lnTo>
                  <a:pt x="522097" y="1762506"/>
                </a:lnTo>
                <a:lnTo>
                  <a:pt x="494284" y="1736471"/>
                </a:lnTo>
                <a:close/>
              </a:path>
              <a:path w="2143125" h="2291715">
                <a:moveTo>
                  <a:pt x="546226" y="1680845"/>
                </a:moveTo>
                <a:lnTo>
                  <a:pt x="520319" y="1708658"/>
                </a:lnTo>
                <a:lnTo>
                  <a:pt x="548132" y="1734693"/>
                </a:lnTo>
                <a:lnTo>
                  <a:pt x="574167" y="1706880"/>
                </a:lnTo>
                <a:lnTo>
                  <a:pt x="546226" y="1680845"/>
                </a:lnTo>
                <a:close/>
              </a:path>
              <a:path w="2143125" h="2291715">
                <a:moveTo>
                  <a:pt x="598297" y="1625219"/>
                </a:moveTo>
                <a:lnTo>
                  <a:pt x="572262" y="1653032"/>
                </a:lnTo>
                <a:lnTo>
                  <a:pt x="600201" y="1679067"/>
                </a:lnTo>
                <a:lnTo>
                  <a:pt x="626110" y="1651127"/>
                </a:lnTo>
                <a:lnTo>
                  <a:pt x="598297" y="1625219"/>
                </a:lnTo>
                <a:close/>
              </a:path>
              <a:path w="2143125" h="2291715">
                <a:moveTo>
                  <a:pt x="650367" y="1569466"/>
                </a:moveTo>
                <a:lnTo>
                  <a:pt x="624332" y="1597279"/>
                </a:lnTo>
                <a:lnTo>
                  <a:pt x="652145" y="1623314"/>
                </a:lnTo>
                <a:lnTo>
                  <a:pt x="678179" y="1595501"/>
                </a:lnTo>
                <a:lnTo>
                  <a:pt x="650367" y="1569466"/>
                </a:lnTo>
                <a:close/>
              </a:path>
              <a:path w="2143125" h="2291715">
                <a:moveTo>
                  <a:pt x="702310" y="1513840"/>
                </a:moveTo>
                <a:lnTo>
                  <a:pt x="676401" y="1541653"/>
                </a:lnTo>
                <a:lnTo>
                  <a:pt x="704215" y="1567688"/>
                </a:lnTo>
                <a:lnTo>
                  <a:pt x="730250" y="1539875"/>
                </a:lnTo>
                <a:lnTo>
                  <a:pt x="702310" y="1513840"/>
                </a:lnTo>
                <a:close/>
              </a:path>
              <a:path w="2143125" h="2291715">
                <a:moveTo>
                  <a:pt x="754379" y="1458087"/>
                </a:moveTo>
                <a:lnTo>
                  <a:pt x="728345" y="1486027"/>
                </a:lnTo>
                <a:lnTo>
                  <a:pt x="756157" y="1511935"/>
                </a:lnTo>
                <a:lnTo>
                  <a:pt x="782193" y="1484122"/>
                </a:lnTo>
                <a:lnTo>
                  <a:pt x="754379" y="1458087"/>
                </a:lnTo>
                <a:close/>
              </a:path>
              <a:path w="2143125" h="2291715">
                <a:moveTo>
                  <a:pt x="806450" y="1402461"/>
                </a:moveTo>
                <a:lnTo>
                  <a:pt x="780415" y="1430274"/>
                </a:lnTo>
                <a:lnTo>
                  <a:pt x="808227" y="1456309"/>
                </a:lnTo>
                <a:lnTo>
                  <a:pt x="834263" y="1428496"/>
                </a:lnTo>
                <a:lnTo>
                  <a:pt x="806450" y="1402461"/>
                </a:lnTo>
                <a:close/>
              </a:path>
              <a:path w="2143125" h="2291715">
                <a:moveTo>
                  <a:pt x="858393" y="1346708"/>
                </a:moveTo>
                <a:lnTo>
                  <a:pt x="832357" y="1374648"/>
                </a:lnTo>
                <a:lnTo>
                  <a:pt x="860298" y="1400683"/>
                </a:lnTo>
                <a:lnTo>
                  <a:pt x="886205" y="1372743"/>
                </a:lnTo>
                <a:lnTo>
                  <a:pt x="858393" y="1346708"/>
                </a:lnTo>
                <a:close/>
              </a:path>
              <a:path w="2143125" h="2291715">
                <a:moveTo>
                  <a:pt x="910463" y="1291082"/>
                </a:moveTo>
                <a:lnTo>
                  <a:pt x="884427" y="1318895"/>
                </a:lnTo>
                <a:lnTo>
                  <a:pt x="912241" y="1344930"/>
                </a:lnTo>
                <a:lnTo>
                  <a:pt x="938276" y="1317117"/>
                </a:lnTo>
                <a:lnTo>
                  <a:pt x="910463" y="1291082"/>
                </a:lnTo>
                <a:close/>
              </a:path>
              <a:path w="2143125" h="2291715">
                <a:moveTo>
                  <a:pt x="962532" y="1235456"/>
                </a:moveTo>
                <a:lnTo>
                  <a:pt x="936498" y="1263269"/>
                </a:lnTo>
                <a:lnTo>
                  <a:pt x="964311" y="1289304"/>
                </a:lnTo>
                <a:lnTo>
                  <a:pt x="990346" y="1261364"/>
                </a:lnTo>
                <a:lnTo>
                  <a:pt x="962532" y="1235456"/>
                </a:lnTo>
                <a:close/>
              </a:path>
              <a:path w="2143125" h="2291715">
                <a:moveTo>
                  <a:pt x="1014476" y="1179703"/>
                </a:moveTo>
                <a:lnTo>
                  <a:pt x="988441" y="1207516"/>
                </a:lnTo>
                <a:lnTo>
                  <a:pt x="1016380" y="1233551"/>
                </a:lnTo>
                <a:lnTo>
                  <a:pt x="1042289" y="1205738"/>
                </a:lnTo>
                <a:lnTo>
                  <a:pt x="1014476" y="1179703"/>
                </a:lnTo>
                <a:close/>
              </a:path>
              <a:path w="2143125" h="2291715">
                <a:moveTo>
                  <a:pt x="1066546" y="1124077"/>
                </a:moveTo>
                <a:lnTo>
                  <a:pt x="1040511" y="1151890"/>
                </a:lnTo>
                <a:lnTo>
                  <a:pt x="1068324" y="1177925"/>
                </a:lnTo>
                <a:lnTo>
                  <a:pt x="1094359" y="1150112"/>
                </a:lnTo>
                <a:lnTo>
                  <a:pt x="1066546" y="1124077"/>
                </a:lnTo>
                <a:close/>
              </a:path>
              <a:path w="2143125" h="2291715">
                <a:moveTo>
                  <a:pt x="1118489" y="1068324"/>
                </a:moveTo>
                <a:lnTo>
                  <a:pt x="1092580" y="1096264"/>
                </a:lnTo>
                <a:lnTo>
                  <a:pt x="1120394" y="1122172"/>
                </a:lnTo>
                <a:lnTo>
                  <a:pt x="1146428" y="1094359"/>
                </a:lnTo>
                <a:lnTo>
                  <a:pt x="1118489" y="1068324"/>
                </a:lnTo>
                <a:close/>
              </a:path>
              <a:path w="2143125" h="2291715">
                <a:moveTo>
                  <a:pt x="1170559" y="1012698"/>
                </a:moveTo>
                <a:lnTo>
                  <a:pt x="1144524" y="1040511"/>
                </a:lnTo>
                <a:lnTo>
                  <a:pt x="1172337" y="1066546"/>
                </a:lnTo>
                <a:lnTo>
                  <a:pt x="1198372" y="1038733"/>
                </a:lnTo>
                <a:lnTo>
                  <a:pt x="1170559" y="1012698"/>
                </a:lnTo>
                <a:close/>
              </a:path>
              <a:path w="2143125" h="2291715">
                <a:moveTo>
                  <a:pt x="1222628" y="957072"/>
                </a:moveTo>
                <a:lnTo>
                  <a:pt x="1196594" y="984885"/>
                </a:lnTo>
                <a:lnTo>
                  <a:pt x="1224406" y="1010920"/>
                </a:lnTo>
                <a:lnTo>
                  <a:pt x="1250442" y="982980"/>
                </a:lnTo>
                <a:lnTo>
                  <a:pt x="1222628" y="957072"/>
                </a:lnTo>
                <a:close/>
              </a:path>
              <a:path w="2143125" h="2291715">
                <a:moveTo>
                  <a:pt x="1274572" y="901319"/>
                </a:moveTo>
                <a:lnTo>
                  <a:pt x="1248537" y="929132"/>
                </a:lnTo>
                <a:lnTo>
                  <a:pt x="1276477" y="955167"/>
                </a:lnTo>
                <a:lnTo>
                  <a:pt x="1302512" y="927354"/>
                </a:lnTo>
                <a:lnTo>
                  <a:pt x="1274572" y="901319"/>
                </a:lnTo>
                <a:close/>
              </a:path>
              <a:path w="2143125" h="2291715">
                <a:moveTo>
                  <a:pt x="1326642" y="845693"/>
                </a:moveTo>
                <a:lnTo>
                  <a:pt x="1300606" y="873506"/>
                </a:lnTo>
                <a:lnTo>
                  <a:pt x="1328420" y="899541"/>
                </a:lnTo>
                <a:lnTo>
                  <a:pt x="1354454" y="871728"/>
                </a:lnTo>
                <a:lnTo>
                  <a:pt x="1326642" y="845693"/>
                </a:lnTo>
                <a:close/>
              </a:path>
              <a:path w="2143125" h="2291715">
                <a:moveTo>
                  <a:pt x="1378712" y="789940"/>
                </a:moveTo>
                <a:lnTo>
                  <a:pt x="1352677" y="817880"/>
                </a:lnTo>
                <a:lnTo>
                  <a:pt x="1380490" y="843788"/>
                </a:lnTo>
                <a:lnTo>
                  <a:pt x="1406525" y="815975"/>
                </a:lnTo>
                <a:lnTo>
                  <a:pt x="1378712" y="789940"/>
                </a:lnTo>
                <a:close/>
              </a:path>
              <a:path w="2143125" h="2291715">
                <a:moveTo>
                  <a:pt x="1430654" y="734314"/>
                </a:moveTo>
                <a:lnTo>
                  <a:pt x="1404620" y="762127"/>
                </a:lnTo>
                <a:lnTo>
                  <a:pt x="1432560" y="788162"/>
                </a:lnTo>
                <a:lnTo>
                  <a:pt x="1458468" y="760349"/>
                </a:lnTo>
                <a:lnTo>
                  <a:pt x="1430654" y="734314"/>
                </a:lnTo>
                <a:close/>
              </a:path>
              <a:path w="2143125" h="2291715">
                <a:moveTo>
                  <a:pt x="1482725" y="678688"/>
                </a:moveTo>
                <a:lnTo>
                  <a:pt x="1456690" y="706501"/>
                </a:lnTo>
                <a:lnTo>
                  <a:pt x="1484502" y="732536"/>
                </a:lnTo>
                <a:lnTo>
                  <a:pt x="1510538" y="704596"/>
                </a:lnTo>
                <a:lnTo>
                  <a:pt x="1482725" y="678688"/>
                </a:lnTo>
                <a:close/>
              </a:path>
              <a:path w="2143125" h="2291715">
                <a:moveTo>
                  <a:pt x="1534668" y="622935"/>
                </a:moveTo>
                <a:lnTo>
                  <a:pt x="1508760" y="650748"/>
                </a:lnTo>
                <a:lnTo>
                  <a:pt x="1536573" y="676783"/>
                </a:lnTo>
                <a:lnTo>
                  <a:pt x="1562607" y="648970"/>
                </a:lnTo>
                <a:lnTo>
                  <a:pt x="1534668" y="622935"/>
                </a:lnTo>
                <a:close/>
              </a:path>
              <a:path w="2143125" h="2291715">
                <a:moveTo>
                  <a:pt x="1586738" y="567309"/>
                </a:moveTo>
                <a:lnTo>
                  <a:pt x="1560702" y="595122"/>
                </a:lnTo>
                <a:lnTo>
                  <a:pt x="1588516" y="621157"/>
                </a:lnTo>
                <a:lnTo>
                  <a:pt x="1614551" y="593344"/>
                </a:lnTo>
                <a:lnTo>
                  <a:pt x="1586738" y="567309"/>
                </a:lnTo>
                <a:close/>
              </a:path>
              <a:path w="2143125" h="2291715">
                <a:moveTo>
                  <a:pt x="1638807" y="511556"/>
                </a:moveTo>
                <a:lnTo>
                  <a:pt x="1612773" y="539496"/>
                </a:lnTo>
                <a:lnTo>
                  <a:pt x="1640586" y="565404"/>
                </a:lnTo>
                <a:lnTo>
                  <a:pt x="1666621" y="537591"/>
                </a:lnTo>
                <a:lnTo>
                  <a:pt x="1638807" y="511556"/>
                </a:lnTo>
                <a:close/>
              </a:path>
              <a:path w="2143125" h="2291715">
                <a:moveTo>
                  <a:pt x="1690751" y="455930"/>
                </a:moveTo>
                <a:lnTo>
                  <a:pt x="1664843" y="483743"/>
                </a:lnTo>
                <a:lnTo>
                  <a:pt x="1692655" y="509778"/>
                </a:lnTo>
                <a:lnTo>
                  <a:pt x="1718691" y="481965"/>
                </a:lnTo>
                <a:lnTo>
                  <a:pt x="1690751" y="455930"/>
                </a:lnTo>
                <a:close/>
              </a:path>
              <a:path w="2143125" h="2291715">
                <a:moveTo>
                  <a:pt x="1742821" y="400304"/>
                </a:moveTo>
                <a:lnTo>
                  <a:pt x="1716786" y="428117"/>
                </a:lnTo>
                <a:lnTo>
                  <a:pt x="1744599" y="454152"/>
                </a:lnTo>
                <a:lnTo>
                  <a:pt x="1770634" y="426212"/>
                </a:lnTo>
                <a:lnTo>
                  <a:pt x="1742821" y="400304"/>
                </a:lnTo>
                <a:close/>
              </a:path>
              <a:path w="2143125" h="2291715">
                <a:moveTo>
                  <a:pt x="1794891" y="344551"/>
                </a:moveTo>
                <a:lnTo>
                  <a:pt x="1768855" y="372364"/>
                </a:lnTo>
                <a:lnTo>
                  <a:pt x="1796669" y="398399"/>
                </a:lnTo>
                <a:lnTo>
                  <a:pt x="1822703" y="370586"/>
                </a:lnTo>
                <a:lnTo>
                  <a:pt x="1794891" y="344551"/>
                </a:lnTo>
                <a:close/>
              </a:path>
              <a:path w="2143125" h="2291715">
                <a:moveTo>
                  <a:pt x="1846834" y="288925"/>
                </a:moveTo>
                <a:lnTo>
                  <a:pt x="1820799" y="316738"/>
                </a:lnTo>
                <a:lnTo>
                  <a:pt x="1848739" y="342773"/>
                </a:lnTo>
                <a:lnTo>
                  <a:pt x="1874647" y="314960"/>
                </a:lnTo>
                <a:lnTo>
                  <a:pt x="1846834" y="288925"/>
                </a:lnTo>
                <a:close/>
              </a:path>
              <a:path w="2143125" h="2291715">
                <a:moveTo>
                  <a:pt x="1898903" y="233172"/>
                </a:moveTo>
                <a:lnTo>
                  <a:pt x="1872869" y="260985"/>
                </a:lnTo>
                <a:lnTo>
                  <a:pt x="1900681" y="287020"/>
                </a:lnTo>
                <a:lnTo>
                  <a:pt x="1926717" y="259207"/>
                </a:lnTo>
                <a:lnTo>
                  <a:pt x="1898903" y="233172"/>
                </a:lnTo>
                <a:close/>
              </a:path>
              <a:path w="2143125" h="2291715">
                <a:moveTo>
                  <a:pt x="1950847" y="177546"/>
                </a:moveTo>
                <a:lnTo>
                  <a:pt x="1924939" y="205359"/>
                </a:lnTo>
                <a:lnTo>
                  <a:pt x="1952752" y="231394"/>
                </a:lnTo>
                <a:lnTo>
                  <a:pt x="1978787" y="203581"/>
                </a:lnTo>
                <a:lnTo>
                  <a:pt x="1950847" y="177546"/>
                </a:lnTo>
                <a:close/>
              </a:path>
              <a:path w="2143125" h="2291715">
                <a:moveTo>
                  <a:pt x="2002917" y="121793"/>
                </a:moveTo>
                <a:lnTo>
                  <a:pt x="1976881" y="149733"/>
                </a:lnTo>
                <a:lnTo>
                  <a:pt x="2004822" y="175641"/>
                </a:lnTo>
                <a:lnTo>
                  <a:pt x="2030729" y="147828"/>
                </a:lnTo>
                <a:lnTo>
                  <a:pt x="2002917" y="121793"/>
                </a:lnTo>
                <a:close/>
              </a:path>
              <a:path w="2143125" h="2291715">
                <a:moveTo>
                  <a:pt x="2123260" y="66167"/>
                </a:moveTo>
                <a:lnTo>
                  <a:pt x="2054987" y="66167"/>
                </a:lnTo>
                <a:lnTo>
                  <a:pt x="2082800" y="92202"/>
                </a:lnTo>
                <a:lnTo>
                  <a:pt x="2078747" y="96530"/>
                </a:lnTo>
                <a:lnTo>
                  <a:pt x="2106549" y="122555"/>
                </a:lnTo>
                <a:lnTo>
                  <a:pt x="2123260" y="66167"/>
                </a:lnTo>
                <a:close/>
              </a:path>
              <a:path w="2143125" h="2291715">
                <a:moveTo>
                  <a:pt x="2050934" y="70495"/>
                </a:moveTo>
                <a:lnTo>
                  <a:pt x="2028952" y="93980"/>
                </a:lnTo>
                <a:lnTo>
                  <a:pt x="2056765" y="120015"/>
                </a:lnTo>
                <a:lnTo>
                  <a:pt x="2078747" y="96530"/>
                </a:lnTo>
                <a:lnTo>
                  <a:pt x="2050934" y="70495"/>
                </a:lnTo>
                <a:close/>
              </a:path>
              <a:path w="2143125" h="2291715">
                <a:moveTo>
                  <a:pt x="2054987" y="66167"/>
                </a:moveTo>
                <a:lnTo>
                  <a:pt x="2050934" y="70495"/>
                </a:lnTo>
                <a:lnTo>
                  <a:pt x="2078747" y="96530"/>
                </a:lnTo>
                <a:lnTo>
                  <a:pt x="2082800" y="92202"/>
                </a:lnTo>
                <a:lnTo>
                  <a:pt x="2054987" y="66167"/>
                </a:lnTo>
                <a:close/>
              </a:path>
              <a:path w="2143125" h="2291715">
                <a:moveTo>
                  <a:pt x="2142871" y="0"/>
                </a:moveTo>
                <a:lnTo>
                  <a:pt x="2023110" y="44450"/>
                </a:lnTo>
                <a:lnTo>
                  <a:pt x="2050934" y="70495"/>
                </a:lnTo>
                <a:lnTo>
                  <a:pt x="2054987" y="66167"/>
                </a:lnTo>
                <a:lnTo>
                  <a:pt x="2123260" y="66167"/>
                </a:lnTo>
                <a:lnTo>
                  <a:pt x="2142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366010" y="5974181"/>
            <a:ext cx="462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either </a:t>
            </a:r>
            <a:r>
              <a:rPr sz="2400" b="1" spc="-5" dirty="0">
                <a:latin typeface="Calibri"/>
                <a:cs typeface="Calibri"/>
              </a:rPr>
              <a:t>input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53618" y="5456682"/>
            <a:ext cx="7847330" cy="471170"/>
          </a:xfrm>
          <a:custGeom>
            <a:avLst/>
            <a:gdLst/>
            <a:ahLst/>
            <a:cxnLst/>
            <a:rect l="l" t="t" r="r" b="b"/>
            <a:pathLst>
              <a:path w="7847330" h="471170">
                <a:moveTo>
                  <a:pt x="7847076" y="0"/>
                </a:moveTo>
                <a:lnTo>
                  <a:pt x="7842416" y="38194"/>
                </a:lnTo>
                <a:lnTo>
                  <a:pt x="7828927" y="74426"/>
                </a:lnTo>
                <a:lnTo>
                  <a:pt x="7807340" y="108210"/>
                </a:lnTo>
                <a:lnTo>
                  <a:pt x="7778390" y="139061"/>
                </a:lnTo>
                <a:lnTo>
                  <a:pt x="7742808" y="166497"/>
                </a:lnTo>
                <a:lnTo>
                  <a:pt x="7701329" y="190030"/>
                </a:lnTo>
                <a:lnTo>
                  <a:pt x="7654685" y="209178"/>
                </a:lnTo>
                <a:lnTo>
                  <a:pt x="7603609" y="223454"/>
                </a:lnTo>
                <a:lnTo>
                  <a:pt x="7548835" y="232376"/>
                </a:lnTo>
                <a:lnTo>
                  <a:pt x="7491095" y="235458"/>
                </a:lnTo>
                <a:lnTo>
                  <a:pt x="4279519" y="235458"/>
                </a:lnTo>
                <a:lnTo>
                  <a:pt x="4221778" y="238539"/>
                </a:lnTo>
                <a:lnTo>
                  <a:pt x="4167004" y="247462"/>
                </a:lnTo>
                <a:lnTo>
                  <a:pt x="4115928" y="261740"/>
                </a:lnTo>
                <a:lnTo>
                  <a:pt x="4069284" y="280889"/>
                </a:lnTo>
                <a:lnTo>
                  <a:pt x="4027804" y="304423"/>
                </a:lnTo>
                <a:lnTo>
                  <a:pt x="3992223" y="331859"/>
                </a:lnTo>
                <a:lnTo>
                  <a:pt x="3963273" y="362711"/>
                </a:lnTo>
                <a:lnTo>
                  <a:pt x="3941686" y="396494"/>
                </a:lnTo>
                <a:lnTo>
                  <a:pt x="3928197" y="432724"/>
                </a:lnTo>
                <a:lnTo>
                  <a:pt x="3923537" y="470916"/>
                </a:lnTo>
                <a:lnTo>
                  <a:pt x="3918878" y="432724"/>
                </a:lnTo>
                <a:lnTo>
                  <a:pt x="3905389" y="396494"/>
                </a:lnTo>
                <a:lnTo>
                  <a:pt x="3883802" y="362711"/>
                </a:lnTo>
                <a:lnTo>
                  <a:pt x="3854852" y="331859"/>
                </a:lnTo>
                <a:lnTo>
                  <a:pt x="3819271" y="304423"/>
                </a:lnTo>
                <a:lnTo>
                  <a:pt x="3777791" y="280889"/>
                </a:lnTo>
                <a:lnTo>
                  <a:pt x="3731147" y="261740"/>
                </a:lnTo>
                <a:lnTo>
                  <a:pt x="3680071" y="247462"/>
                </a:lnTo>
                <a:lnTo>
                  <a:pt x="3625297" y="238539"/>
                </a:lnTo>
                <a:lnTo>
                  <a:pt x="3567556" y="235458"/>
                </a:lnTo>
                <a:lnTo>
                  <a:pt x="355942" y="235458"/>
                </a:lnTo>
                <a:lnTo>
                  <a:pt x="298206" y="232376"/>
                </a:lnTo>
                <a:lnTo>
                  <a:pt x="243436" y="223454"/>
                </a:lnTo>
                <a:lnTo>
                  <a:pt x="192365" y="209178"/>
                </a:lnTo>
                <a:lnTo>
                  <a:pt x="145727" y="190030"/>
                </a:lnTo>
                <a:lnTo>
                  <a:pt x="104252" y="166497"/>
                </a:lnTo>
                <a:lnTo>
                  <a:pt x="68675" y="139061"/>
                </a:lnTo>
                <a:lnTo>
                  <a:pt x="39729" y="108210"/>
                </a:lnTo>
                <a:lnTo>
                  <a:pt x="18146" y="74426"/>
                </a:lnTo>
                <a:lnTo>
                  <a:pt x="4658" y="38194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86760" y="258699"/>
            <a:ext cx="555625" cy="228600"/>
          </a:xfrm>
          <a:custGeom>
            <a:avLst/>
            <a:gdLst/>
            <a:ahLst/>
            <a:cxnLst/>
            <a:rect l="l" t="t" r="r" b="b"/>
            <a:pathLst>
              <a:path w="555625" h="228600">
                <a:moveTo>
                  <a:pt x="328930" y="0"/>
                </a:moveTo>
                <a:lnTo>
                  <a:pt x="327618" y="76170"/>
                </a:lnTo>
                <a:lnTo>
                  <a:pt x="365759" y="76834"/>
                </a:lnTo>
                <a:lnTo>
                  <a:pt x="364363" y="153035"/>
                </a:lnTo>
                <a:lnTo>
                  <a:pt x="326294" y="153035"/>
                </a:lnTo>
                <a:lnTo>
                  <a:pt x="324993" y="228600"/>
                </a:lnTo>
                <a:lnTo>
                  <a:pt x="482818" y="153035"/>
                </a:lnTo>
                <a:lnTo>
                  <a:pt x="364363" y="153035"/>
                </a:lnTo>
                <a:lnTo>
                  <a:pt x="326305" y="152371"/>
                </a:lnTo>
                <a:lnTo>
                  <a:pt x="484203" y="152371"/>
                </a:lnTo>
                <a:lnTo>
                  <a:pt x="555498" y="118237"/>
                </a:lnTo>
                <a:lnTo>
                  <a:pt x="328930" y="0"/>
                </a:lnTo>
                <a:close/>
              </a:path>
              <a:path w="555625" h="228600">
                <a:moveTo>
                  <a:pt x="327618" y="76170"/>
                </a:moveTo>
                <a:lnTo>
                  <a:pt x="326305" y="152371"/>
                </a:lnTo>
                <a:lnTo>
                  <a:pt x="364363" y="153035"/>
                </a:lnTo>
                <a:lnTo>
                  <a:pt x="365759" y="76834"/>
                </a:lnTo>
                <a:lnTo>
                  <a:pt x="327618" y="76170"/>
                </a:lnTo>
                <a:close/>
              </a:path>
              <a:path w="555625" h="228600">
                <a:moveTo>
                  <a:pt x="1269" y="70484"/>
                </a:moveTo>
                <a:lnTo>
                  <a:pt x="0" y="146685"/>
                </a:lnTo>
                <a:lnTo>
                  <a:pt x="326305" y="152371"/>
                </a:lnTo>
                <a:lnTo>
                  <a:pt x="327618" y="76170"/>
                </a:lnTo>
                <a:lnTo>
                  <a:pt x="1269" y="70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3421507" y="76962"/>
            <a:ext cx="376427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Masked</a:t>
            </a:r>
            <a:r>
              <a:rPr sz="3200" b="1" i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85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7190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680" y="2798826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3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3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517" y="2762250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2909" y="25548"/>
                </a:moveTo>
                <a:lnTo>
                  <a:pt x="60696" y="47783"/>
                </a:lnTo>
                <a:lnTo>
                  <a:pt x="1933320" y="1076579"/>
                </a:lnTo>
                <a:lnTo>
                  <a:pt x="1945513" y="1054227"/>
                </a:lnTo>
                <a:lnTo>
                  <a:pt x="72909" y="25548"/>
                </a:lnTo>
                <a:close/>
              </a:path>
              <a:path w="1945639" h="1076960">
                <a:moveTo>
                  <a:pt x="0" y="0"/>
                </a:moveTo>
                <a:lnTo>
                  <a:pt x="48437" y="70103"/>
                </a:lnTo>
                <a:lnTo>
                  <a:pt x="60696" y="47783"/>
                </a:lnTo>
                <a:lnTo>
                  <a:pt x="49542" y="41655"/>
                </a:lnTo>
                <a:lnTo>
                  <a:pt x="61772" y="19430"/>
                </a:lnTo>
                <a:lnTo>
                  <a:pt x="76269" y="19430"/>
                </a:lnTo>
                <a:lnTo>
                  <a:pt x="85128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1772" y="19430"/>
                </a:moveTo>
                <a:lnTo>
                  <a:pt x="49542" y="41655"/>
                </a:lnTo>
                <a:lnTo>
                  <a:pt x="60696" y="47783"/>
                </a:lnTo>
                <a:lnTo>
                  <a:pt x="72909" y="25548"/>
                </a:lnTo>
                <a:lnTo>
                  <a:pt x="61772" y="19430"/>
                </a:lnTo>
                <a:close/>
              </a:path>
              <a:path w="1945639" h="1076960">
                <a:moveTo>
                  <a:pt x="76269" y="19430"/>
                </a:moveTo>
                <a:lnTo>
                  <a:pt x="61772" y="19430"/>
                </a:lnTo>
                <a:lnTo>
                  <a:pt x="72909" y="25548"/>
                </a:lnTo>
                <a:lnTo>
                  <a:pt x="76269" y="1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17769" y="27668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79384" y="278511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81860" y="374700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006" y="3757421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3691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5955" y="3757421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61110" y="434111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041" y="46200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8941" y="43380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24989" y="43380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58463" y="3729685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394836" y="374027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5902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44723" y="3675888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05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36441" y="432435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54729" y="4603241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54273" y="43213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00321" y="43213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202934" y="374065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639053" y="375094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81294" y="433349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19394" y="4613909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45173" y="43319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456041" y="3754373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892160" y="3764102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33766" y="4347209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71866" y="46276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97645" y="43456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37005" y="2601214"/>
            <a:ext cx="192531" cy="192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33673" y="2610357"/>
            <a:ext cx="192531" cy="1925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8902" y="2617977"/>
            <a:ext cx="192532" cy="1940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89850" y="2643885"/>
            <a:ext cx="192531" cy="1925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02152" y="2808223"/>
            <a:ext cx="4785995" cy="983615"/>
          </a:xfrm>
          <a:custGeom>
            <a:avLst/>
            <a:gdLst/>
            <a:ahLst/>
            <a:cxnLst/>
            <a:rect l="l" t="t" r="r" b="b"/>
            <a:pathLst>
              <a:path w="4785995" h="983614">
                <a:moveTo>
                  <a:pt x="4708273" y="24946"/>
                </a:moveTo>
                <a:lnTo>
                  <a:pt x="0" y="958723"/>
                </a:lnTo>
                <a:lnTo>
                  <a:pt x="4826" y="983614"/>
                </a:lnTo>
                <a:lnTo>
                  <a:pt x="4713218" y="49840"/>
                </a:lnTo>
                <a:lnTo>
                  <a:pt x="4708273" y="24946"/>
                </a:lnTo>
                <a:close/>
              </a:path>
              <a:path w="4785995" h="983614">
                <a:moveTo>
                  <a:pt x="4785025" y="22478"/>
                </a:moveTo>
                <a:lnTo>
                  <a:pt x="4720717" y="22478"/>
                </a:lnTo>
                <a:lnTo>
                  <a:pt x="4725670" y="47371"/>
                </a:lnTo>
                <a:lnTo>
                  <a:pt x="4713218" y="49840"/>
                </a:lnTo>
                <a:lnTo>
                  <a:pt x="4718177" y="74802"/>
                </a:lnTo>
                <a:lnTo>
                  <a:pt x="4785487" y="22605"/>
                </a:lnTo>
                <a:lnTo>
                  <a:pt x="4785025" y="22478"/>
                </a:lnTo>
                <a:close/>
              </a:path>
              <a:path w="4785995" h="983614">
                <a:moveTo>
                  <a:pt x="4720717" y="22478"/>
                </a:moveTo>
                <a:lnTo>
                  <a:pt x="4708273" y="24946"/>
                </a:lnTo>
                <a:lnTo>
                  <a:pt x="4713218" y="49840"/>
                </a:lnTo>
                <a:lnTo>
                  <a:pt x="4725670" y="47371"/>
                </a:lnTo>
                <a:lnTo>
                  <a:pt x="4720717" y="22478"/>
                </a:lnTo>
                <a:close/>
              </a:path>
              <a:path w="4785995" h="983614">
                <a:moveTo>
                  <a:pt x="4703318" y="0"/>
                </a:moveTo>
                <a:lnTo>
                  <a:pt x="4708273" y="24946"/>
                </a:lnTo>
                <a:lnTo>
                  <a:pt x="4720717" y="22478"/>
                </a:lnTo>
                <a:lnTo>
                  <a:pt x="4785025" y="22478"/>
                </a:lnTo>
                <a:lnTo>
                  <a:pt x="4703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99994" y="2798191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61026" y="23760"/>
                </a:moveTo>
                <a:lnTo>
                  <a:pt x="0" y="970280"/>
                </a:lnTo>
                <a:lnTo>
                  <a:pt x="9143" y="994029"/>
                </a:lnTo>
                <a:lnTo>
                  <a:pt x="2470168" y="47461"/>
                </a:lnTo>
                <a:lnTo>
                  <a:pt x="2461026" y="23760"/>
                </a:lnTo>
                <a:close/>
              </a:path>
              <a:path w="2536825" h="994410">
                <a:moveTo>
                  <a:pt x="2526724" y="19176"/>
                </a:moveTo>
                <a:lnTo>
                  <a:pt x="2472944" y="19176"/>
                </a:lnTo>
                <a:lnTo>
                  <a:pt x="2481960" y="42925"/>
                </a:lnTo>
                <a:lnTo>
                  <a:pt x="2470168" y="47461"/>
                </a:lnTo>
                <a:lnTo>
                  <a:pt x="2479294" y="71120"/>
                </a:lnTo>
                <a:lnTo>
                  <a:pt x="2526724" y="19176"/>
                </a:lnTo>
                <a:close/>
              </a:path>
              <a:path w="2536825" h="994410">
                <a:moveTo>
                  <a:pt x="2472944" y="19176"/>
                </a:moveTo>
                <a:lnTo>
                  <a:pt x="2461026" y="23760"/>
                </a:lnTo>
                <a:lnTo>
                  <a:pt x="2470168" y="47461"/>
                </a:lnTo>
                <a:lnTo>
                  <a:pt x="2481960" y="42925"/>
                </a:lnTo>
                <a:lnTo>
                  <a:pt x="2472944" y="19176"/>
                </a:lnTo>
                <a:close/>
              </a:path>
              <a:path w="2536825" h="994410">
                <a:moveTo>
                  <a:pt x="2451861" y="0"/>
                </a:moveTo>
                <a:lnTo>
                  <a:pt x="2461026" y="23760"/>
                </a:lnTo>
                <a:lnTo>
                  <a:pt x="2472944" y="19176"/>
                </a:lnTo>
                <a:lnTo>
                  <a:pt x="2526724" y="19176"/>
                </a:lnTo>
                <a:lnTo>
                  <a:pt x="2536697" y="8255"/>
                </a:lnTo>
                <a:lnTo>
                  <a:pt x="2451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92501" y="2797301"/>
            <a:ext cx="351155" cy="986790"/>
          </a:xfrm>
          <a:custGeom>
            <a:avLst/>
            <a:gdLst/>
            <a:ahLst/>
            <a:cxnLst/>
            <a:rect l="l" t="t" r="r" b="b"/>
            <a:pathLst>
              <a:path w="351154" h="986789">
                <a:moveTo>
                  <a:pt x="302697" y="68316"/>
                </a:moveTo>
                <a:lnTo>
                  <a:pt x="0" y="978789"/>
                </a:lnTo>
                <a:lnTo>
                  <a:pt x="24130" y="986790"/>
                </a:lnTo>
                <a:lnTo>
                  <a:pt x="326822" y="76330"/>
                </a:lnTo>
                <a:lnTo>
                  <a:pt x="302697" y="68316"/>
                </a:lnTo>
                <a:close/>
              </a:path>
              <a:path w="351154" h="986789">
                <a:moveTo>
                  <a:pt x="346885" y="56261"/>
                </a:moveTo>
                <a:lnTo>
                  <a:pt x="306704" y="56261"/>
                </a:lnTo>
                <a:lnTo>
                  <a:pt x="330835" y="64262"/>
                </a:lnTo>
                <a:lnTo>
                  <a:pt x="326822" y="76330"/>
                </a:lnTo>
                <a:lnTo>
                  <a:pt x="350900" y="84327"/>
                </a:lnTo>
                <a:lnTo>
                  <a:pt x="346885" y="56261"/>
                </a:lnTo>
                <a:close/>
              </a:path>
              <a:path w="351154" h="986789">
                <a:moveTo>
                  <a:pt x="306704" y="56261"/>
                </a:moveTo>
                <a:lnTo>
                  <a:pt x="302697" y="68316"/>
                </a:lnTo>
                <a:lnTo>
                  <a:pt x="326822" y="76330"/>
                </a:lnTo>
                <a:lnTo>
                  <a:pt x="330835" y="64262"/>
                </a:lnTo>
                <a:lnTo>
                  <a:pt x="306704" y="56261"/>
                </a:lnTo>
                <a:close/>
              </a:path>
              <a:path w="351154" h="986789">
                <a:moveTo>
                  <a:pt x="338836" y="0"/>
                </a:moveTo>
                <a:lnTo>
                  <a:pt x="278638" y="60325"/>
                </a:lnTo>
                <a:lnTo>
                  <a:pt x="302697" y="68316"/>
                </a:lnTo>
                <a:lnTo>
                  <a:pt x="306704" y="56261"/>
                </a:lnTo>
                <a:lnTo>
                  <a:pt x="346885" y="56261"/>
                </a:lnTo>
                <a:lnTo>
                  <a:pt x="338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43915" y="82676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17079" y="2788157"/>
            <a:ext cx="278130" cy="926465"/>
          </a:xfrm>
          <a:custGeom>
            <a:avLst/>
            <a:gdLst/>
            <a:ahLst/>
            <a:cxnLst/>
            <a:rect l="l" t="t" r="r" b="b"/>
            <a:pathLst>
              <a:path w="278130" h="926464">
                <a:moveTo>
                  <a:pt x="49031" y="70235"/>
                </a:moveTo>
                <a:lnTo>
                  <a:pt x="24507" y="76839"/>
                </a:lnTo>
                <a:lnTo>
                  <a:pt x="253301" y="925956"/>
                </a:lnTo>
                <a:lnTo>
                  <a:pt x="277812" y="919352"/>
                </a:lnTo>
                <a:lnTo>
                  <a:pt x="49031" y="70235"/>
                </a:lnTo>
                <a:close/>
              </a:path>
              <a:path w="278130" h="926464">
                <a:moveTo>
                  <a:pt x="16954" y="0"/>
                </a:moveTo>
                <a:lnTo>
                  <a:pt x="0" y="83438"/>
                </a:lnTo>
                <a:lnTo>
                  <a:pt x="24507" y="76839"/>
                </a:lnTo>
                <a:lnTo>
                  <a:pt x="21221" y="64642"/>
                </a:lnTo>
                <a:lnTo>
                  <a:pt x="45745" y="58038"/>
                </a:lnTo>
                <a:lnTo>
                  <a:pt x="68598" y="58038"/>
                </a:lnTo>
                <a:lnTo>
                  <a:pt x="16954" y="0"/>
                </a:lnTo>
                <a:close/>
              </a:path>
              <a:path w="278130" h="926464">
                <a:moveTo>
                  <a:pt x="45745" y="58038"/>
                </a:moveTo>
                <a:lnTo>
                  <a:pt x="21221" y="64642"/>
                </a:lnTo>
                <a:lnTo>
                  <a:pt x="24507" y="76839"/>
                </a:lnTo>
                <a:lnTo>
                  <a:pt x="49031" y="70235"/>
                </a:lnTo>
                <a:lnTo>
                  <a:pt x="45745" y="58038"/>
                </a:lnTo>
                <a:close/>
              </a:path>
              <a:path w="278130" h="926464">
                <a:moveTo>
                  <a:pt x="68598" y="58038"/>
                </a:moveTo>
                <a:lnTo>
                  <a:pt x="45745" y="58038"/>
                </a:lnTo>
                <a:lnTo>
                  <a:pt x="49031" y="70235"/>
                </a:lnTo>
                <a:lnTo>
                  <a:pt x="73571" y="63626"/>
                </a:lnTo>
                <a:lnTo>
                  <a:pt x="68598" y="58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073607" y="23123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65327" y="20456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46450" y="23123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38170" y="20456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98084" y="23123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89803" y="20456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66888" y="2329052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0" dirty="0">
                <a:latin typeface="Cambria Math"/>
                <a:cs typeface="Cambria Math"/>
              </a:rPr>
              <a:t>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658607" y="2062353"/>
            <a:ext cx="34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323844" y="1277111"/>
            <a:ext cx="461772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23844" y="1277111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4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824227" y="2878073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11451" y="2567939"/>
            <a:ext cx="298704" cy="3093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11451" y="25679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7077" y="2626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69617" y="26322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87367" y="2885694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74591" y="2575560"/>
            <a:ext cx="298703" cy="3093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74591" y="25755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28694" y="26342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32250" y="26398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48984" y="2902457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36208" y="2590800"/>
            <a:ext cx="297180" cy="3108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236208" y="25908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90309" y="26509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293611" y="26558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578595" y="2919222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465819" y="2607564"/>
            <a:ext cx="298703" cy="3108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465819" y="26075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519921" y="2667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523731" y="26724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870710" y="16024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24705" y="1599438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3273" y="15460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14409" y="15659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55953" y="267233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449573" y="2690622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79185" y="2708910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84414" y="272567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803141" y="1527810"/>
            <a:ext cx="330835" cy="76200"/>
          </a:xfrm>
          <a:custGeom>
            <a:avLst/>
            <a:gdLst/>
            <a:ahLst/>
            <a:cxnLst/>
            <a:rect l="l" t="t" r="r" b="b"/>
            <a:pathLst>
              <a:path w="3308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33083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330835" h="76200">
                <a:moveTo>
                  <a:pt x="330327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330327" y="50800"/>
                </a:lnTo>
                <a:lnTo>
                  <a:pt x="330327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61566" y="1527810"/>
            <a:ext cx="1384300" cy="76200"/>
          </a:xfrm>
          <a:custGeom>
            <a:avLst/>
            <a:gdLst/>
            <a:ahLst/>
            <a:cxnLst/>
            <a:rect l="l" t="t" r="r" b="b"/>
            <a:pathLst>
              <a:path w="1384300" h="76200">
                <a:moveTo>
                  <a:pt x="1307972" y="0"/>
                </a:moveTo>
                <a:lnTo>
                  <a:pt x="1307972" y="76200"/>
                </a:lnTo>
                <a:lnTo>
                  <a:pt x="1358772" y="50800"/>
                </a:lnTo>
                <a:lnTo>
                  <a:pt x="1320672" y="50800"/>
                </a:lnTo>
                <a:lnTo>
                  <a:pt x="1320672" y="25400"/>
                </a:lnTo>
                <a:lnTo>
                  <a:pt x="1358772" y="25400"/>
                </a:lnTo>
                <a:lnTo>
                  <a:pt x="1307972" y="0"/>
                </a:lnTo>
                <a:close/>
              </a:path>
              <a:path w="1384300" h="76200">
                <a:moveTo>
                  <a:pt x="1307972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307972" y="50800"/>
                </a:lnTo>
                <a:lnTo>
                  <a:pt x="1307972" y="25400"/>
                </a:lnTo>
                <a:close/>
              </a:path>
              <a:path w="1384300" h="76200">
                <a:moveTo>
                  <a:pt x="1358772" y="25400"/>
                </a:moveTo>
                <a:lnTo>
                  <a:pt x="1320672" y="25400"/>
                </a:lnTo>
                <a:lnTo>
                  <a:pt x="1320672" y="50800"/>
                </a:lnTo>
                <a:lnTo>
                  <a:pt x="1358772" y="50800"/>
                </a:lnTo>
                <a:lnTo>
                  <a:pt x="1384172" y="38100"/>
                </a:lnTo>
                <a:lnTo>
                  <a:pt x="1358772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56347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330185" y="3764102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451597" y="43456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489697" y="46276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03876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5077078" y="3750945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199126" y="43319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52465" y="4609338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986277" y="461238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786760" y="258699"/>
            <a:ext cx="555625" cy="228600"/>
          </a:xfrm>
          <a:custGeom>
            <a:avLst/>
            <a:gdLst/>
            <a:ahLst/>
            <a:cxnLst/>
            <a:rect l="l" t="t" r="r" b="b"/>
            <a:pathLst>
              <a:path w="555625" h="228600">
                <a:moveTo>
                  <a:pt x="328930" y="0"/>
                </a:moveTo>
                <a:lnTo>
                  <a:pt x="327618" y="76170"/>
                </a:lnTo>
                <a:lnTo>
                  <a:pt x="365759" y="76834"/>
                </a:lnTo>
                <a:lnTo>
                  <a:pt x="364363" y="153035"/>
                </a:lnTo>
                <a:lnTo>
                  <a:pt x="326294" y="153035"/>
                </a:lnTo>
                <a:lnTo>
                  <a:pt x="324993" y="228600"/>
                </a:lnTo>
                <a:lnTo>
                  <a:pt x="482818" y="153035"/>
                </a:lnTo>
                <a:lnTo>
                  <a:pt x="364363" y="153035"/>
                </a:lnTo>
                <a:lnTo>
                  <a:pt x="326305" y="152371"/>
                </a:lnTo>
                <a:lnTo>
                  <a:pt x="484203" y="152371"/>
                </a:lnTo>
                <a:lnTo>
                  <a:pt x="555498" y="118237"/>
                </a:lnTo>
                <a:lnTo>
                  <a:pt x="328930" y="0"/>
                </a:lnTo>
                <a:close/>
              </a:path>
              <a:path w="555625" h="228600">
                <a:moveTo>
                  <a:pt x="327618" y="76170"/>
                </a:moveTo>
                <a:lnTo>
                  <a:pt x="326305" y="152371"/>
                </a:lnTo>
                <a:lnTo>
                  <a:pt x="364363" y="153035"/>
                </a:lnTo>
                <a:lnTo>
                  <a:pt x="365759" y="76834"/>
                </a:lnTo>
                <a:lnTo>
                  <a:pt x="327618" y="76170"/>
                </a:lnTo>
                <a:close/>
              </a:path>
              <a:path w="555625" h="228600">
                <a:moveTo>
                  <a:pt x="1269" y="70484"/>
                </a:moveTo>
                <a:lnTo>
                  <a:pt x="0" y="146685"/>
                </a:lnTo>
                <a:lnTo>
                  <a:pt x="326305" y="152371"/>
                </a:lnTo>
                <a:lnTo>
                  <a:pt x="327618" y="76170"/>
                </a:lnTo>
                <a:lnTo>
                  <a:pt x="1269" y="70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>
            <a:spLocks noGrp="1"/>
          </p:cNvSpPr>
          <p:nvPr>
            <p:ph type="title"/>
          </p:nvPr>
        </p:nvSpPr>
        <p:spPr>
          <a:xfrm>
            <a:off x="3421507" y="76962"/>
            <a:ext cx="376427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Masked</a:t>
            </a:r>
            <a:r>
              <a:rPr sz="3200" b="1" i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79424" y="5733999"/>
            <a:ext cx="70078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76780" algn="l"/>
              </a:tabLst>
            </a:pPr>
            <a:r>
              <a:rPr sz="2800" spc="-20" dirty="0">
                <a:latin typeface="Calibri"/>
                <a:cs typeface="Calibri"/>
              </a:rPr>
              <a:t>Why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masked?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133850" y="1565910"/>
            <a:ext cx="4481195" cy="0"/>
          </a:xfrm>
          <a:custGeom>
            <a:avLst/>
            <a:gdLst/>
            <a:ahLst/>
            <a:cxnLst/>
            <a:rect l="l" t="t" r="r" b="b"/>
            <a:pathLst>
              <a:path w="4481195">
                <a:moveTo>
                  <a:pt x="4480941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680" y="2798826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3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3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517" y="2762250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2909" y="25548"/>
                </a:moveTo>
                <a:lnTo>
                  <a:pt x="60696" y="47783"/>
                </a:lnTo>
                <a:lnTo>
                  <a:pt x="1933320" y="1076579"/>
                </a:lnTo>
                <a:lnTo>
                  <a:pt x="1945513" y="1054227"/>
                </a:lnTo>
                <a:lnTo>
                  <a:pt x="72909" y="25548"/>
                </a:lnTo>
                <a:close/>
              </a:path>
              <a:path w="1945639" h="1076960">
                <a:moveTo>
                  <a:pt x="0" y="0"/>
                </a:moveTo>
                <a:lnTo>
                  <a:pt x="48437" y="70103"/>
                </a:lnTo>
                <a:lnTo>
                  <a:pt x="60696" y="47783"/>
                </a:lnTo>
                <a:lnTo>
                  <a:pt x="49542" y="41655"/>
                </a:lnTo>
                <a:lnTo>
                  <a:pt x="61772" y="19430"/>
                </a:lnTo>
                <a:lnTo>
                  <a:pt x="76269" y="19430"/>
                </a:lnTo>
                <a:lnTo>
                  <a:pt x="85128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1772" y="19430"/>
                </a:moveTo>
                <a:lnTo>
                  <a:pt x="49542" y="41655"/>
                </a:lnTo>
                <a:lnTo>
                  <a:pt x="60696" y="47783"/>
                </a:lnTo>
                <a:lnTo>
                  <a:pt x="72909" y="25548"/>
                </a:lnTo>
                <a:lnTo>
                  <a:pt x="61772" y="19430"/>
                </a:lnTo>
                <a:close/>
              </a:path>
              <a:path w="1945639" h="1076960">
                <a:moveTo>
                  <a:pt x="76269" y="19430"/>
                </a:moveTo>
                <a:lnTo>
                  <a:pt x="61772" y="19430"/>
                </a:lnTo>
                <a:lnTo>
                  <a:pt x="72909" y="25548"/>
                </a:lnTo>
                <a:lnTo>
                  <a:pt x="76269" y="1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81860" y="374700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006" y="3757421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3691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5955" y="3757421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61110" y="434111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041" y="46200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8941" y="43380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24989" y="43380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58463" y="3729685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394836" y="374027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5902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44723" y="3675888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05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36441" y="432435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54729" y="4603241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54273" y="43213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00321" y="43213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202934" y="374065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639053" y="375094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81294" y="433349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19394" y="4613909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45173" y="43319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456041" y="3754373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𝒗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892160" y="3764102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𝒌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33766" y="4347209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71866" y="46276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97645" y="43456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37005" y="2601214"/>
            <a:ext cx="192531" cy="192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33673" y="2610357"/>
            <a:ext cx="192531" cy="1925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92501" y="2797301"/>
            <a:ext cx="351155" cy="986790"/>
          </a:xfrm>
          <a:custGeom>
            <a:avLst/>
            <a:gdLst/>
            <a:ahLst/>
            <a:cxnLst/>
            <a:rect l="l" t="t" r="r" b="b"/>
            <a:pathLst>
              <a:path w="351154" h="986789">
                <a:moveTo>
                  <a:pt x="302697" y="68316"/>
                </a:moveTo>
                <a:lnTo>
                  <a:pt x="0" y="978789"/>
                </a:lnTo>
                <a:lnTo>
                  <a:pt x="24130" y="986790"/>
                </a:lnTo>
                <a:lnTo>
                  <a:pt x="326822" y="76330"/>
                </a:lnTo>
                <a:lnTo>
                  <a:pt x="302697" y="68316"/>
                </a:lnTo>
                <a:close/>
              </a:path>
              <a:path w="351154" h="986789">
                <a:moveTo>
                  <a:pt x="346885" y="56261"/>
                </a:moveTo>
                <a:lnTo>
                  <a:pt x="306704" y="56261"/>
                </a:lnTo>
                <a:lnTo>
                  <a:pt x="330835" y="64262"/>
                </a:lnTo>
                <a:lnTo>
                  <a:pt x="326822" y="76330"/>
                </a:lnTo>
                <a:lnTo>
                  <a:pt x="350900" y="84327"/>
                </a:lnTo>
                <a:lnTo>
                  <a:pt x="346885" y="56261"/>
                </a:lnTo>
                <a:close/>
              </a:path>
              <a:path w="351154" h="986789">
                <a:moveTo>
                  <a:pt x="306704" y="56261"/>
                </a:moveTo>
                <a:lnTo>
                  <a:pt x="302697" y="68316"/>
                </a:lnTo>
                <a:lnTo>
                  <a:pt x="326822" y="76330"/>
                </a:lnTo>
                <a:lnTo>
                  <a:pt x="330835" y="64262"/>
                </a:lnTo>
                <a:lnTo>
                  <a:pt x="306704" y="56261"/>
                </a:lnTo>
                <a:close/>
              </a:path>
              <a:path w="351154" h="986789">
                <a:moveTo>
                  <a:pt x="338836" y="0"/>
                </a:moveTo>
                <a:lnTo>
                  <a:pt x="278638" y="60325"/>
                </a:lnTo>
                <a:lnTo>
                  <a:pt x="302697" y="68316"/>
                </a:lnTo>
                <a:lnTo>
                  <a:pt x="306704" y="56261"/>
                </a:lnTo>
                <a:lnTo>
                  <a:pt x="346885" y="56261"/>
                </a:lnTo>
                <a:lnTo>
                  <a:pt x="338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43915" y="82676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17079" y="2788157"/>
            <a:ext cx="278130" cy="926465"/>
          </a:xfrm>
          <a:custGeom>
            <a:avLst/>
            <a:gdLst/>
            <a:ahLst/>
            <a:cxnLst/>
            <a:rect l="l" t="t" r="r" b="b"/>
            <a:pathLst>
              <a:path w="278130" h="926464">
                <a:moveTo>
                  <a:pt x="49031" y="70235"/>
                </a:moveTo>
                <a:lnTo>
                  <a:pt x="24507" y="76839"/>
                </a:lnTo>
                <a:lnTo>
                  <a:pt x="253301" y="925956"/>
                </a:lnTo>
                <a:lnTo>
                  <a:pt x="277812" y="919352"/>
                </a:lnTo>
                <a:lnTo>
                  <a:pt x="49031" y="70235"/>
                </a:lnTo>
                <a:close/>
              </a:path>
              <a:path w="278130" h="926464">
                <a:moveTo>
                  <a:pt x="16954" y="0"/>
                </a:moveTo>
                <a:lnTo>
                  <a:pt x="0" y="83438"/>
                </a:lnTo>
                <a:lnTo>
                  <a:pt x="24507" y="76839"/>
                </a:lnTo>
                <a:lnTo>
                  <a:pt x="21221" y="64642"/>
                </a:lnTo>
                <a:lnTo>
                  <a:pt x="45745" y="58038"/>
                </a:lnTo>
                <a:lnTo>
                  <a:pt x="68598" y="58038"/>
                </a:lnTo>
                <a:lnTo>
                  <a:pt x="16954" y="0"/>
                </a:lnTo>
                <a:close/>
              </a:path>
              <a:path w="278130" h="926464">
                <a:moveTo>
                  <a:pt x="45745" y="58038"/>
                </a:moveTo>
                <a:lnTo>
                  <a:pt x="21221" y="64642"/>
                </a:lnTo>
                <a:lnTo>
                  <a:pt x="24507" y="76839"/>
                </a:lnTo>
                <a:lnTo>
                  <a:pt x="49031" y="70235"/>
                </a:lnTo>
                <a:lnTo>
                  <a:pt x="45745" y="58038"/>
                </a:lnTo>
                <a:close/>
              </a:path>
              <a:path w="278130" h="926464">
                <a:moveTo>
                  <a:pt x="68598" y="58038"/>
                </a:moveTo>
                <a:lnTo>
                  <a:pt x="45745" y="58038"/>
                </a:lnTo>
                <a:lnTo>
                  <a:pt x="49031" y="70235"/>
                </a:lnTo>
                <a:lnTo>
                  <a:pt x="73571" y="63626"/>
                </a:lnTo>
                <a:lnTo>
                  <a:pt x="68598" y="58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073607" y="23123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65327" y="20456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46450" y="23123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38170" y="20456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0833" dirty="0">
                <a:latin typeface="Cambria Math"/>
                <a:cs typeface="Cambria Math"/>
              </a:rPr>
              <a:t>𝛼</a:t>
            </a:r>
            <a:r>
              <a:rPr sz="1750" spc="140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323844" y="1277111"/>
            <a:ext cx="461772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23844" y="1277111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4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𝒃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824227" y="2878073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11451" y="2567939"/>
            <a:ext cx="298704" cy="3093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11451" y="25679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7077" y="2626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69617" y="26322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87367" y="2885694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74591" y="2575560"/>
            <a:ext cx="298703" cy="3093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74591" y="25755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28694" y="26342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32250" y="26398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870710" y="16024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24705" y="1599438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55953" y="267233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449573" y="2690622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803141" y="1527810"/>
            <a:ext cx="330835" cy="76200"/>
          </a:xfrm>
          <a:custGeom>
            <a:avLst/>
            <a:gdLst/>
            <a:ahLst/>
            <a:cxnLst/>
            <a:rect l="l" t="t" r="r" b="b"/>
            <a:pathLst>
              <a:path w="3308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33083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330835" h="76200">
                <a:moveTo>
                  <a:pt x="330327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330327" y="50800"/>
                </a:lnTo>
                <a:lnTo>
                  <a:pt x="330327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61566" y="1527810"/>
            <a:ext cx="1384300" cy="76200"/>
          </a:xfrm>
          <a:custGeom>
            <a:avLst/>
            <a:gdLst/>
            <a:ahLst/>
            <a:cxnLst/>
            <a:rect l="l" t="t" r="r" b="b"/>
            <a:pathLst>
              <a:path w="1384300" h="76200">
                <a:moveTo>
                  <a:pt x="1307972" y="0"/>
                </a:moveTo>
                <a:lnTo>
                  <a:pt x="1307972" y="76200"/>
                </a:lnTo>
                <a:lnTo>
                  <a:pt x="1358772" y="50800"/>
                </a:lnTo>
                <a:lnTo>
                  <a:pt x="1320672" y="50800"/>
                </a:lnTo>
                <a:lnTo>
                  <a:pt x="1320672" y="25400"/>
                </a:lnTo>
                <a:lnTo>
                  <a:pt x="1358772" y="25400"/>
                </a:lnTo>
                <a:lnTo>
                  <a:pt x="1307972" y="0"/>
                </a:lnTo>
                <a:close/>
              </a:path>
              <a:path w="1384300" h="76200">
                <a:moveTo>
                  <a:pt x="1307972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307972" y="50800"/>
                </a:lnTo>
                <a:lnTo>
                  <a:pt x="1307972" y="25400"/>
                </a:lnTo>
                <a:close/>
              </a:path>
              <a:path w="1384300" h="76200">
                <a:moveTo>
                  <a:pt x="1358772" y="25400"/>
                </a:moveTo>
                <a:lnTo>
                  <a:pt x="1320672" y="25400"/>
                </a:lnTo>
                <a:lnTo>
                  <a:pt x="1320672" y="50800"/>
                </a:lnTo>
                <a:lnTo>
                  <a:pt x="1358772" y="50800"/>
                </a:lnTo>
                <a:lnTo>
                  <a:pt x="1384172" y="38100"/>
                </a:lnTo>
                <a:lnTo>
                  <a:pt x="1358772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0833" dirty="0">
                <a:latin typeface="Cambria Math"/>
                <a:cs typeface="Cambria Math"/>
              </a:rPr>
              <a:t>𝒂</a:t>
            </a:r>
            <a:r>
              <a:rPr sz="1750" spc="-5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56347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330185" y="3764102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latin typeface="Cambria Math"/>
                <a:cs typeface="Cambria Math"/>
              </a:rPr>
              <a:t>𝒒</a:t>
            </a:r>
            <a:r>
              <a:rPr sz="1750" spc="-5" dirty="0">
                <a:latin typeface="Cambria Math"/>
                <a:cs typeface="Cambria Math"/>
              </a:rPr>
              <a:t>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451597" y="43456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489697" y="46276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03876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5077078" y="3750945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0833" dirty="0">
                <a:latin typeface="Cambria Math"/>
                <a:cs typeface="Cambria Math"/>
              </a:rPr>
              <a:t>𝒒</a:t>
            </a: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199126" y="43319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52465" y="4609338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986277" y="461238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786760" y="258699"/>
            <a:ext cx="555625" cy="228600"/>
          </a:xfrm>
          <a:custGeom>
            <a:avLst/>
            <a:gdLst/>
            <a:ahLst/>
            <a:cxnLst/>
            <a:rect l="l" t="t" r="r" b="b"/>
            <a:pathLst>
              <a:path w="555625" h="228600">
                <a:moveTo>
                  <a:pt x="328930" y="0"/>
                </a:moveTo>
                <a:lnTo>
                  <a:pt x="327618" y="76170"/>
                </a:lnTo>
                <a:lnTo>
                  <a:pt x="365759" y="76834"/>
                </a:lnTo>
                <a:lnTo>
                  <a:pt x="364363" y="153035"/>
                </a:lnTo>
                <a:lnTo>
                  <a:pt x="326294" y="153035"/>
                </a:lnTo>
                <a:lnTo>
                  <a:pt x="324993" y="228600"/>
                </a:lnTo>
                <a:lnTo>
                  <a:pt x="482818" y="153035"/>
                </a:lnTo>
                <a:lnTo>
                  <a:pt x="364363" y="153035"/>
                </a:lnTo>
                <a:lnTo>
                  <a:pt x="326305" y="152371"/>
                </a:lnTo>
                <a:lnTo>
                  <a:pt x="484203" y="152371"/>
                </a:lnTo>
                <a:lnTo>
                  <a:pt x="555498" y="118237"/>
                </a:lnTo>
                <a:lnTo>
                  <a:pt x="328930" y="0"/>
                </a:lnTo>
                <a:close/>
              </a:path>
              <a:path w="555625" h="228600">
                <a:moveTo>
                  <a:pt x="327618" y="76170"/>
                </a:moveTo>
                <a:lnTo>
                  <a:pt x="326305" y="152371"/>
                </a:lnTo>
                <a:lnTo>
                  <a:pt x="364363" y="153035"/>
                </a:lnTo>
                <a:lnTo>
                  <a:pt x="365759" y="76834"/>
                </a:lnTo>
                <a:lnTo>
                  <a:pt x="327618" y="76170"/>
                </a:lnTo>
                <a:close/>
              </a:path>
              <a:path w="555625" h="228600">
                <a:moveTo>
                  <a:pt x="1269" y="70484"/>
                </a:moveTo>
                <a:lnTo>
                  <a:pt x="0" y="146685"/>
                </a:lnTo>
                <a:lnTo>
                  <a:pt x="326305" y="152371"/>
                </a:lnTo>
                <a:lnTo>
                  <a:pt x="327618" y="76170"/>
                </a:lnTo>
                <a:lnTo>
                  <a:pt x="1269" y="70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>
            <a:spLocks noGrp="1"/>
          </p:cNvSpPr>
          <p:nvPr>
            <p:ph type="title"/>
          </p:nvPr>
        </p:nvSpPr>
        <p:spPr>
          <a:xfrm>
            <a:off x="3421507" y="76962"/>
            <a:ext cx="376427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Masked</a:t>
            </a:r>
            <a:r>
              <a:rPr sz="3200" b="1" i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Self-attention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79424" y="5733999"/>
            <a:ext cx="70078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76780" algn="l"/>
              </a:tabLst>
            </a:pPr>
            <a:r>
              <a:rPr sz="2800" spc="-20" dirty="0">
                <a:latin typeface="Calibri"/>
                <a:cs typeface="Calibri"/>
              </a:rPr>
              <a:t>Why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masked?	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2" name="object 122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87</a:t>
            </a:fld>
            <a:endParaRPr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B5ECED5D-ACC7-4B54-8086-0298D8953636}"/>
              </a:ext>
            </a:extLst>
          </p:cNvPr>
          <p:cNvSpPr/>
          <p:nvPr/>
        </p:nvSpPr>
        <p:spPr>
          <a:xfrm>
            <a:off x="3323844" y="5806439"/>
            <a:ext cx="245998" cy="60276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43C7E4F-3A17-43A0-83F8-1AF1B958BE08}"/>
              </a:ext>
            </a:extLst>
          </p:cNvPr>
          <p:cNvSpPr txBox="1"/>
          <p:nvPr/>
        </p:nvSpPr>
        <p:spPr>
          <a:xfrm>
            <a:off x="3607815" y="5636623"/>
            <a:ext cx="1915909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防止数据泄露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提升速度</a:t>
            </a:r>
          </a:p>
        </p:txBody>
      </p:sp>
    </p:spTree>
    <p:extLst>
      <p:ext uri="{BB962C8B-B14F-4D97-AF65-F5344CB8AC3E}">
        <p14:creationId xmlns:p14="http://schemas.microsoft.com/office/powerpoint/2010/main" val="16496083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747" y="2044445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87671" y="16981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81979" y="2039873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0634" y="1693926"/>
            <a:ext cx="254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20407" y="203530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500"/>
                </a:moveTo>
                <a:lnTo>
                  <a:pt x="28575" y="71500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500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720089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20078" y="168935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习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9800" y="204597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216" y="217708"/>
            <a:ext cx="620832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Autoregressive</a:t>
            </a:r>
            <a:r>
              <a:rPr lang="zh-CN" altLang="en-US" spc="-20" dirty="0"/>
              <a:t>（自回归）</a:t>
            </a:r>
            <a:endParaRPr spc="-20" dirty="0"/>
          </a:p>
        </p:txBody>
      </p:sp>
      <p:sp>
        <p:nvSpPr>
          <p:cNvPr id="11" name="object 11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222751" y="6176264"/>
            <a:ext cx="58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00506" y="5995517"/>
            <a:ext cx="11849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libri"/>
                <a:cs typeface="Calibri"/>
              </a:rPr>
              <a:t>(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lang="zh-CN" altLang="en-US" spc="-75">
                <a:latin typeface="宋体"/>
                <a:cs typeface="Calibri"/>
              </a:rPr>
              <a:t>机器学习</a:t>
            </a:r>
            <a:r>
              <a:rPr sz="1800">
                <a:latin typeface="Calibri"/>
                <a:cs typeface="Calibri"/>
              </a:rPr>
              <a:t>)</a:t>
            </a:r>
          </a:p>
        </p:txBody>
      </p:sp>
      <p:sp>
        <p:nvSpPr>
          <p:cNvPr id="49" name="object 49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866770" y="1644490"/>
            <a:ext cx="766445" cy="79438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5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58470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07991" y="2543555"/>
            <a:ext cx="23926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0799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500498" y="61960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507991" y="5446776"/>
            <a:ext cx="23926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07991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86655" y="5629655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46091" y="5669279"/>
            <a:ext cx="179832" cy="1798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93844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9722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18988" y="2543555"/>
            <a:ext cx="239267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18988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18988" y="5446776"/>
            <a:ext cx="239267" cy="7208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18988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97652" y="5484876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57088" y="5524500"/>
            <a:ext cx="179832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04840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808216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29983" y="2543555"/>
            <a:ext cx="240792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29983" y="2543555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7"/>
                </a:moveTo>
                <a:lnTo>
                  <a:pt x="240792" y="719327"/>
                </a:lnTo>
                <a:lnTo>
                  <a:pt x="240792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723633" y="6177178"/>
            <a:ext cx="254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729983" y="5446776"/>
            <a:ext cx="240792" cy="7193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29983" y="5446776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8"/>
                </a:moveTo>
                <a:lnTo>
                  <a:pt x="240792" y="719328"/>
                </a:lnTo>
                <a:lnTo>
                  <a:pt x="240792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08647" y="5803391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68083" y="5843015"/>
            <a:ext cx="179832" cy="179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15835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371594" y="1709166"/>
            <a:ext cx="487045" cy="369570"/>
          </a:xfrm>
          <a:custGeom>
            <a:avLst/>
            <a:gdLst/>
            <a:ahLst/>
            <a:cxnLst/>
            <a:rect l="l" t="t" r="r" b="b"/>
            <a:pathLst>
              <a:path w="487045" h="369569">
                <a:moveTo>
                  <a:pt x="0" y="0"/>
                </a:moveTo>
                <a:lnTo>
                  <a:pt x="486917" y="369316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11546" y="6208014"/>
            <a:ext cx="487045" cy="369570"/>
          </a:xfrm>
          <a:custGeom>
            <a:avLst/>
            <a:gdLst/>
            <a:ahLst/>
            <a:cxnLst/>
            <a:rect l="l" t="t" r="r" b="b"/>
            <a:pathLst>
              <a:path w="487045" h="369570">
                <a:moveTo>
                  <a:pt x="0" y="0"/>
                </a:moveTo>
                <a:lnTo>
                  <a:pt x="486917" y="369328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4689475" y="138417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solidFill>
                  <a:srgbClr val="FF0000"/>
                </a:solidFill>
                <a:latin typeface="宋体"/>
                <a:cs typeface="宋体"/>
              </a:rPr>
              <a:t>气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12129" y="6179921"/>
            <a:ext cx="601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宋体"/>
                <a:cs typeface="宋体"/>
              </a:rPr>
              <a:t>器</a:t>
            </a:r>
            <a:r>
              <a:rPr sz="1800" spc="-60">
                <a:latin typeface="宋体"/>
                <a:cs typeface="宋体"/>
              </a:rPr>
              <a:t> </a:t>
            </a:r>
            <a:r>
              <a:rPr lang="zh-CN" altLang="en-US" spc="-60" dirty="0">
                <a:solidFill>
                  <a:srgbClr val="FF0000"/>
                </a:solidFill>
                <a:latin typeface="宋体"/>
                <a:cs typeface="宋体"/>
              </a:rPr>
              <a:t>气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659885" y="1860042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4">
                <a:moveTo>
                  <a:pt x="0" y="0"/>
                </a:moveTo>
                <a:lnTo>
                  <a:pt x="407924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8317" y="1860042"/>
            <a:ext cx="0" cy="3990975"/>
          </a:xfrm>
          <a:custGeom>
            <a:avLst/>
            <a:gdLst/>
            <a:ahLst/>
            <a:cxnLst/>
            <a:rect l="l" t="t" r="r" b="b"/>
            <a:pathLst>
              <a:path h="3990975">
                <a:moveTo>
                  <a:pt x="0" y="0"/>
                </a:moveTo>
                <a:lnTo>
                  <a:pt x="0" y="3990517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2221" y="5763767"/>
            <a:ext cx="447040" cy="114300"/>
          </a:xfrm>
          <a:custGeom>
            <a:avLst/>
            <a:gdLst/>
            <a:ahLst/>
            <a:cxnLst/>
            <a:rect l="l" t="t" r="r" b="b"/>
            <a:pathLst>
              <a:path w="447039" h="114300">
                <a:moveTo>
                  <a:pt x="381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8100" y="76199"/>
                </a:lnTo>
                <a:lnTo>
                  <a:pt x="38100" y="38099"/>
                </a:lnTo>
                <a:close/>
              </a:path>
              <a:path w="447039" h="114300">
                <a:moveTo>
                  <a:pt x="114300" y="38099"/>
                </a:moveTo>
                <a:lnTo>
                  <a:pt x="76200" y="38099"/>
                </a:lnTo>
                <a:lnTo>
                  <a:pt x="76200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447039" h="114300">
                <a:moveTo>
                  <a:pt x="190500" y="38099"/>
                </a:moveTo>
                <a:lnTo>
                  <a:pt x="152400" y="38099"/>
                </a:lnTo>
                <a:lnTo>
                  <a:pt x="152400" y="76199"/>
                </a:lnTo>
                <a:lnTo>
                  <a:pt x="190500" y="76199"/>
                </a:lnTo>
                <a:lnTo>
                  <a:pt x="190500" y="38099"/>
                </a:lnTo>
                <a:close/>
              </a:path>
              <a:path w="447039" h="114300">
                <a:moveTo>
                  <a:pt x="266700" y="38099"/>
                </a:moveTo>
                <a:lnTo>
                  <a:pt x="228600" y="38099"/>
                </a:lnTo>
                <a:lnTo>
                  <a:pt x="228600" y="76199"/>
                </a:lnTo>
                <a:lnTo>
                  <a:pt x="266700" y="76199"/>
                </a:lnTo>
                <a:lnTo>
                  <a:pt x="266700" y="38099"/>
                </a:lnTo>
                <a:close/>
              </a:path>
              <a:path w="447039" h="114300">
                <a:moveTo>
                  <a:pt x="332739" y="0"/>
                </a:moveTo>
                <a:lnTo>
                  <a:pt x="332739" y="114299"/>
                </a:lnTo>
                <a:lnTo>
                  <a:pt x="408939" y="76199"/>
                </a:lnTo>
                <a:lnTo>
                  <a:pt x="342900" y="76199"/>
                </a:lnTo>
                <a:lnTo>
                  <a:pt x="342900" y="38099"/>
                </a:lnTo>
                <a:lnTo>
                  <a:pt x="408939" y="38099"/>
                </a:lnTo>
                <a:lnTo>
                  <a:pt x="332739" y="0"/>
                </a:lnTo>
                <a:close/>
              </a:path>
              <a:path w="447039" h="114300">
                <a:moveTo>
                  <a:pt x="332739" y="38099"/>
                </a:moveTo>
                <a:lnTo>
                  <a:pt x="304800" y="38099"/>
                </a:lnTo>
                <a:lnTo>
                  <a:pt x="304800" y="76199"/>
                </a:lnTo>
                <a:lnTo>
                  <a:pt x="332739" y="76199"/>
                </a:lnTo>
                <a:lnTo>
                  <a:pt x="332739" y="38099"/>
                </a:lnTo>
                <a:close/>
              </a:path>
              <a:path w="447039" h="114300">
                <a:moveTo>
                  <a:pt x="408939" y="38099"/>
                </a:moveTo>
                <a:lnTo>
                  <a:pt x="342900" y="38099"/>
                </a:lnTo>
                <a:lnTo>
                  <a:pt x="342900" y="76199"/>
                </a:lnTo>
                <a:lnTo>
                  <a:pt x="408939" y="76199"/>
                </a:lnTo>
                <a:lnTo>
                  <a:pt x="447039" y="57149"/>
                </a:lnTo>
                <a:lnTo>
                  <a:pt x="408939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75453" y="1860042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4">
                <a:moveTo>
                  <a:pt x="0" y="0"/>
                </a:moveTo>
                <a:lnTo>
                  <a:pt x="407924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83885" y="1860042"/>
            <a:ext cx="0" cy="3990975"/>
          </a:xfrm>
          <a:custGeom>
            <a:avLst/>
            <a:gdLst/>
            <a:ahLst/>
            <a:cxnLst/>
            <a:rect l="l" t="t" r="r" b="b"/>
            <a:pathLst>
              <a:path h="3990975">
                <a:moveTo>
                  <a:pt x="0" y="0"/>
                </a:moveTo>
                <a:lnTo>
                  <a:pt x="0" y="3990517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77790" y="5763767"/>
            <a:ext cx="447040" cy="114300"/>
          </a:xfrm>
          <a:custGeom>
            <a:avLst/>
            <a:gdLst/>
            <a:ahLst/>
            <a:cxnLst/>
            <a:rect l="l" t="t" r="r" b="b"/>
            <a:pathLst>
              <a:path w="447039" h="114300">
                <a:moveTo>
                  <a:pt x="381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8100" y="76199"/>
                </a:lnTo>
                <a:lnTo>
                  <a:pt x="38100" y="38099"/>
                </a:lnTo>
                <a:close/>
              </a:path>
              <a:path w="447039" h="114300">
                <a:moveTo>
                  <a:pt x="114300" y="38099"/>
                </a:moveTo>
                <a:lnTo>
                  <a:pt x="76200" y="38099"/>
                </a:lnTo>
                <a:lnTo>
                  <a:pt x="76200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447039" h="114300">
                <a:moveTo>
                  <a:pt x="190500" y="38099"/>
                </a:moveTo>
                <a:lnTo>
                  <a:pt x="152400" y="38099"/>
                </a:lnTo>
                <a:lnTo>
                  <a:pt x="152400" y="76199"/>
                </a:lnTo>
                <a:lnTo>
                  <a:pt x="190500" y="76199"/>
                </a:lnTo>
                <a:lnTo>
                  <a:pt x="190500" y="38099"/>
                </a:lnTo>
                <a:close/>
              </a:path>
              <a:path w="447039" h="114300">
                <a:moveTo>
                  <a:pt x="266700" y="38099"/>
                </a:moveTo>
                <a:lnTo>
                  <a:pt x="228600" y="38099"/>
                </a:lnTo>
                <a:lnTo>
                  <a:pt x="228600" y="76199"/>
                </a:lnTo>
                <a:lnTo>
                  <a:pt x="266700" y="76199"/>
                </a:lnTo>
                <a:lnTo>
                  <a:pt x="266700" y="38099"/>
                </a:lnTo>
                <a:close/>
              </a:path>
              <a:path w="447039" h="114300">
                <a:moveTo>
                  <a:pt x="332739" y="0"/>
                </a:moveTo>
                <a:lnTo>
                  <a:pt x="332739" y="114299"/>
                </a:lnTo>
                <a:lnTo>
                  <a:pt x="408939" y="76199"/>
                </a:lnTo>
                <a:lnTo>
                  <a:pt x="342900" y="76199"/>
                </a:lnTo>
                <a:lnTo>
                  <a:pt x="342900" y="38099"/>
                </a:lnTo>
                <a:lnTo>
                  <a:pt x="408939" y="38099"/>
                </a:lnTo>
                <a:lnTo>
                  <a:pt x="332739" y="0"/>
                </a:lnTo>
                <a:close/>
              </a:path>
              <a:path w="447039" h="114300">
                <a:moveTo>
                  <a:pt x="332739" y="38099"/>
                </a:moveTo>
                <a:lnTo>
                  <a:pt x="304800" y="38099"/>
                </a:lnTo>
                <a:lnTo>
                  <a:pt x="304800" y="76199"/>
                </a:lnTo>
                <a:lnTo>
                  <a:pt x="332739" y="76199"/>
                </a:lnTo>
                <a:lnTo>
                  <a:pt x="332739" y="38099"/>
                </a:lnTo>
                <a:close/>
              </a:path>
              <a:path w="447039" h="114300">
                <a:moveTo>
                  <a:pt x="408939" y="38099"/>
                </a:moveTo>
                <a:lnTo>
                  <a:pt x="342900" y="38099"/>
                </a:lnTo>
                <a:lnTo>
                  <a:pt x="342900" y="76199"/>
                </a:lnTo>
                <a:lnTo>
                  <a:pt x="408939" y="76199"/>
                </a:lnTo>
                <a:lnTo>
                  <a:pt x="447039" y="57149"/>
                </a:lnTo>
                <a:lnTo>
                  <a:pt x="408939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83402" y="1811273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4">
                <a:moveTo>
                  <a:pt x="0" y="0"/>
                </a:moveTo>
                <a:lnTo>
                  <a:pt x="407924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291834" y="1811273"/>
            <a:ext cx="0" cy="3990975"/>
          </a:xfrm>
          <a:custGeom>
            <a:avLst/>
            <a:gdLst/>
            <a:ahLst/>
            <a:cxnLst/>
            <a:rect l="l" t="t" r="r" b="b"/>
            <a:pathLst>
              <a:path h="3990975">
                <a:moveTo>
                  <a:pt x="0" y="0"/>
                </a:moveTo>
                <a:lnTo>
                  <a:pt x="0" y="3990517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84214" y="5715000"/>
            <a:ext cx="447040" cy="114300"/>
          </a:xfrm>
          <a:custGeom>
            <a:avLst/>
            <a:gdLst/>
            <a:ahLst/>
            <a:cxnLst/>
            <a:rect l="l" t="t" r="r" b="b"/>
            <a:pathLst>
              <a:path w="447040" h="114300">
                <a:moveTo>
                  <a:pt x="38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100" y="76200"/>
                </a:lnTo>
                <a:lnTo>
                  <a:pt x="38100" y="38100"/>
                </a:lnTo>
                <a:close/>
              </a:path>
              <a:path w="447040" h="114300">
                <a:moveTo>
                  <a:pt x="114300" y="38100"/>
                </a:moveTo>
                <a:lnTo>
                  <a:pt x="76200" y="38100"/>
                </a:lnTo>
                <a:lnTo>
                  <a:pt x="7620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447040" h="114300">
                <a:moveTo>
                  <a:pt x="19050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190500" y="76200"/>
                </a:lnTo>
                <a:lnTo>
                  <a:pt x="190500" y="38100"/>
                </a:lnTo>
                <a:close/>
              </a:path>
              <a:path w="447040" h="114300">
                <a:moveTo>
                  <a:pt x="266700" y="38100"/>
                </a:moveTo>
                <a:lnTo>
                  <a:pt x="228600" y="38100"/>
                </a:lnTo>
                <a:lnTo>
                  <a:pt x="228600" y="76200"/>
                </a:lnTo>
                <a:lnTo>
                  <a:pt x="266700" y="76200"/>
                </a:lnTo>
                <a:lnTo>
                  <a:pt x="266700" y="38100"/>
                </a:lnTo>
                <a:close/>
              </a:path>
              <a:path w="447040" h="114300">
                <a:moveTo>
                  <a:pt x="332739" y="0"/>
                </a:moveTo>
                <a:lnTo>
                  <a:pt x="332739" y="114300"/>
                </a:lnTo>
                <a:lnTo>
                  <a:pt x="408939" y="76200"/>
                </a:lnTo>
                <a:lnTo>
                  <a:pt x="342900" y="76200"/>
                </a:lnTo>
                <a:lnTo>
                  <a:pt x="342900" y="38100"/>
                </a:lnTo>
                <a:lnTo>
                  <a:pt x="408939" y="38100"/>
                </a:lnTo>
                <a:lnTo>
                  <a:pt x="332739" y="0"/>
                </a:lnTo>
                <a:close/>
              </a:path>
              <a:path w="447040" h="114300">
                <a:moveTo>
                  <a:pt x="332739" y="38100"/>
                </a:moveTo>
                <a:lnTo>
                  <a:pt x="304800" y="38100"/>
                </a:lnTo>
                <a:lnTo>
                  <a:pt x="304800" y="76200"/>
                </a:lnTo>
                <a:lnTo>
                  <a:pt x="332739" y="76200"/>
                </a:lnTo>
                <a:lnTo>
                  <a:pt x="332739" y="38100"/>
                </a:lnTo>
                <a:close/>
              </a:path>
              <a:path w="447040" h="114300">
                <a:moveTo>
                  <a:pt x="408939" y="38100"/>
                </a:moveTo>
                <a:lnTo>
                  <a:pt x="342900" y="38100"/>
                </a:lnTo>
                <a:lnTo>
                  <a:pt x="342900" y="76200"/>
                </a:lnTo>
                <a:lnTo>
                  <a:pt x="408939" y="76200"/>
                </a:lnTo>
                <a:lnTo>
                  <a:pt x="447039" y="57150"/>
                </a:lnTo>
                <a:lnTo>
                  <a:pt x="408939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56482" y="5324094"/>
            <a:ext cx="3360420" cy="1290955"/>
          </a:xfrm>
          <a:custGeom>
            <a:avLst/>
            <a:gdLst/>
            <a:ahLst/>
            <a:cxnLst/>
            <a:rect l="l" t="t" r="r" b="b"/>
            <a:pathLst>
              <a:path w="3360420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3145282" y="0"/>
                </a:lnTo>
                <a:lnTo>
                  <a:pt x="3194628" y="5679"/>
                </a:lnTo>
                <a:lnTo>
                  <a:pt x="3239918" y="21857"/>
                </a:lnTo>
                <a:lnTo>
                  <a:pt x="3279862" y="47246"/>
                </a:lnTo>
                <a:lnTo>
                  <a:pt x="3313173" y="80557"/>
                </a:lnTo>
                <a:lnTo>
                  <a:pt x="3338562" y="120501"/>
                </a:lnTo>
                <a:lnTo>
                  <a:pt x="3354740" y="165791"/>
                </a:lnTo>
                <a:lnTo>
                  <a:pt x="3360419" y="215137"/>
                </a:lnTo>
                <a:lnTo>
                  <a:pt x="3360419" y="1075689"/>
                </a:lnTo>
                <a:lnTo>
                  <a:pt x="3354740" y="1125020"/>
                </a:lnTo>
                <a:lnTo>
                  <a:pt x="3338562" y="1170303"/>
                </a:lnTo>
                <a:lnTo>
                  <a:pt x="3313173" y="1210249"/>
                </a:lnTo>
                <a:lnTo>
                  <a:pt x="3279862" y="1243565"/>
                </a:lnTo>
                <a:lnTo>
                  <a:pt x="3239918" y="1268961"/>
                </a:lnTo>
                <a:lnTo>
                  <a:pt x="3194628" y="1285146"/>
                </a:lnTo>
                <a:lnTo>
                  <a:pt x="3145282" y="1290827"/>
                </a:lnTo>
                <a:lnTo>
                  <a:pt x="215137" y="1290827"/>
                </a:lnTo>
                <a:lnTo>
                  <a:pt x="165791" y="1285146"/>
                </a:lnTo>
                <a:lnTo>
                  <a:pt x="120501" y="1268961"/>
                </a:lnTo>
                <a:lnTo>
                  <a:pt x="80557" y="1243565"/>
                </a:lnTo>
                <a:lnTo>
                  <a:pt x="47246" y="1210249"/>
                </a:lnTo>
                <a:lnTo>
                  <a:pt x="21857" y="1170303"/>
                </a:lnTo>
                <a:lnTo>
                  <a:pt x="5679" y="1125020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7348473" y="5524601"/>
            <a:ext cx="1069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oder  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88</a:t>
            </a:fld>
            <a:endParaRPr dirty="0"/>
          </a:p>
        </p:txBody>
      </p:sp>
      <p:sp>
        <p:nvSpPr>
          <p:cNvPr id="98" name="object 120">
            <a:extLst>
              <a:ext uri="{FF2B5EF4-FFF2-40B4-BE49-F238E27FC236}">
                <a16:creationId xmlns:a16="http://schemas.microsoft.com/office/drawing/2014/main" id="{28179FD1-AA9D-4390-A56D-B78BC5594BFB}"/>
              </a:ext>
            </a:extLst>
          </p:cNvPr>
          <p:cNvSpPr txBox="1"/>
          <p:nvPr/>
        </p:nvSpPr>
        <p:spPr>
          <a:xfrm>
            <a:off x="253784" y="1037589"/>
            <a:ext cx="70078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76780" algn="l"/>
              </a:tabLst>
            </a:pPr>
            <a:r>
              <a:rPr lang="en-US" sz="2800" spc="-20" dirty="0">
                <a:latin typeface="Calibri"/>
                <a:cs typeface="Calibri"/>
              </a:rPr>
              <a:t>Teacher Forcing</a:t>
            </a:r>
            <a:r>
              <a:rPr sz="2800" spc="-15" dirty="0">
                <a:latin typeface="Calibri"/>
                <a:cs typeface="Calibri"/>
              </a:rPr>
              <a:t>	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454" y="609676"/>
            <a:ext cx="347969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Autoregressive</a:t>
            </a:r>
          </a:p>
        </p:txBody>
      </p:sp>
      <p:sp>
        <p:nvSpPr>
          <p:cNvPr id="3" name="object 3"/>
          <p:cNvSpPr/>
          <p:nvPr/>
        </p:nvSpPr>
        <p:spPr>
          <a:xfrm>
            <a:off x="7875016" y="2074926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28575" y="71374"/>
                </a:moveTo>
                <a:lnTo>
                  <a:pt x="28575" y="91312"/>
                </a:lnTo>
                <a:lnTo>
                  <a:pt x="57150" y="91312"/>
                </a:lnTo>
                <a:lnTo>
                  <a:pt x="57150" y="71500"/>
                </a:lnTo>
                <a:lnTo>
                  <a:pt x="28575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28575" y="71374"/>
                </a:ln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62876" y="2076703"/>
            <a:ext cx="54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7654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99831" y="2543555"/>
            <a:ext cx="239268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9983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8" y="719327"/>
                </a:lnTo>
                <a:lnTo>
                  <a:pt x="239268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792593" y="6177788"/>
            <a:ext cx="254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>
                <a:latin typeface="宋体"/>
                <a:cs typeface="宋体"/>
              </a:rPr>
              <a:t>习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99831" y="5446776"/>
            <a:ext cx="239268" cy="7208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99831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8" y="720852"/>
                </a:lnTo>
                <a:lnTo>
                  <a:pt x="239268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8495" y="5484876"/>
            <a:ext cx="294182" cy="292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37931" y="5524500"/>
            <a:ext cx="179832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5683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240014" y="1587246"/>
            <a:ext cx="446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00506" y="5995517"/>
            <a:ext cx="11849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libri"/>
                <a:cs typeface="Calibri"/>
              </a:rPr>
              <a:t>(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lang="zh-CN" altLang="en-US" spc="-75">
                <a:latin typeface="宋体"/>
                <a:cs typeface="Calibri"/>
              </a:rPr>
              <a:t>机器学习</a:t>
            </a:r>
            <a:r>
              <a:rPr sz="1800">
                <a:latin typeface="Calibri"/>
                <a:cs typeface="Calibri"/>
              </a:rPr>
              <a:t>)</a:t>
            </a:r>
          </a:p>
        </p:txBody>
      </p:sp>
      <p:sp>
        <p:nvSpPr>
          <p:cNvPr id="49" name="object 49"/>
          <p:cNvSpPr/>
          <p:nvPr/>
        </p:nvSpPr>
        <p:spPr>
          <a:xfrm>
            <a:off x="4587747" y="2044445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487671" y="16981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681979" y="2039873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20407" y="203530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500"/>
                </a:moveTo>
                <a:lnTo>
                  <a:pt x="28575" y="71500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500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720089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068570" y="1646544"/>
            <a:ext cx="2980055" cy="775852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524510">
              <a:lnSpc>
                <a:spcPct val="100000"/>
              </a:lnSpc>
              <a:spcBef>
                <a:spcPts val="509"/>
              </a:spcBef>
              <a:tabLst>
                <a:tab pos="1663700" algn="l"/>
                <a:tab pos="2737485" algn="l"/>
              </a:tabLst>
            </a:pPr>
            <a:r>
              <a:rPr lang="zh-CN" altLang="en-US" sz="2700" baseline="1543" dirty="0">
                <a:latin typeface="宋体"/>
                <a:cs typeface="宋体"/>
              </a:rPr>
              <a:t>学</a:t>
            </a:r>
            <a:r>
              <a:rPr sz="2700" baseline="1543">
                <a:latin typeface="宋体"/>
                <a:cs typeface="宋体"/>
              </a:rPr>
              <a:t>	</a:t>
            </a:r>
            <a:r>
              <a:rPr lang="zh-CN" altLang="en-US" sz="2700" baseline="1543">
                <a:latin typeface="宋体"/>
                <a:cs typeface="宋体"/>
              </a:rPr>
              <a:t>习</a:t>
            </a:r>
            <a:r>
              <a:rPr sz="2700" baseline="1543">
                <a:latin typeface="宋体"/>
                <a:cs typeface="宋体"/>
              </a:rPr>
              <a:t>	</a:t>
            </a:r>
            <a:r>
              <a:rPr lang="zh-CN" altLang="en-US" baseline="1543" dirty="0">
                <a:latin typeface="宋体"/>
                <a:cs typeface="宋体"/>
              </a:rPr>
              <a:t>惯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151890" algn="l"/>
              </a:tabLst>
            </a:pPr>
            <a:r>
              <a:rPr sz="2400" spc="-10" dirty="0">
                <a:latin typeface="Calibri"/>
                <a:cs typeface="Calibri"/>
              </a:rPr>
              <a:t>max	</a:t>
            </a:r>
            <a:r>
              <a:rPr sz="3600" spc="-15" baseline="1157" dirty="0">
                <a:latin typeface="Calibri"/>
                <a:cs typeface="Calibri"/>
              </a:rPr>
              <a:t>max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479800" y="204597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222751" y="6176264"/>
            <a:ext cx="58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378834" y="169964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58470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07991" y="2543555"/>
            <a:ext cx="239267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0799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500498" y="61960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即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507991" y="5446776"/>
            <a:ext cx="239267" cy="7208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07991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86655" y="5629655"/>
            <a:ext cx="294182" cy="292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46091" y="5669279"/>
            <a:ext cx="179832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93844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9722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18988" y="2543555"/>
            <a:ext cx="239267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18988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612129" y="617778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618988" y="5446776"/>
            <a:ext cx="239267" cy="7208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18988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97652" y="5484876"/>
            <a:ext cx="294182" cy="292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57088" y="5524500"/>
            <a:ext cx="179832" cy="179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04840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08216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29983" y="2543555"/>
            <a:ext cx="240792" cy="7193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29983" y="2543555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7"/>
                </a:moveTo>
                <a:lnTo>
                  <a:pt x="240792" y="719327"/>
                </a:lnTo>
                <a:lnTo>
                  <a:pt x="240792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723633" y="6177178"/>
            <a:ext cx="254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729983" y="5446776"/>
            <a:ext cx="240792" cy="7193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29983" y="5446776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8"/>
                </a:moveTo>
                <a:lnTo>
                  <a:pt x="240792" y="719328"/>
                </a:lnTo>
                <a:lnTo>
                  <a:pt x="240792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08647" y="5803391"/>
            <a:ext cx="294182" cy="292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68083" y="5843015"/>
            <a:ext cx="179832" cy="1798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15835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2866770" y="2047494"/>
            <a:ext cx="1653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775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	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89</a:t>
            </a:fld>
            <a:endParaRPr dirty="0"/>
          </a:p>
        </p:txBody>
      </p:sp>
      <p:sp>
        <p:nvSpPr>
          <p:cNvPr id="95" name="object 95"/>
          <p:cNvSpPr txBox="1"/>
          <p:nvPr/>
        </p:nvSpPr>
        <p:spPr>
          <a:xfrm>
            <a:off x="4481321" y="521334"/>
            <a:ext cx="4358640" cy="741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7249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输出的长度是未知的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901315">
              <a:lnSpc>
                <a:spcPts val="2755"/>
              </a:lnSpc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Never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stop!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118" y="429"/>
              <a:ext cx="8929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64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注意力实验</a:t>
              </a:r>
            </a:p>
          </p:txBody>
        </p:sp>
      </p:grp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7797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863850" y="4860290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所有黑色牌的数字之和为多少？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22751" y="6176264"/>
            <a:ext cx="58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644900" y="3317494"/>
            <a:ext cx="1018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4579111" y="1100327"/>
          <a:ext cx="2113280" cy="2225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学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机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宋体"/>
                          <a:cs typeface="宋体"/>
                        </a:rPr>
                        <a:t>器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习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……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……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END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3679697" y="2722498"/>
            <a:ext cx="866140" cy="85725"/>
          </a:xfrm>
          <a:custGeom>
            <a:avLst/>
            <a:gdLst/>
            <a:ahLst/>
            <a:cxnLst/>
            <a:rect l="l" t="t" r="r" b="b"/>
            <a:pathLst>
              <a:path w="866139" h="85725">
                <a:moveTo>
                  <a:pt x="28575" y="28448"/>
                </a:moveTo>
                <a:lnTo>
                  <a:pt x="0" y="28448"/>
                </a:lnTo>
                <a:lnTo>
                  <a:pt x="0" y="57023"/>
                </a:lnTo>
                <a:lnTo>
                  <a:pt x="28575" y="57023"/>
                </a:lnTo>
                <a:lnTo>
                  <a:pt x="28575" y="28448"/>
                </a:lnTo>
                <a:close/>
              </a:path>
              <a:path w="866139" h="85725">
                <a:moveTo>
                  <a:pt x="85725" y="28448"/>
                </a:moveTo>
                <a:lnTo>
                  <a:pt x="57150" y="28448"/>
                </a:lnTo>
                <a:lnTo>
                  <a:pt x="57150" y="57023"/>
                </a:lnTo>
                <a:lnTo>
                  <a:pt x="85725" y="57023"/>
                </a:lnTo>
                <a:lnTo>
                  <a:pt x="85725" y="28448"/>
                </a:lnTo>
                <a:close/>
              </a:path>
              <a:path w="866139" h="85725">
                <a:moveTo>
                  <a:pt x="142875" y="28448"/>
                </a:moveTo>
                <a:lnTo>
                  <a:pt x="114300" y="28448"/>
                </a:lnTo>
                <a:lnTo>
                  <a:pt x="114300" y="57023"/>
                </a:lnTo>
                <a:lnTo>
                  <a:pt x="142875" y="57023"/>
                </a:lnTo>
                <a:lnTo>
                  <a:pt x="142875" y="28448"/>
                </a:lnTo>
                <a:close/>
              </a:path>
              <a:path w="866139" h="85725">
                <a:moveTo>
                  <a:pt x="200025" y="28448"/>
                </a:moveTo>
                <a:lnTo>
                  <a:pt x="171450" y="28448"/>
                </a:lnTo>
                <a:lnTo>
                  <a:pt x="171450" y="57023"/>
                </a:lnTo>
                <a:lnTo>
                  <a:pt x="200025" y="57023"/>
                </a:lnTo>
                <a:lnTo>
                  <a:pt x="200025" y="28448"/>
                </a:lnTo>
                <a:close/>
              </a:path>
              <a:path w="866139" h="85725">
                <a:moveTo>
                  <a:pt x="257175" y="28448"/>
                </a:moveTo>
                <a:lnTo>
                  <a:pt x="228600" y="28448"/>
                </a:lnTo>
                <a:lnTo>
                  <a:pt x="228600" y="57023"/>
                </a:lnTo>
                <a:lnTo>
                  <a:pt x="257175" y="57023"/>
                </a:lnTo>
                <a:lnTo>
                  <a:pt x="257175" y="28448"/>
                </a:lnTo>
                <a:close/>
              </a:path>
              <a:path w="866139" h="85725">
                <a:moveTo>
                  <a:pt x="314325" y="28448"/>
                </a:moveTo>
                <a:lnTo>
                  <a:pt x="285750" y="28448"/>
                </a:lnTo>
                <a:lnTo>
                  <a:pt x="285750" y="57023"/>
                </a:lnTo>
                <a:lnTo>
                  <a:pt x="314325" y="57023"/>
                </a:lnTo>
                <a:lnTo>
                  <a:pt x="314325" y="28448"/>
                </a:lnTo>
                <a:close/>
              </a:path>
              <a:path w="866139" h="85725">
                <a:moveTo>
                  <a:pt x="371475" y="28448"/>
                </a:moveTo>
                <a:lnTo>
                  <a:pt x="342900" y="28448"/>
                </a:lnTo>
                <a:lnTo>
                  <a:pt x="342900" y="57023"/>
                </a:lnTo>
                <a:lnTo>
                  <a:pt x="371475" y="57023"/>
                </a:lnTo>
                <a:lnTo>
                  <a:pt x="371475" y="28448"/>
                </a:lnTo>
                <a:close/>
              </a:path>
              <a:path w="866139" h="85725">
                <a:moveTo>
                  <a:pt x="428625" y="28448"/>
                </a:moveTo>
                <a:lnTo>
                  <a:pt x="400050" y="28448"/>
                </a:lnTo>
                <a:lnTo>
                  <a:pt x="400050" y="57023"/>
                </a:lnTo>
                <a:lnTo>
                  <a:pt x="428625" y="57023"/>
                </a:lnTo>
                <a:lnTo>
                  <a:pt x="428625" y="28448"/>
                </a:lnTo>
                <a:close/>
              </a:path>
              <a:path w="866139" h="85725">
                <a:moveTo>
                  <a:pt x="485775" y="28448"/>
                </a:moveTo>
                <a:lnTo>
                  <a:pt x="457200" y="28448"/>
                </a:lnTo>
                <a:lnTo>
                  <a:pt x="457200" y="57023"/>
                </a:lnTo>
                <a:lnTo>
                  <a:pt x="485775" y="57023"/>
                </a:lnTo>
                <a:lnTo>
                  <a:pt x="485775" y="28448"/>
                </a:lnTo>
                <a:close/>
              </a:path>
              <a:path w="866139" h="85725">
                <a:moveTo>
                  <a:pt x="542925" y="28448"/>
                </a:moveTo>
                <a:lnTo>
                  <a:pt x="514350" y="28448"/>
                </a:lnTo>
                <a:lnTo>
                  <a:pt x="514350" y="57023"/>
                </a:lnTo>
                <a:lnTo>
                  <a:pt x="542925" y="57023"/>
                </a:lnTo>
                <a:lnTo>
                  <a:pt x="542925" y="28448"/>
                </a:lnTo>
                <a:close/>
              </a:path>
              <a:path w="866139" h="85725">
                <a:moveTo>
                  <a:pt x="600075" y="28448"/>
                </a:moveTo>
                <a:lnTo>
                  <a:pt x="571500" y="28448"/>
                </a:lnTo>
                <a:lnTo>
                  <a:pt x="571500" y="57023"/>
                </a:lnTo>
                <a:lnTo>
                  <a:pt x="600075" y="57023"/>
                </a:lnTo>
                <a:lnTo>
                  <a:pt x="600075" y="28448"/>
                </a:lnTo>
                <a:close/>
              </a:path>
              <a:path w="866139" h="85725">
                <a:moveTo>
                  <a:pt x="657225" y="28448"/>
                </a:moveTo>
                <a:lnTo>
                  <a:pt x="628650" y="28448"/>
                </a:lnTo>
                <a:lnTo>
                  <a:pt x="628650" y="57023"/>
                </a:lnTo>
                <a:lnTo>
                  <a:pt x="657225" y="57023"/>
                </a:lnTo>
                <a:lnTo>
                  <a:pt x="657225" y="28448"/>
                </a:lnTo>
                <a:close/>
              </a:path>
              <a:path w="866139" h="85725">
                <a:moveTo>
                  <a:pt x="714375" y="28448"/>
                </a:moveTo>
                <a:lnTo>
                  <a:pt x="685800" y="28448"/>
                </a:lnTo>
                <a:lnTo>
                  <a:pt x="685800" y="57023"/>
                </a:lnTo>
                <a:lnTo>
                  <a:pt x="714375" y="57023"/>
                </a:lnTo>
                <a:lnTo>
                  <a:pt x="714375" y="28448"/>
                </a:lnTo>
                <a:close/>
              </a:path>
              <a:path w="866139" h="85725">
                <a:moveTo>
                  <a:pt x="771525" y="28448"/>
                </a:moveTo>
                <a:lnTo>
                  <a:pt x="742950" y="28448"/>
                </a:lnTo>
                <a:lnTo>
                  <a:pt x="742950" y="57023"/>
                </a:lnTo>
                <a:lnTo>
                  <a:pt x="771525" y="57023"/>
                </a:lnTo>
                <a:lnTo>
                  <a:pt x="771525" y="28448"/>
                </a:lnTo>
                <a:close/>
              </a:path>
              <a:path w="866139" h="85725">
                <a:moveTo>
                  <a:pt x="780034" y="0"/>
                </a:moveTo>
                <a:lnTo>
                  <a:pt x="780034" y="85725"/>
                </a:lnTo>
                <a:lnTo>
                  <a:pt x="865759" y="42799"/>
                </a:lnTo>
                <a:lnTo>
                  <a:pt x="780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08469" y="1116330"/>
            <a:ext cx="239395" cy="1854835"/>
          </a:xfrm>
          <a:custGeom>
            <a:avLst/>
            <a:gdLst/>
            <a:ahLst/>
            <a:cxnLst/>
            <a:rect l="l" t="t" r="r" b="b"/>
            <a:pathLst>
              <a:path w="239395" h="1854835">
                <a:moveTo>
                  <a:pt x="0" y="1854708"/>
                </a:moveTo>
                <a:lnTo>
                  <a:pt x="46553" y="1846371"/>
                </a:lnTo>
                <a:lnTo>
                  <a:pt x="84581" y="1823640"/>
                </a:lnTo>
                <a:lnTo>
                  <a:pt x="110228" y="1789932"/>
                </a:lnTo>
                <a:lnTo>
                  <a:pt x="119633" y="1748663"/>
                </a:lnTo>
                <a:lnTo>
                  <a:pt x="119633" y="1033399"/>
                </a:lnTo>
                <a:lnTo>
                  <a:pt x="129039" y="992129"/>
                </a:lnTo>
                <a:lnTo>
                  <a:pt x="154685" y="958421"/>
                </a:lnTo>
                <a:lnTo>
                  <a:pt x="192714" y="935690"/>
                </a:lnTo>
                <a:lnTo>
                  <a:pt x="239268" y="927354"/>
                </a:lnTo>
                <a:lnTo>
                  <a:pt x="192714" y="919017"/>
                </a:lnTo>
                <a:lnTo>
                  <a:pt x="154686" y="896286"/>
                </a:lnTo>
                <a:lnTo>
                  <a:pt x="129039" y="862578"/>
                </a:lnTo>
                <a:lnTo>
                  <a:pt x="119633" y="821309"/>
                </a:lnTo>
                <a:lnTo>
                  <a:pt x="119633" y="106045"/>
                </a:lnTo>
                <a:lnTo>
                  <a:pt x="110228" y="64775"/>
                </a:lnTo>
                <a:lnTo>
                  <a:pt x="84581" y="31067"/>
                </a:lnTo>
                <a:lnTo>
                  <a:pt x="46553" y="8336"/>
                </a:ln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252843" y="1816734"/>
            <a:ext cx="1400175" cy="11303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5875">
              <a:lnSpc>
                <a:spcPct val="101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Size </a:t>
            </a:r>
            <a:r>
              <a:rPr sz="2400" dirty="0">
                <a:latin typeface="Calibri"/>
                <a:cs typeface="Calibri"/>
              </a:rPr>
              <a:t>V  </a:t>
            </a:r>
            <a:r>
              <a:rPr sz="2400" spc="-10" dirty="0">
                <a:latin typeface="Calibri"/>
                <a:cs typeface="Calibri"/>
              </a:rPr>
              <a:t>(common  </a:t>
            </a:r>
            <a:r>
              <a:rPr sz="2400" dirty="0">
                <a:latin typeface="Calibri"/>
                <a:cs typeface="Calibri"/>
              </a:rPr>
              <a:t>ch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40215" y="598831"/>
            <a:ext cx="239107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Calibri"/>
                <a:cs typeface="Calibri"/>
              </a:rPr>
              <a:t>Di</a:t>
            </a:r>
            <a:r>
              <a:rPr lang="en-US" sz="2400" spc="-30" dirty="0">
                <a:latin typeface="Calibri"/>
                <a:cs typeface="Calibri"/>
              </a:rPr>
              <a:t>s</a:t>
            </a:r>
            <a:r>
              <a:rPr lang="en-US" sz="2400" dirty="0">
                <a:latin typeface="Calibri"/>
                <a:cs typeface="Calibri"/>
              </a:rPr>
              <a:t>tribution</a:t>
            </a:r>
            <a:r>
              <a:rPr lang="zh-CN" altLang="en-US" sz="2400" dirty="0">
                <a:latin typeface="Calibri"/>
                <a:cs typeface="Calibri"/>
              </a:rPr>
              <a:t>分布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545329" y="2969514"/>
            <a:ext cx="2112645" cy="340360"/>
          </a:xfrm>
          <a:custGeom>
            <a:avLst/>
            <a:gdLst/>
            <a:ahLst/>
            <a:cxnLst/>
            <a:rect l="l" t="t" r="r" b="b"/>
            <a:pathLst>
              <a:path w="2112645" h="340360">
                <a:moveTo>
                  <a:pt x="0" y="56641"/>
                </a:moveTo>
                <a:lnTo>
                  <a:pt x="4456" y="34611"/>
                </a:lnTo>
                <a:lnTo>
                  <a:pt x="16605" y="16605"/>
                </a:lnTo>
                <a:lnTo>
                  <a:pt x="34611" y="4456"/>
                </a:lnTo>
                <a:lnTo>
                  <a:pt x="56642" y="0"/>
                </a:lnTo>
                <a:lnTo>
                  <a:pt x="2055622" y="0"/>
                </a:lnTo>
                <a:lnTo>
                  <a:pt x="2077652" y="4456"/>
                </a:lnTo>
                <a:lnTo>
                  <a:pt x="2095658" y="16605"/>
                </a:lnTo>
                <a:lnTo>
                  <a:pt x="2107807" y="34611"/>
                </a:lnTo>
                <a:lnTo>
                  <a:pt x="2112264" y="56641"/>
                </a:lnTo>
                <a:lnTo>
                  <a:pt x="2112264" y="283210"/>
                </a:lnTo>
                <a:lnTo>
                  <a:pt x="2107807" y="305240"/>
                </a:lnTo>
                <a:lnTo>
                  <a:pt x="2095658" y="323246"/>
                </a:lnTo>
                <a:lnTo>
                  <a:pt x="2077652" y="335395"/>
                </a:lnTo>
                <a:lnTo>
                  <a:pt x="2055622" y="339851"/>
                </a:lnTo>
                <a:lnTo>
                  <a:pt x="56642" y="339851"/>
                </a:lnTo>
                <a:lnTo>
                  <a:pt x="34611" y="335395"/>
                </a:lnTo>
                <a:lnTo>
                  <a:pt x="16605" y="323246"/>
                </a:lnTo>
                <a:lnTo>
                  <a:pt x="4456" y="305240"/>
                </a:lnTo>
                <a:lnTo>
                  <a:pt x="0" y="283210"/>
                </a:lnTo>
                <a:lnTo>
                  <a:pt x="0" y="56641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554659" y="631315"/>
            <a:ext cx="3503295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u="sng" spc="-8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Adding </a:t>
            </a:r>
            <a:r>
              <a:rPr sz="32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“Stop</a:t>
            </a:r>
            <a:r>
              <a:rPr sz="3200" b="1" i="1" u="sng" spc="-1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Token”</a:t>
            </a:r>
            <a:r>
              <a:rPr lang="zh-CN" altLang="en-US" sz="3200" b="1" i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停止符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90</a:t>
            </a:fld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800506" y="5995517"/>
            <a:ext cx="118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lang="zh-CN" altLang="en-US" sz="1800" spc="-75" dirty="0">
                <a:latin typeface="Calibri"/>
                <a:cs typeface="Calibri"/>
              </a:rPr>
              <a:t>机器学习</a:t>
            </a:r>
            <a:r>
              <a:rPr sz="1800" dirty="0">
                <a:latin typeface="Calibri"/>
                <a:cs typeface="Calibri"/>
              </a:rPr>
              <a:t>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1" y="609676"/>
            <a:ext cx="356861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Autoregressive</a:t>
            </a:r>
          </a:p>
        </p:txBody>
      </p:sp>
      <p:sp>
        <p:nvSpPr>
          <p:cNvPr id="3" name="object 3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92593" y="617778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习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85683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00506" y="5995517"/>
            <a:ext cx="11849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libri"/>
                <a:cs typeface="Calibri"/>
              </a:rPr>
              <a:t>(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lang="zh-CN" altLang="en-US" spc="-75">
                <a:latin typeface="宋体"/>
                <a:cs typeface="Calibri"/>
              </a:rPr>
              <a:t>机器学习</a:t>
            </a:r>
            <a:r>
              <a:rPr sz="1800">
                <a:latin typeface="Calibri"/>
                <a:cs typeface="Calibri"/>
              </a:rPr>
              <a:t>)</a:t>
            </a:r>
          </a:p>
        </p:txBody>
      </p:sp>
      <p:sp>
        <p:nvSpPr>
          <p:cNvPr id="39" name="object 39"/>
          <p:cNvSpPr/>
          <p:nvPr/>
        </p:nvSpPr>
        <p:spPr>
          <a:xfrm>
            <a:off x="4587747" y="2044445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487671" y="16981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81979" y="2039873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68570" y="1638871"/>
            <a:ext cx="766445" cy="7943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lang="zh-CN" altLang="en-US" sz="180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20407" y="2035301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500"/>
                </a:moveTo>
                <a:lnTo>
                  <a:pt x="28575" y="71500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500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720089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208014" y="1634299"/>
            <a:ext cx="766445" cy="7943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lang="zh-CN" altLang="en-US" sz="1800">
                <a:latin typeface="宋体"/>
                <a:cs typeface="宋体"/>
              </a:rPr>
              <a:t>习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79800" y="204597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91312"/>
                </a:lnTo>
                <a:lnTo>
                  <a:pt x="57150" y="9131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222751" y="6176264"/>
            <a:ext cx="588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378834" y="169964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58470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07991" y="2543555"/>
            <a:ext cx="23926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0799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500498" y="61960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507991" y="5446776"/>
            <a:ext cx="23926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07991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86655" y="5629655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46091" y="5669279"/>
            <a:ext cx="179832" cy="1798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93844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9722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18988" y="2543555"/>
            <a:ext cx="239267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18988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612129" y="617778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器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18988" y="5446776"/>
            <a:ext cx="239267" cy="7208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18988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97652" y="5484876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57088" y="5524500"/>
            <a:ext cx="179832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04840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08216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29983" y="2543555"/>
            <a:ext cx="240792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29983" y="2543555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7"/>
                </a:moveTo>
                <a:lnTo>
                  <a:pt x="240792" y="719327"/>
                </a:lnTo>
                <a:lnTo>
                  <a:pt x="240792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6723633" y="6177178"/>
            <a:ext cx="254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729983" y="5446776"/>
            <a:ext cx="240792" cy="7193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29983" y="5446776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8"/>
                </a:moveTo>
                <a:lnTo>
                  <a:pt x="240792" y="719328"/>
                </a:lnTo>
                <a:lnTo>
                  <a:pt x="240792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08647" y="5803391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68083" y="5843015"/>
            <a:ext cx="179832" cy="179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15835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866770" y="2047494"/>
            <a:ext cx="1653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775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	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875016" y="2074926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691388"/>
                </a:moveTo>
                <a:lnTo>
                  <a:pt x="28575" y="691388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691388"/>
                </a:lnTo>
                <a:close/>
              </a:path>
              <a:path w="85725" h="720089">
                <a:moveTo>
                  <a:pt x="57150" y="634238"/>
                </a:moveTo>
                <a:lnTo>
                  <a:pt x="28575" y="634238"/>
                </a:lnTo>
                <a:lnTo>
                  <a:pt x="28575" y="662813"/>
                </a:lnTo>
                <a:lnTo>
                  <a:pt x="57150" y="662813"/>
                </a:lnTo>
                <a:lnTo>
                  <a:pt x="57150" y="634238"/>
                </a:lnTo>
                <a:close/>
              </a:path>
              <a:path w="85725" h="720089">
                <a:moveTo>
                  <a:pt x="57150" y="577088"/>
                </a:moveTo>
                <a:lnTo>
                  <a:pt x="28575" y="577088"/>
                </a:lnTo>
                <a:lnTo>
                  <a:pt x="28575" y="605663"/>
                </a:lnTo>
                <a:lnTo>
                  <a:pt x="57150" y="605663"/>
                </a:lnTo>
                <a:lnTo>
                  <a:pt x="57150" y="577088"/>
                </a:lnTo>
                <a:close/>
              </a:path>
              <a:path w="85725" h="720089">
                <a:moveTo>
                  <a:pt x="57150" y="519938"/>
                </a:moveTo>
                <a:lnTo>
                  <a:pt x="28575" y="519938"/>
                </a:lnTo>
                <a:lnTo>
                  <a:pt x="28575" y="548513"/>
                </a:lnTo>
                <a:lnTo>
                  <a:pt x="57150" y="548513"/>
                </a:lnTo>
                <a:lnTo>
                  <a:pt x="57150" y="519938"/>
                </a:lnTo>
                <a:close/>
              </a:path>
              <a:path w="85725" h="720089">
                <a:moveTo>
                  <a:pt x="57150" y="462788"/>
                </a:moveTo>
                <a:lnTo>
                  <a:pt x="28575" y="462788"/>
                </a:lnTo>
                <a:lnTo>
                  <a:pt x="28575" y="491363"/>
                </a:lnTo>
                <a:lnTo>
                  <a:pt x="57150" y="491363"/>
                </a:lnTo>
                <a:lnTo>
                  <a:pt x="57150" y="462788"/>
                </a:lnTo>
                <a:close/>
              </a:path>
              <a:path w="85725" h="720089">
                <a:moveTo>
                  <a:pt x="57150" y="405638"/>
                </a:moveTo>
                <a:lnTo>
                  <a:pt x="28575" y="405638"/>
                </a:lnTo>
                <a:lnTo>
                  <a:pt x="28575" y="434213"/>
                </a:lnTo>
                <a:lnTo>
                  <a:pt x="57150" y="434213"/>
                </a:lnTo>
                <a:lnTo>
                  <a:pt x="57150" y="405638"/>
                </a:lnTo>
                <a:close/>
              </a:path>
              <a:path w="85725" h="720089">
                <a:moveTo>
                  <a:pt x="57150" y="348488"/>
                </a:moveTo>
                <a:lnTo>
                  <a:pt x="28575" y="348488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348488"/>
                </a:lnTo>
                <a:close/>
              </a:path>
              <a:path w="85725" h="720089">
                <a:moveTo>
                  <a:pt x="57150" y="291338"/>
                </a:moveTo>
                <a:lnTo>
                  <a:pt x="28575" y="291338"/>
                </a:lnTo>
                <a:lnTo>
                  <a:pt x="28575" y="319913"/>
                </a:lnTo>
                <a:lnTo>
                  <a:pt x="57150" y="319913"/>
                </a:lnTo>
                <a:lnTo>
                  <a:pt x="57150" y="291338"/>
                </a:lnTo>
                <a:close/>
              </a:path>
              <a:path w="85725" h="720089">
                <a:moveTo>
                  <a:pt x="57150" y="234187"/>
                </a:moveTo>
                <a:lnTo>
                  <a:pt x="28575" y="234187"/>
                </a:lnTo>
                <a:lnTo>
                  <a:pt x="28575" y="262763"/>
                </a:lnTo>
                <a:lnTo>
                  <a:pt x="57150" y="262763"/>
                </a:lnTo>
                <a:lnTo>
                  <a:pt x="57150" y="234187"/>
                </a:lnTo>
                <a:close/>
              </a:path>
              <a:path w="85725" h="720089">
                <a:moveTo>
                  <a:pt x="57150" y="177037"/>
                </a:moveTo>
                <a:lnTo>
                  <a:pt x="28575" y="177037"/>
                </a:lnTo>
                <a:lnTo>
                  <a:pt x="28575" y="205612"/>
                </a:lnTo>
                <a:lnTo>
                  <a:pt x="57150" y="205612"/>
                </a:lnTo>
                <a:lnTo>
                  <a:pt x="57150" y="177037"/>
                </a:lnTo>
                <a:close/>
              </a:path>
              <a:path w="85725" h="720089">
                <a:moveTo>
                  <a:pt x="57150" y="119887"/>
                </a:moveTo>
                <a:lnTo>
                  <a:pt x="28575" y="119887"/>
                </a:lnTo>
                <a:lnTo>
                  <a:pt x="28575" y="148462"/>
                </a:lnTo>
                <a:lnTo>
                  <a:pt x="57150" y="148462"/>
                </a:lnTo>
                <a:lnTo>
                  <a:pt x="57150" y="119887"/>
                </a:lnTo>
                <a:close/>
              </a:path>
              <a:path w="85725" h="720089">
                <a:moveTo>
                  <a:pt x="28575" y="71374"/>
                </a:moveTo>
                <a:lnTo>
                  <a:pt x="28575" y="91312"/>
                </a:lnTo>
                <a:lnTo>
                  <a:pt x="57150" y="91312"/>
                </a:lnTo>
                <a:lnTo>
                  <a:pt x="57150" y="71500"/>
                </a:lnTo>
                <a:lnTo>
                  <a:pt x="28575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28575" y="71374"/>
                </a:ln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7262876" y="1617552"/>
            <a:ext cx="871219" cy="8509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457834">
              <a:lnSpc>
                <a:spcPct val="100000"/>
              </a:lnSpc>
              <a:spcBef>
                <a:spcPts val="725"/>
              </a:spcBef>
            </a:pPr>
            <a:r>
              <a:rPr sz="1800" spc="-5" dirty="0">
                <a:latin typeface="Calibri"/>
                <a:cs typeface="Calibri"/>
              </a:rPr>
              <a:t>END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917688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99831" y="2543555"/>
            <a:ext cx="239268" cy="7193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9983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8" y="719327"/>
                </a:lnTo>
                <a:lnTo>
                  <a:pt x="239268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6961758" y="741629"/>
            <a:ext cx="19011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Stop at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here!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807452" y="5466588"/>
            <a:ext cx="239268" cy="7193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807452" y="54665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8"/>
                </a:moveTo>
                <a:lnTo>
                  <a:pt x="239268" y="719328"/>
                </a:lnTo>
                <a:lnTo>
                  <a:pt x="239268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86116" y="5503164"/>
            <a:ext cx="294182" cy="2941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845552" y="5542788"/>
            <a:ext cx="179831" cy="1813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255634" y="646521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1515" y="0"/>
            <a:ext cx="3872484" cy="3153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133" y="2047113"/>
            <a:ext cx="5125246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5" dirty="0">
                <a:solidFill>
                  <a:srgbClr val="44536A"/>
                </a:solidFill>
              </a:rPr>
              <a:t>Encoder-Decoder</a:t>
            </a:r>
            <a:endParaRPr sz="5400" dirty="0"/>
          </a:p>
        </p:txBody>
      </p:sp>
      <p:sp>
        <p:nvSpPr>
          <p:cNvPr id="4" name="object 4"/>
          <p:cNvSpPr/>
          <p:nvPr/>
        </p:nvSpPr>
        <p:spPr>
          <a:xfrm>
            <a:off x="0" y="4146803"/>
            <a:ext cx="2356104" cy="2711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3170" y="4191761"/>
            <a:ext cx="2513076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3170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5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6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5060" y="4589526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7617" y="4191761"/>
            <a:ext cx="251307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7617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6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5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4015" y="4589526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0189" y="5886703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59502" y="4791455"/>
            <a:ext cx="850900" cy="114300"/>
          </a:xfrm>
          <a:custGeom>
            <a:avLst/>
            <a:gdLst/>
            <a:ahLst/>
            <a:cxnLst/>
            <a:rect l="l" t="t" r="r" b="b"/>
            <a:pathLst>
              <a:path w="850900" h="114300">
                <a:moveTo>
                  <a:pt x="736346" y="0"/>
                </a:moveTo>
                <a:lnTo>
                  <a:pt x="736346" y="114300"/>
                </a:lnTo>
                <a:lnTo>
                  <a:pt x="812546" y="76200"/>
                </a:lnTo>
                <a:lnTo>
                  <a:pt x="755396" y="76200"/>
                </a:lnTo>
                <a:lnTo>
                  <a:pt x="755396" y="38100"/>
                </a:lnTo>
                <a:lnTo>
                  <a:pt x="812546" y="38100"/>
                </a:lnTo>
                <a:lnTo>
                  <a:pt x="736346" y="0"/>
                </a:lnTo>
                <a:close/>
              </a:path>
              <a:path w="850900" h="114300">
                <a:moveTo>
                  <a:pt x="73634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36346" y="76200"/>
                </a:lnTo>
                <a:lnTo>
                  <a:pt x="736346" y="38100"/>
                </a:lnTo>
                <a:close/>
              </a:path>
              <a:path w="850900" h="114300">
                <a:moveTo>
                  <a:pt x="812546" y="38100"/>
                </a:moveTo>
                <a:lnTo>
                  <a:pt x="755396" y="38100"/>
                </a:lnTo>
                <a:lnTo>
                  <a:pt x="755396" y="76200"/>
                </a:lnTo>
                <a:lnTo>
                  <a:pt x="812546" y="76200"/>
                </a:lnTo>
                <a:lnTo>
                  <a:pt x="850646" y="57150"/>
                </a:lnTo>
                <a:lnTo>
                  <a:pt x="81254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1796" y="5484114"/>
            <a:ext cx="114300" cy="389890"/>
          </a:xfrm>
          <a:custGeom>
            <a:avLst/>
            <a:gdLst/>
            <a:ahLst/>
            <a:cxnLst/>
            <a:rect l="l" t="t" r="r" b="b"/>
            <a:pathLst>
              <a:path w="114300" h="389889">
                <a:moveTo>
                  <a:pt x="76200" y="95250"/>
                </a:moveTo>
                <a:lnTo>
                  <a:pt x="38100" y="95250"/>
                </a:lnTo>
                <a:lnTo>
                  <a:pt x="38100" y="389305"/>
                </a:lnTo>
                <a:lnTo>
                  <a:pt x="76200" y="389305"/>
                </a:lnTo>
                <a:lnTo>
                  <a:pt x="76200" y="95250"/>
                </a:lnTo>
                <a:close/>
              </a:path>
              <a:path w="114300" h="3898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98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82690" y="3321811"/>
            <a:ext cx="2121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87768" y="3803141"/>
            <a:ext cx="114300" cy="389255"/>
          </a:xfrm>
          <a:custGeom>
            <a:avLst/>
            <a:gdLst/>
            <a:ahLst/>
            <a:cxnLst/>
            <a:rect l="l" t="t" r="r" b="b"/>
            <a:pathLst>
              <a:path w="114300" h="389254">
                <a:moveTo>
                  <a:pt x="76200" y="95249"/>
                </a:moveTo>
                <a:lnTo>
                  <a:pt x="38100" y="95249"/>
                </a:lnTo>
                <a:lnTo>
                  <a:pt x="38100" y="389254"/>
                </a:lnTo>
                <a:lnTo>
                  <a:pt x="76200" y="389254"/>
                </a:lnTo>
                <a:lnTo>
                  <a:pt x="76200" y="95249"/>
                </a:lnTo>
                <a:close/>
              </a:path>
              <a:path w="114300" h="38925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925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43150" y="3246882"/>
            <a:ext cx="6433185" cy="3153410"/>
          </a:xfrm>
          <a:custGeom>
            <a:avLst/>
            <a:gdLst/>
            <a:ahLst/>
            <a:cxnLst/>
            <a:rect l="l" t="t" r="r" b="b"/>
            <a:pathLst>
              <a:path w="6433184" h="3153410">
                <a:moveTo>
                  <a:pt x="0" y="525525"/>
                </a:moveTo>
                <a:lnTo>
                  <a:pt x="2148" y="477699"/>
                </a:lnTo>
                <a:lnTo>
                  <a:pt x="8468" y="431073"/>
                </a:lnTo>
                <a:lnTo>
                  <a:pt x="18775" y="385835"/>
                </a:lnTo>
                <a:lnTo>
                  <a:pt x="32883" y="342171"/>
                </a:lnTo>
                <a:lnTo>
                  <a:pt x="50606" y="300264"/>
                </a:lnTo>
                <a:lnTo>
                  <a:pt x="71759" y="260302"/>
                </a:lnTo>
                <a:lnTo>
                  <a:pt x="96156" y="222471"/>
                </a:lnTo>
                <a:lnTo>
                  <a:pt x="123611" y="186954"/>
                </a:lnTo>
                <a:lnTo>
                  <a:pt x="153939" y="153939"/>
                </a:lnTo>
                <a:lnTo>
                  <a:pt x="186954" y="123611"/>
                </a:lnTo>
                <a:lnTo>
                  <a:pt x="222471" y="96156"/>
                </a:lnTo>
                <a:lnTo>
                  <a:pt x="260302" y="71759"/>
                </a:lnTo>
                <a:lnTo>
                  <a:pt x="300264" y="50606"/>
                </a:lnTo>
                <a:lnTo>
                  <a:pt x="342171" y="32883"/>
                </a:lnTo>
                <a:lnTo>
                  <a:pt x="385835" y="18775"/>
                </a:lnTo>
                <a:lnTo>
                  <a:pt x="431073" y="8468"/>
                </a:lnTo>
                <a:lnTo>
                  <a:pt x="477699" y="2148"/>
                </a:lnTo>
                <a:lnTo>
                  <a:pt x="525526" y="0"/>
                </a:lnTo>
                <a:lnTo>
                  <a:pt x="5907278" y="0"/>
                </a:lnTo>
                <a:lnTo>
                  <a:pt x="5955104" y="2148"/>
                </a:lnTo>
                <a:lnTo>
                  <a:pt x="6001730" y="8468"/>
                </a:lnTo>
                <a:lnTo>
                  <a:pt x="6046968" y="18775"/>
                </a:lnTo>
                <a:lnTo>
                  <a:pt x="6090632" y="32883"/>
                </a:lnTo>
                <a:lnTo>
                  <a:pt x="6132539" y="50606"/>
                </a:lnTo>
                <a:lnTo>
                  <a:pt x="6172501" y="71759"/>
                </a:lnTo>
                <a:lnTo>
                  <a:pt x="6210332" y="96156"/>
                </a:lnTo>
                <a:lnTo>
                  <a:pt x="6245849" y="123611"/>
                </a:lnTo>
                <a:lnTo>
                  <a:pt x="6278864" y="153939"/>
                </a:lnTo>
                <a:lnTo>
                  <a:pt x="6309192" y="186954"/>
                </a:lnTo>
                <a:lnTo>
                  <a:pt x="6336647" y="222471"/>
                </a:lnTo>
                <a:lnTo>
                  <a:pt x="6361044" y="260302"/>
                </a:lnTo>
                <a:lnTo>
                  <a:pt x="6382197" y="300264"/>
                </a:lnTo>
                <a:lnTo>
                  <a:pt x="6399920" y="342171"/>
                </a:lnTo>
                <a:lnTo>
                  <a:pt x="6414028" y="385835"/>
                </a:lnTo>
                <a:lnTo>
                  <a:pt x="6424335" y="431073"/>
                </a:lnTo>
                <a:lnTo>
                  <a:pt x="6430655" y="477699"/>
                </a:lnTo>
                <a:lnTo>
                  <a:pt x="6432804" y="525525"/>
                </a:lnTo>
                <a:lnTo>
                  <a:pt x="6432804" y="2627591"/>
                </a:lnTo>
                <a:lnTo>
                  <a:pt x="6430655" y="2675426"/>
                </a:lnTo>
                <a:lnTo>
                  <a:pt x="6424335" y="2722057"/>
                </a:lnTo>
                <a:lnTo>
                  <a:pt x="6414028" y="2767300"/>
                </a:lnTo>
                <a:lnTo>
                  <a:pt x="6399920" y="2810968"/>
                </a:lnTo>
                <a:lnTo>
                  <a:pt x="6382197" y="2852877"/>
                </a:lnTo>
                <a:lnTo>
                  <a:pt x="6361044" y="2892840"/>
                </a:lnTo>
                <a:lnTo>
                  <a:pt x="6336647" y="2930673"/>
                </a:lnTo>
                <a:lnTo>
                  <a:pt x="6309192" y="2966189"/>
                </a:lnTo>
                <a:lnTo>
                  <a:pt x="6278864" y="2999203"/>
                </a:lnTo>
                <a:lnTo>
                  <a:pt x="6245849" y="3029530"/>
                </a:lnTo>
                <a:lnTo>
                  <a:pt x="6210332" y="3056983"/>
                </a:lnTo>
                <a:lnTo>
                  <a:pt x="6172501" y="3081378"/>
                </a:lnTo>
                <a:lnTo>
                  <a:pt x="6132539" y="3102529"/>
                </a:lnTo>
                <a:lnTo>
                  <a:pt x="6090632" y="3120251"/>
                </a:lnTo>
                <a:lnTo>
                  <a:pt x="6046968" y="3134357"/>
                </a:lnTo>
                <a:lnTo>
                  <a:pt x="6001730" y="3144663"/>
                </a:lnTo>
                <a:lnTo>
                  <a:pt x="5955104" y="3150982"/>
                </a:lnTo>
                <a:lnTo>
                  <a:pt x="5907278" y="3153130"/>
                </a:lnTo>
                <a:lnTo>
                  <a:pt x="525526" y="3153130"/>
                </a:lnTo>
                <a:lnTo>
                  <a:pt x="477699" y="3150982"/>
                </a:lnTo>
                <a:lnTo>
                  <a:pt x="431073" y="3144663"/>
                </a:lnTo>
                <a:lnTo>
                  <a:pt x="385835" y="3134357"/>
                </a:lnTo>
                <a:lnTo>
                  <a:pt x="342171" y="3120251"/>
                </a:lnTo>
                <a:lnTo>
                  <a:pt x="300264" y="3102529"/>
                </a:lnTo>
                <a:lnTo>
                  <a:pt x="260302" y="3081378"/>
                </a:lnTo>
                <a:lnTo>
                  <a:pt x="222471" y="3056983"/>
                </a:lnTo>
                <a:lnTo>
                  <a:pt x="186954" y="3029530"/>
                </a:lnTo>
                <a:lnTo>
                  <a:pt x="153939" y="2999203"/>
                </a:lnTo>
                <a:lnTo>
                  <a:pt x="123611" y="2966189"/>
                </a:lnTo>
                <a:lnTo>
                  <a:pt x="96156" y="2930673"/>
                </a:lnTo>
                <a:lnTo>
                  <a:pt x="71759" y="2892840"/>
                </a:lnTo>
                <a:lnTo>
                  <a:pt x="50606" y="2852877"/>
                </a:lnTo>
                <a:lnTo>
                  <a:pt x="32883" y="2810968"/>
                </a:lnTo>
                <a:lnTo>
                  <a:pt x="18775" y="2767300"/>
                </a:lnTo>
                <a:lnTo>
                  <a:pt x="8468" y="2722057"/>
                </a:lnTo>
                <a:lnTo>
                  <a:pt x="2148" y="2675426"/>
                </a:lnTo>
                <a:lnTo>
                  <a:pt x="0" y="2627591"/>
                </a:lnTo>
                <a:lnTo>
                  <a:pt x="0" y="52552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0383" y="191625"/>
            <a:ext cx="4537914" cy="6511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6685" y="2506217"/>
            <a:ext cx="1498600" cy="1130935"/>
          </a:xfrm>
          <a:custGeom>
            <a:avLst/>
            <a:gdLst/>
            <a:ahLst/>
            <a:cxnLst/>
            <a:rect l="l" t="t" r="r" b="b"/>
            <a:pathLst>
              <a:path w="1498600" h="1130935">
                <a:moveTo>
                  <a:pt x="0" y="188468"/>
                </a:moveTo>
                <a:lnTo>
                  <a:pt x="6728" y="138347"/>
                </a:lnTo>
                <a:lnTo>
                  <a:pt x="25719" y="93321"/>
                </a:lnTo>
                <a:lnTo>
                  <a:pt x="55181" y="55181"/>
                </a:lnTo>
                <a:lnTo>
                  <a:pt x="93321" y="25719"/>
                </a:lnTo>
                <a:lnTo>
                  <a:pt x="138347" y="6728"/>
                </a:lnTo>
                <a:lnTo>
                  <a:pt x="188467" y="0"/>
                </a:lnTo>
                <a:lnTo>
                  <a:pt x="1309624" y="0"/>
                </a:lnTo>
                <a:lnTo>
                  <a:pt x="1359744" y="6728"/>
                </a:lnTo>
                <a:lnTo>
                  <a:pt x="1404770" y="25719"/>
                </a:lnTo>
                <a:lnTo>
                  <a:pt x="1442910" y="55181"/>
                </a:lnTo>
                <a:lnTo>
                  <a:pt x="1472372" y="93321"/>
                </a:lnTo>
                <a:lnTo>
                  <a:pt x="1491363" y="138347"/>
                </a:lnTo>
                <a:lnTo>
                  <a:pt x="1498091" y="188468"/>
                </a:lnTo>
                <a:lnTo>
                  <a:pt x="1498091" y="942340"/>
                </a:lnTo>
                <a:lnTo>
                  <a:pt x="1491363" y="992460"/>
                </a:lnTo>
                <a:lnTo>
                  <a:pt x="1472372" y="1037486"/>
                </a:lnTo>
                <a:lnTo>
                  <a:pt x="1442910" y="1075626"/>
                </a:lnTo>
                <a:lnTo>
                  <a:pt x="1404770" y="1105088"/>
                </a:lnTo>
                <a:lnTo>
                  <a:pt x="1359744" y="1124079"/>
                </a:lnTo>
                <a:lnTo>
                  <a:pt x="1309624" y="1130808"/>
                </a:lnTo>
                <a:lnTo>
                  <a:pt x="188467" y="1130808"/>
                </a:lnTo>
                <a:lnTo>
                  <a:pt x="138347" y="1124079"/>
                </a:lnTo>
                <a:lnTo>
                  <a:pt x="93321" y="1105088"/>
                </a:lnTo>
                <a:lnTo>
                  <a:pt x="55181" y="1075626"/>
                </a:lnTo>
                <a:lnTo>
                  <a:pt x="25719" y="1037486"/>
                </a:lnTo>
                <a:lnTo>
                  <a:pt x="6728" y="992460"/>
                </a:lnTo>
                <a:lnTo>
                  <a:pt x="0" y="942340"/>
                </a:lnTo>
                <a:lnTo>
                  <a:pt x="0" y="188468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1550" y="584962"/>
            <a:ext cx="2101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Transformer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77888" y="1840433"/>
            <a:ext cx="11684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Cross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7284" y="2244089"/>
            <a:ext cx="681355" cy="427990"/>
          </a:xfrm>
          <a:custGeom>
            <a:avLst/>
            <a:gdLst/>
            <a:ahLst/>
            <a:cxnLst/>
            <a:rect l="l" t="t" r="r" b="b"/>
            <a:pathLst>
              <a:path w="681354" h="427989">
                <a:moveTo>
                  <a:pt x="600644" y="32881"/>
                </a:moveTo>
                <a:lnTo>
                  <a:pt x="0" y="403351"/>
                </a:lnTo>
                <a:lnTo>
                  <a:pt x="14986" y="427609"/>
                </a:lnTo>
                <a:lnTo>
                  <a:pt x="615623" y="57143"/>
                </a:lnTo>
                <a:lnTo>
                  <a:pt x="600644" y="32881"/>
                </a:lnTo>
                <a:close/>
              </a:path>
              <a:path w="681354" h="427989">
                <a:moveTo>
                  <a:pt x="665394" y="25400"/>
                </a:moveTo>
                <a:lnTo>
                  <a:pt x="612774" y="25400"/>
                </a:lnTo>
                <a:lnTo>
                  <a:pt x="627761" y="49657"/>
                </a:lnTo>
                <a:lnTo>
                  <a:pt x="615623" y="57143"/>
                </a:lnTo>
                <a:lnTo>
                  <a:pt x="630682" y="81534"/>
                </a:lnTo>
                <a:lnTo>
                  <a:pt x="665394" y="25400"/>
                </a:lnTo>
                <a:close/>
              </a:path>
              <a:path w="681354" h="427989">
                <a:moveTo>
                  <a:pt x="612774" y="25400"/>
                </a:moveTo>
                <a:lnTo>
                  <a:pt x="600644" y="32881"/>
                </a:lnTo>
                <a:lnTo>
                  <a:pt x="615623" y="57143"/>
                </a:lnTo>
                <a:lnTo>
                  <a:pt x="627761" y="49657"/>
                </a:lnTo>
                <a:lnTo>
                  <a:pt x="612774" y="25400"/>
                </a:lnTo>
                <a:close/>
              </a:path>
              <a:path w="681354" h="427989">
                <a:moveTo>
                  <a:pt x="681100" y="0"/>
                </a:moveTo>
                <a:lnTo>
                  <a:pt x="585596" y="8509"/>
                </a:lnTo>
                <a:lnTo>
                  <a:pt x="600644" y="32881"/>
                </a:lnTo>
                <a:lnTo>
                  <a:pt x="612774" y="25400"/>
                </a:lnTo>
                <a:lnTo>
                  <a:pt x="665394" y="25400"/>
                </a:lnTo>
                <a:lnTo>
                  <a:pt x="681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6028" y="3153155"/>
            <a:ext cx="309880" cy="280670"/>
          </a:xfrm>
          <a:custGeom>
            <a:avLst/>
            <a:gdLst/>
            <a:ahLst/>
            <a:cxnLst/>
            <a:rect l="l" t="t" r="r" b="b"/>
            <a:pathLst>
              <a:path w="309879" h="280670">
                <a:moveTo>
                  <a:pt x="0" y="140208"/>
                </a:moveTo>
                <a:lnTo>
                  <a:pt x="7882" y="95877"/>
                </a:lnTo>
                <a:lnTo>
                  <a:pt x="29833" y="57387"/>
                </a:lnTo>
                <a:lnTo>
                  <a:pt x="63313" y="27041"/>
                </a:lnTo>
                <a:lnTo>
                  <a:pt x="105777" y="7144"/>
                </a:lnTo>
                <a:lnTo>
                  <a:pt x="154686" y="0"/>
                </a:lnTo>
                <a:lnTo>
                  <a:pt x="203594" y="7144"/>
                </a:lnTo>
                <a:lnTo>
                  <a:pt x="246058" y="27041"/>
                </a:lnTo>
                <a:lnTo>
                  <a:pt x="279538" y="57387"/>
                </a:lnTo>
                <a:lnTo>
                  <a:pt x="301489" y="95877"/>
                </a:lnTo>
                <a:lnTo>
                  <a:pt x="309372" y="140208"/>
                </a:lnTo>
                <a:lnTo>
                  <a:pt x="301489" y="184538"/>
                </a:lnTo>
                <a:lnTo>
                  <a:pt x="279538" y="223028"/>
                </a:lnTo>
                <a:lnTo>
                  <a:pt x="246058" y="253374"/>
                </a:lnTo>
                <a:lnTo>
                  <a:pt x="203594" y="273271"/>
                </a:lnTo>
                <a:lnTo>
                  <a:pt x="154686" y="280416"/>
                </a:lnTo>
                <a:lnTo>
                  <a:pt x="105777" y="273271"/>
                </a:lnTo>
                <a:lnTo>
                  <a:pt x="63313" y="253374"/>
                </a:lnTo>
                <a:lnTo>
                  <a:pt x="29833" y="223028"/>
                </a:lnTo>
                <a:lnTo>
                  <a:pt x="7882" y="184538"/>
                </a:lnTo>
                <a:lnTo>
                  <a:pt x="0" y="140208"/>
                </a:lnTo>
                <a:close/>
              </a:path>
            </a:pathLst>
          </a:custGeom>
          <a:ln w="571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1411" y="3153155"/>
            <a:ext cx="309880" cy="280670"/>
          </a:xfrm>
          <a:custGeom>
            <a:avLst/>
            <a:gdLst/>
            <a:ahLst/>
            <a:cxnLst/>
            <a:rect l="l" t="t" r="r" b="b"/>
            <a:pathLst>
              <a:path w="309879" h="280670">
                <a:moveTo>
                  <a:pt x="0" y="140208"/>
                </a:moveTo>
                <a:lnTo>
                  <a:pt x="7882" y="95877"/>
                </a:lnTo>
                <a:lnTo>
                  <a:pt x="29833" y="57387"/>
                </a:lnTo>
                <a:lnTo>
                  <a:pt x="63313" y="27041"/>
                </a:lnTo>
                <a:lnTo>
                  <a:pt x="105777" y="7144"/>
                </a:lnTo>
                <a:lnTo>
                  <a:pt x="154686" y="0"/>
                </a:lnTo>
                <a:lnTo>
                  <a:pt x="203594" y="7144"/>
                </a:lnTo>
                <a:lnTo>
                  <a:pt x="246058" y="27041"/>
                </a:lnTo>
                <a:lnTo>
                  <a:pt x="279538" y="57387"/>
                </a:lnTo>
                <a:lnTo>
                  <a:pt x="301489" y="95877"/>
                </a:lnTo>
                <a:lnTo>
                  <a:pt x="309372" y="140208"/>
                </a:lnTo>
                <a:lnTo>
                  <a:pt x="301489" y="184538"/>
                </a:lnTo>
                <a:lnTo>
                  <a:pt x="279538" y="223028"/>
                </a:lnTo>
                <a:lnTo>
                  <a:pt x="246058" y="253374"/>
                </a:lnTo>
                <a:lnTo>
                  <a:pt x="203594" y="273271"/>
                </a:lnTo>
                <a:lnTo>
                  <a:pt x="154686" y="280416"/>
                </a:lnTo>
                <a:lnTo>
                  <a:pt x="105777" y="273271"/>
                </a:lnTo>
                <a:lnTo>
                  <a:pt x="63313" y="253374"/>
                </a:lnTo>
                <a:lnTo>
                  <a:pt x="29833" y="223028"/>
                </a:lnTo>
                <a:lnTo>
                  <a:pt x="7882" y="184538"/>
                </a:lnTo>
                <a:lnTo>
                  <a:pt x="0" y="140208"/>
                </a:lnTo>
                <a:close/>
              </a:path>
            </a:pathLst>
          </a:custGeom>
          <a:ln w="571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5271" y="3145535"/>
            <a:ext cx="309880" cy="280670"/>
          </a:xfrm>
          <a:custGeom>
            <a:avLst/>
            <a:gdLst/>
            <a:ahLst/>
            <a:cxnLst/>
            <a:rect l="l" t="t" r="r" b="b"/>
            <a:pathLst>
              <a:path w="309879" h="280670">
                <a:moveTo>
                  <a:pt x="0" y="140208"/>
                </a:moveTo>
                <a:lnTo>
                  <a:pt x="7882" y="95877"/>
                </a:lnTo>
                <a:lnTo>
                  <a:pt x="29833" y="57387"/>
                </a:lnTo>
                <a:lnTo>
                  <a:pt x="63313" y="27041"/>
                </a:lnTo>
                <a:lnTo>
                  <a:pt x="105777" y="7144"/>
                </a:lnTo>
                <a:lnTo>
                  <a:pt x="154686" y="0"/>
                </a:lnTo>
                <a:lnTo>
                  <a:pt x="203594" y="7144"/>
                </a:lnTo>
                <a:lnTo>
                  <a:pt x="246058" y="27041"/>
                </a:lnTo>
                <a:lnTo>
                  <a:pt x="279538" y="57387"/>
                </a:lnTo>
                <a:lnTo>
                  <a:pt x="301489" y="95877"/>
                </a:lnTo>
                <a:lnTo>
                  <a:pt x="309372" y="140208"/>
                </a:lnTo>
                <a:lnTo>
                  <a:pt x="301489" y="184538"/>
                </a:lnTo>
                <a:lnTo>
                  <a:pt x="279538" y="223028"/>
                </a:lnTo>
                <a:lnTo>
                  <a:pt x="246058" y="253374"/>
                </a:lnTo>
                <a:lnTo>
                  <a:pt x="203594" y="273271"/>
                </a:lnTo>
                <a:lnTo>
                  <a:pt x="154686" y="280415"/>
                </a:lnTo>
                <a:lnTo>
                  <a:pt x="105777" y="273271"/>
                </a:lnTo>
                <a:lnTo>
                  <a:pt x="63313" y="253374"/>
                </a:lnTo>
                <a:lnTo>
                  <a:pt x="29833" y="223028"/>
                </a:lnTo>
                <a:lnTo>
                  <a:pt x="7882" y="184538"/>
                </a:lnTo>
                <a:lnTo>
                  <a:pt x="0" y="140208"/>
                </a:lnTo>
                <a:close/>
              </a:path>
            </a:pathLst>
          </a:custGeom>
          <a:ln w="5715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178" y="281177"/>
            <a:ext cx="76200" cy="379095"/>
          </a:xfrm>
          <a:custGeom>
            <a:avLst/>
            <a:gdLst/>
            <a:ahLst/>
            <a:cxnLst/>
            <a:rect l="l" t="t" r="r" b="b"/>
            <a:pathLst>
              <a:path w="76200" h="379095">
                <a:moveTo>
                  <a:pt x="50800" y="63500"/>
                </a:moveTo>
                <a:lnTo>
                  <a:pt x="25400" y="63500"/>
                </a:lnTo>
                <a:lnTo>
                  <a:pt x="25400" y="378713"/>
                </a:lnTo>
                <a:lnTo>
                  <a:pt x="50800" y="378713"/>
                </a:lnTo>
                <a:lnTo>
                  <a:pt x="50800" y="63500"/>
                </a:lnTo>
                <a:close/>
              </a:path>
              <a:path w="76200" h="37909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909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5545" y="1469897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2966" y="1469897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6658" y="5647182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4978" y="2435098"/>
            <a:ext cx="2046605" cy="833755"/>
          </a:xfrm>
          <a:custGeom>
            <a:avLst/>
            <a:gdLst/>
            <a:ahLst/>
            <a:cxnLst/>
            <a:rect l="l" t="t" r="r" b="b"/>
            <a:pathLst>
              <a:path w="2046604" h="833754">
                <a:moveTo>
                  <a:pt x="75462" y="23517"/>
                </a:moveTo>
                <a:lnTo>
                  <a:pt x="66050" y="47133"/>
                </a:lnTo>
                <a:lnTo>
                  <a:pt x="2037080" y="833374"/>
                </a:lnTo>
                <a:lnTo>
                  <a:pt x="2046477" y="809751"/>
                </a:lnTo>
                <a:lnTo>
                  <a:pt x="75462" y="23517"/>
                </a:lnTo>
                <a:close/>
              </a:path>
              <a:path w="2046604" h="833754">
                <a:moveTo>
                  <a:pt x="84836" y="0"/>
                </a:moveTo>
                <a:lnTo>
                  <a:pt x="0" y="7112"/>
                </a:lnTo>
                <a:lnTo>
                  <a:pt x="56642" y="70738"/>
                </a:lnTo>
                <a:lnTo>
                  <a:pt x="66050" y="47133"/>
                </a:lnTo>
                <a:lnTo>
                  <a:pt x="54229" y="42417"/>
                </a:lnTo>
                <a:lnTo>
                  <a:pt x="63626" y="18796"/>
                </a:lnTo>
                <a:lnTo>
                  <a:pt x="77344" y="18796"/>
                </a:lnTo>
                <a:lnTo>
                  <a:pt x="84836" y="0"/>
                </a:lnTo>
                <a:close/>
              </a:path>
              <a:path w="2046604" h="833754">
                <a:moveTo>
                  <a:pt x="63626" y="18796"/>
                </a:moveTo>
                <a:lnTo>
                  <a:pt x="54229" y="42417"/>
                </a:lnTo>
                <a:lnTo>
                  <a:pt x="66050" y="47133"/>
                </a:lnTo>
                <a:lnTo>
                  <a:pt x="75462" y="23517"/>
                </a:lnTo>
                <a:lnTo>
                  <a:pt x="63626" y="18796"/>
                </a:lnTo>
                <a:close/>
              </a:path>
              <a:path w="2046604" h="833754">
                <a:moveTo>
                  <a:pt x="77344" y="18796"/>
                </a:moveTo>
                <a:lnTo>
                  <a:pt x="63626" y="18796"/>
                </a:lnTo>
                <a:lnTo>
                  <a:pt x="75462" y="23517"/>
                </a:lnTo>
                <a:lnTo>
                  <a:pt x="77344" y="1879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5305" y="4057650"/>
            <a:ext cx="0" cy="229235"/>
          </a:xfrm>
          <a:custGeom>
            <a:avLst/>
            <a:gdLst/>
            <a:ahLst/>
            <a:cxnLst/>
            <a:rect l="l" t="t" r="r" b="b"/>
            <a:pathLst>
              <a:path h="229235">
                <a:moveTo>
                  <a:pt x="0" y="228981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882" y="4045458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6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0105" y="37741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7950" y="2255266"/>
            <a:ext cx="192532" cy="192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91605" y="991361"/>
            <a:ext cx="76200" cy="379095"/>
          </a:xfrm>
          <a:custGeom>
            <a:avLst/>
            <a:gdLst/>
            <a:ahLst/>
            <a:cxnLst/>
            <a:rect l="l" t="t" r="r" b="b"/>
            <a:pathLst>
              <a:path w="76200" h="379094">
                <a:moveTo>
                  <a:pt x="50800" y="63500"/>
                </a:moveTo>
                <a:lnTo>
                  <a:pt x="25400" y="63500"/>
                </a:lnTo>
                <a:lnTo>
                  <a:pt x="25400" y="378713"/>
                </a:lnTo>
                <a:lnTo>
                  <a:pt x="50800" y="378713"/>
                </a:lnTo>
                <a:lnTo>
                  <a:pt x="50800" y="63500"/>
                </a:lnTo>
                <a:close/>
              </a:path>
              <a:path w="76200" h="379094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9094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94866" y="2495550"/>
            <a:ext cx="76200" cy="894715"/>
          </a:xfrm>
          <a:custGeom>
            <a:avLst/>
            <a:gdLst/>
            <a:ahLst/>
            <a:cxnLst/>
            <a:rect l="l" t="t" r="r" b="b"/>
            <a:pathLst>
              <a:path w="76200" h="894714">
                <a:moveTo>
                  <a:pt x="50800" y="63500"/>
                </a:moveTo>
                <a:lnTo>
                  <a:pt x="25400" y="63500"/>
                </a:lnTo>
                <a:lnTo>
                  <a:pt x="25400" y="894714"/>
                </a:lnTo>
                <a:lnTo>
                  <a:pt x="50800" y="894714"/>
                </a:lnTo>
                <a:lnTo>
                  <a:pt x="50800" y="63500"/>
                </a:lnTo>
                <a:close/>
              </a:path>
              <a:path w="76200" h="894714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4714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2852" y="2185416"/>
            <a:ext cx="298703" cy="309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82852" y="2185416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8477" y="2245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1144" y="2250058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43450" y="1479041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9274" y="2303526"/>
            <a:ext cx="410845" cy="76200"/>
          </a:xfrm>
          <a:custGeom>
            <a:avLst/>
            <a:gdLst/>
            <a:ahLst/>
            <a:cxnLst/>
            <a:rect l="l" t="t" r="r" b="b"/>
            <a:pathLst>
              <a:path w="410844" h="76200">
                <a:moveTo>
                  <a:pt x="334137" y="0"/>
                </a:moveTo>
                <a:lnTo>
                  <a:pt x="334137" y="76200"/>
                </a:lnTo>
                <a:lnTo>
                  <a:pt x="384937" y="50800"/>
                </a:lnTo>
                <a:lnTo>
                  <a:pt x="346837" y="50800"/>
                </a:lnTo>
                <a:lnTo>
                  <a:pt x="346837" y="25400"/>
                </a:lnTo>
                <a:lnTo>
                  <a:pt x="384937" y="25400"/>
                </a:lnTo>
                <a:lnTo>
                  <a:pt x="334137" y="0"/>
                </a:lnTo>
                <a:close/>
              </a:path>
              <a:path w="410844" h="76200">
                <a:moveTo>
                  <a:pt x="334137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334137" y="50800"/>
                </a:lnTo>
                <a:lnTo>
                  <a:pt x="334137" y="25400"/>
                </a:lnTo>
                <a:close/>
              </a:path>
              <a:path w="410844" h="76200">
                <a:moveTo>
                  <a:pt x="384937" y="25400"/>
                </a:moveTo>
                <a:lnTo>
                  <a:pt x="346837" y="25400"/>
                </a:lnTo>
                <a:lnTo>
                  <a:pt x="346837" y="50800"/>
                </a:lnTo>
                <a:lnTo>
                  <a:pt x="384937" y="50800"/>
                </a:lnTo>
                <a:lnTo>
                  <a:pt x="410337" y="38100"/>
                </a:lnTo>
                <a:lnTo>
                  <a:pt x="384937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4677" y="1445513"/>
            <a:ext cx="4272915" cy="76200"/>
          </a:xfrm>
          <a:custGeom>
            <a:avLst/>
            <a:gdLst/>
            <a:ahLst/>
            <a:cxnLst/>
            <a:rect l="l" t="t" r="r" b="b"/>
            <a:pathLst>
              <a:path w="4272915" h="76200">
                <a:moveTo>
                  <a:pt x="4196334" y="0"/>
                </a:moveTo>
                <a:lnTo>
                  <a:pt x="4196334" y="76200"/>
                </a:lnTo>
                <a:lnTo>
                  <a:pt x="4247134" y="50800"/>
                </a:lnTo>
                <a:lnTo>
                  <a:pt x="4209034" y="50800"/>
                </a:lnTo>
                <a:lnTo>
                  <a:pt x="4209034" y="25400"/>
                </a:lnTo>
                <a:lnTo>
                  <a:pt x="4247134" y="25400"/>
                </a:lnTo>
                <a:lnTo>
                  <a:pt x="4196334" y="0"/>
                </a:lnTo>
                <a:close/>
              </a:path>
              <a:path w="4272915" h="76200">
                <a:moveTo>
                  <a:pt x="419633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196334" y="50800"/>
                </a:lnTo>
                <a:lnTo>
                  <a:pt x="4196334" y="25400"/>
                </a:lnTo>
                <a:close/>
              </a:path>
              <a:path w="4272915" h="76200">
                <a:moveTo>
                  <a:pt x="4247134" y="25400"/>
                </a:moveTo>
                <a:lnTo>
                  <a:pt x="4209034" y="25400"/>
                </a:lnTo>
                <a:lnTo>
                  <a:pt x="4209034" y="50800"/>
                </a:lnTo>
                <a:lnTo>
                  <a:pt x="4247134" y="50800"/>
                </a:lnTo>
                <a:lnTo>
                  <a:pt x="4272534" y="38100"/>
                </a:lnTo>
                <a:lnTo>
                  <a:pt x="4247134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047" y="4287011"/>
            <a:ext cx="288035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46047" y="4287011"/>
            <a:ext cx="288290" cy="53975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655"/>
              </a:spcBef>
            </a:pPr>
            <a:r>
              <a:rPr sz="2400" dirty="0">
                <a:latin typeface="Cambria Math"/>
                <a:cs typeface="Cambria Math"/>
              </a:rPr>
              <a:t>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5372" y="4328922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7541" y="37863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68929" y="4069841"/>
            <a:ext cx="0" cy="229235"/>
          </a:xfrm>
          <a:custGeom>
            <a:avLst/>
            <a:gdLst/>
            <a:ahLst/>
            <a:cxnLst/>
            <a:rect l="l" t="t" r="r" b="b"/>
            <a:pathLst>
              <a:path h="229235">
                <a:moveTo>
                  <a:pt x="0" y="22898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73729" y="37863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09672" y="4299203"/>
            <a:ext cx="288036" cy="5410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09672" y="4299203"/>
            <a:ext cx="288290" cy="54102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660"/>
              </a:spcBef>
            </a:pPr>
            <a:r>
              <a:rPr sz="2400" dirty="0">
                <a:latin typeface="Cambria Math"/>
                <a:cs typeface="Cambria Math"/>
              </a:rPr>
              <a:t>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88995" y="4341622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69642" y="37985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8358" y="4068317"/>
            <a:ext cx="0" cy="229235"/>
          </a:xfrm>
          <a:custGeom>
            <a:avLst/>
            <a:gdLst/>
            <a:ahLst/>
            <a:cxnLst/>
            <a:rect l="l" t="t" r="r" b="b"/>
            <a:pathLst>
              <a:path h="229235">
                <a:moveTo>
                  <a:pt x="0" y="22898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93158" y="378485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0623" y="4297679"/>
            <a:ext cx="288036" cy="541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230623" y="4297679"/>
            <a:ext cx="288290" cy="54102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660"/>
              </a:spcBef>
            </a:pPr>
            <a:r>
              <a:rPr sz="2400" dirty="0">
                <a:latin typeface="Cambria Math"/>
                <a:cs typeface="Cambria Math"/>
              </a:rPr>
              <a:t>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09694" y="4340097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90594" y="37970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11596" y="3256788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911596" y="3256788"/>
            <a:ext cx="288290" cy="539750"/>
          </a:xfrm>
          <a:prstGeom prst="rect">
            <a:avLst/>
          </a:prstGeom>
          <a:ln w="6350">
            <a:solidFill>
              <a:srgbClr val="EC7C3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515"/>
              </a:spcBef>
            </a:pPr>
            <a:r>
              <a:rPr sz="2400" dirty="0">
                <a:latin typeface="Cambria Math"/>
                <a:cs typeface="Cambria Math"/>
              </a:rPr>
              <a:t>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34278" y="3832097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5"/>
                </a:lnTo>
                <a:lnTo>
                  <a:pt x="50800" y="512825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23788" y="4322064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3788" y="432206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85688" y="1211580"/>
            <a:ext cx="288036" cy="541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885688" y="1211580"/>
            <a:ext cx="288290" cy="54102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mbria Math"/>
                <a:cs typeface="Cambria Math"/>
              </a:rPr>
              <a:t>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628132" y="498348"/>
            <a:ext cx="800100" cy="469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28132" y="498348"/>
            <a:ext cx="800100" cy="469900"/>
          </a:xfrm>
          <a:custGeom>
            <a:avLst/>
            <a:gdLst/>
            <a:ahLst/>
            <a:cxnLst/>
            <a:rect l="l" t="t" r="r" b="b"/>
            <a:pathLst>
              <a:path w="800100" h="469900">
                <a:moveTo>
                  <a:pt x="0" y="78231"/>
                </a:moveTo>
                <a:lnTo>
                  <a:pt x="6151" y="47791"/>
                </a:lnTo>
                <a:lnTo>
                  <a:pt x="22923" y="22923"/>
                </a:lnTo>
                <a:lnTo>
                  <a:pt x="47791" y="6151"/>
                </a:lnTo>
                <a:lnTo>
                  <a:pt x="78231" y="0"/>
                </a:lnTo>
                <a:lnTo>
                  <a:pt x="721867" y="0"/>
                </a:lnTo>
                <a:lnTo>
                  <a:pt x="752308" y="6151"/>
                </a:lnTo>
                <a:lnTo>
                  <a:pt x="777176" y="22923"/>
                </a:lnTo>
                <a:lnTo>
                  <a:pt x="793948" y="47791"/>
                </a:lnTo>
                <a:lnTo>
                  <a:pt x="800100" y="78231"/>
                </a:lnTo>
                <a:lnTo>
                  <a:pt x="800100" y="391160"/>
                </a:lnTo>
                <a:lnTo>
                  <a:pt x="793948" y="421600"/>
                </a:lnTo>
                <a:lnTo>
                  <a:pt x="777176" y="446468"/>
                </a:lnTo>
                <a:lnTo>
                  <a:pt x="752308" y="463240"/>
                </a:lnTo>
                <a:lnTo>
                  <a:pt x="721867" y="469391"/>
                </a:lnTo>
                <a:lnTo>
                  <a:pt x="78231" y="469391"/>
                </a:lnTo>
                <a:lnTo>
                  <a:pt x="47791" y="463240"/>
                </a:lnTo>
                <a:lnTo>
                  <a:pt x="22923" y="446468"/>
                </a:lnTo>
                <a:lnTo>
                  <a:pt x="6151" y="421600"/>
                </a:lnTo>
                <a:lnTo>
                  <a:pt x="0" y="391160"/>
                </a:lnTo>
                <a:lnTo>
                  <a:pt x="0" y="7823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866638" y="517905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27376" y="6099047"/>
            <a:ext cx="2215238" cy="5257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5632" y="6099047"/>
            <a:ext cx="2225039" cy="5257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3489" y="4853178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44545" y="4828794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499"/>
                </a:moveTo>
                <a:lnTo>
                  <a:pt x="25400" y="63499"/>
                </a:lnTo>
                <a:lnTo>
                  <a:pt x="25400" y="512825"/>
                </a:lnTo>
                <a:lnTo>
                  <a:pt x="50800" y="512825"/>
                </a:lnTo>
                <a:lnTo>
                  <a:pt x="50800" y="63499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62450" y="4853178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55013" y="5859017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499"/>
                </a:moveTo>
                <a:lnTo>
                  <a:pt x="25400" y="63499"/>
                </a:lnTo>
                <a:lnTo>
                  <a:pt x="25400" y="512825"/>
                </a:lnTo>
                <a:lnTo>
                  <a:pt x="50800" y="512825"/>
                </a:lnTo>
                <a:lnTo>
                  <a:pt x="50800" y="63499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56738" y="5865114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62450" y="5837682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13103" y="6114288"/>
            <a:ext cx="155447" cy="5257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3103" y="61142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7" y="525780"/>
                </a:lnTo>
                <a:lnTo>
                  <a:pt x="155447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02635" y="6092952"/>
            <a:ext cx="153924" cy="5257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02635" y="6092952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15967" y="6096000"/>
            <a:ext cx="155448" cy="525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15967" y="6096000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4558" y="5145785"/>
            <a:ext cx="4396740" cy="693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4558" y="5145785"/>
            <a:ext cx="4396740" cy="693420"/>
          </a:xfrm>
          <a:custGeom>
            <a:avLst/>
            <a:gdLst/>
            <a:ahLst/>
            <a:cxnLst/>
            <a:rect l="l" t="t" r="r" b="b"/>
            <a:pathLst>
              <a:path w="4396740" h="693420">
                <a:moveTo>
                  <a:pt x="0" y="115569"/>
                </a:moveTo>
                <a:lnTo>
                  <a:pt x="9081" y="70562"/>
                </a:lnTo>
                <a:lnTo>
                  <a:pt x="33848" y="33829"/>
                </a:lnTo>
                <a:lnTo>
                  <a:pt x="70583" y="9074"/>
                </a:lnTo>
                <a:lnTo>
                  <a:pt x="115570" y="0"/>
                </a:lnTo>
                <a:lnTo>
                  <a:pt x="4281170" y="0"/>
                </a:lnTo>
                <a:lnTo>
                  <a:pt x="4326177" y="9074"/>
                </a:lnTo>
                <a:lnTo>
                  <a:pt x="4362910" y="33829"/>
                </a:lnTo>
                <a:lnTo>
                  <a:pt x="4387665" y="70562"/>
                </a:lnTo>
                <a:lnTo>
                  <a:pt x="4396740" y="115569"/>
                </a:lnTo>
                <a:lnTo>
                  <a:pt x="4396740" y="577850"/>
                </a:lnTo>
                <a:lnTo>
                  <a:pt x="4387665" y="622836"/>
                </a:lnTo>
                <a:lnTo>
                  <a:pt x="4362910" y="659571"/>
                </a:lnTo>
                <a:lnTo>
                  <a:pt x="4326177" y="684338"/>
                </a:lnTo>
                <a:lnTo>
                  <a:pt x="4281170" y="693419"/>
                </a:lnTo>
                <a:lnTo>
                  <a:pt x="115570" y="693419"/>
                </a:lnTo>
                <a:lnTo>
                  <a:pt x="70583" y="684338"/>
                </a:lnTo>
                <a:lnTo>
                  <a:pt x="33848" y="659571"/>
                </a:lnTo>
                <a:lnTo>
                  <a:pt x="9081" y="622836"/>
                </a:lnTo>
                <a:lnTo>
                  <a:pt x="0" y="577850"/>
                </a:lnTo>
                <a:lnTo>
                  <a:pt x="0" y="11556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331847" y="5278018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77739" y="6136030"/>
            <a:ext cx="588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5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943600" y="5917691"/>
            <a:ext cx="239267" cy="7208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43600" y="5917691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59">
                <a:moveTo>
                  <a:pt x="0" y="720851"/>
                </a:moveTo>
                <a:lnTo>
                  <a:pt x="239267" y="720851"/>
                </a:lnTo>
                <a:lnTo>
                  <a:pt x="239267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75350" y="6350253"/>
            <a:ext cx="192532" cy="1925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026658" y="4889753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15285" y="2249170"/>
            <a:ext cx="192531" cy="1925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7946" y="2211070"/>
            <a:ext cx="192531" cy="1925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4494" y="2414777"/>
            <a:ext cx="76200" cy="853440"/>
          </a:xfrm>
          <a:custGeom>
            <a:avLst/>
            <a:gdLst/>
            <a:ahLst/>
            <a:cxnLst/>
            <a:rect l="l" t="t" r="r" b="b"/>
            <a:pathLst>
              <a:path w="76200" h="853439">
                <a:moveTo>
                  <a:pt x="50800" y="63500"/>
                </a:moveTo>
                <a:lnTo>
                  <a:pt x="25400" y="63500"/>
                </a:lnTo>
                <a:lnTo>
                  <a:pt x="25400" y="853313"/>
                </a:lnTo>
                <a:lnTo>
                  <a:pt x="50800" y="853313"/>
                </a:lnTo>
                <a:lnTo>
                  <a:pt x="50800" y="63500"/>
                </a:lnTo>
                <a:close/>
              </a:path>
              <a:path w="76200" h="85343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5343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976071" y="1929511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75411" y="1662810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573273" y="1936749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364994" y="1670050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046982" y="194411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838321" y="1677415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34974" y="2372995"/>
            <a:ext cx="5123815" cy="896619"/>
          </a:xfrm>
          <a:custGeom>
            <a:avLst/>
            <a:gdLst/>
            <a:ahLst/>
            <a:cxnLst/>
            <a:rect l="l" t="t" r="r" b="b"/>
            <a:pathLst>
              <a:path w="5123815" h="896620">
                <a:moveTo>
                  <a:pt x="77241" y="25086"/>
                </a:moveTo>
                <a:lnTo>
                  <a:pt x="73048" y="50107"/>
                </a:lnTo>
                <a:lnTo>
                  <a:pt x="5119116" y="896112"/>
                </a:lnTo>
                <a:lnTo>
                  <a:pt x="5123307" y="871092"/>
                </a:lnTo>
                <a:lnTo>
                  <a:pt x="77241" y="25086"/>
                </a:lnTo>
                <a:close/>
              </a:path>
              <a:path w="5123815" h="896620">
                <a:moveTo>
                  <a:pt x="81445" y="0"/>
                </a:moveTo>
                <a:lnTo>
                  <a:pt x="0" y="25018"/>
                </a:lnTo>
                <a:lnTo>
                  <a:pt x="68846" y="75183"/>
                </a:lnTo>
                <a:lnTo>
                  <a:pt x="73048" y="50107"/>
                </a:lnTo>
                <a:lnTo>
                  <a:pt x="60515" y="48005"/>
                </a:lnTo>
                <a:lnTo>
                  <a:pt x="64719" y="22987"/>
                </a:lnTo>
                <a:lnTo>
                  <a:pt x="77593" y="22987"/>
                </a:lnTo>
                <a:lnTo>
                  <a:pt x="81445" y="0"/>
                </a:lnTo>
                <a:close/>
              </a:path>
              <a:path w="5123815" h="896620">
                <a:moveTo>
                  <a:pt x="64719" y="22987"/>
                </a:moveTo>
                <a:lnTo>
                  <a:pt x="60515" y="48005"/>
                </a:lnTo>
                <a:lnTo>
                  <a:pt x="73048" y="50107"/>
                </a:lnTo>
                <a:lnTo>
                  <a:pt x="77241" y="25086"/>
                </a:lnTo>
                <a:lnTo>
                  <a:pt x="64719" y="22987"/>
                </a:lnTo>
                <a:close/>
              </a:path>
              <a:path w="5123815" h="896620">
                <a:moveTo>
                  <a:pt x="77593" y="22987"/>
                </a:moveTo>
                <a:lnTo>
                  <a:pt x="64719" y="22987"/>
                </a:lnTo>
                <a:lnTo>
                  <a:pt x="77241" y="25086"/>
                </a:lnTo>
                <a:lnTo>
                  <a:pt x="77593" y="2298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12314" y="2416175"/>
            <a:ext cx="3547745" cy="852805"/>
          </a:xfrm>
          <a:custGeom>
            <a:avLst/>
            <a:gdLst/>
            <a:ahLst/>
            <a:cxnLst/>
            <a:rect l="l" t="t" r="r" b="b"/>
            <a:pathLst>
              <a:path w="3547745" h="852804">
                <a:moveTo>
                  <a:pt x="77104" y="24699"/>
                </a:moveTo>
                <a:lnTo>
                  <a:pt x="71382" y="49491"/>
                </a:lnTo>
                <a:lnTo>
                  <a:pt x="3541776" y="852677"/>
                </a:lnTo>
                <a:lnTo>
                  <a:pt x="3547491" y="828039"/>
                </a:lnTo>
                <a:lnTo>
                  <a:pt x="77104" y="24699"/>
                </a:lnTo>
                <a:close/>
              </a:path>
              <a:path w="3547745" h="852804">
                <a:moveTo>
                  <a:pt x="82804" y="0"/>
                </a:moveTo>
                <a:lnTo>
                  <a:pt x="0" y="19938"/>
                </a:lnTo>
                <a:lnTo>
                  <a:pt x="65659" y="74295"/>
                </a:lnTo>
                <a:lnTo>
                  <a:pt x="71382" y="49491"/>
                </a:lnTo>
                <a:lnTo>
                  <a:pt x="58928" y="46609"/>
                </a:lnTo>
                <a:lnTo>
                  <a:pt x="64769" y="21844"/>
                </a:lnTo>
                <a:lnTo>
                  <a:pt x="77763" y="21844"/>
                </a:lnTo>
                <a:lnTo>
                  <a:pt x="82804" y="0"/>
                </a:lnTo>
                <a:close/>
              </a:path>
              <a:path w="3547745" h="852804">
                <a:moveTo>
                  <a:pt x="64769" y="21844"/>
                </a:moveTo>
                <a:lnTo>
                  <a:pt x="58928" y="46609"/>
                </a:lnTo>
                <a:lnTo>
                  <a:pt x="71382" y="49491"/>
                </a:lnTo>
                <a:lnTo>
                  <a:pt x="77104" y="24699"/>
                </a:lnTo>
                <a:lnTo>
                  <a:pt x="64769" y="21844"/>
                </a:lnTo>
                <a:close/>
              </a:path>
              <a:path w="3547745" h="852804">
                <a:moveTo>
                  <a:pt x="77763" y="21844"/>
                </a:moveTo>
                <a:lnTo>
                  <a:pt x="64769" y="21844"/>
                </a:lnTo>
                <a:lnTo>
                  <a:pt x="77104" y="24699"/>
                </a:lnTo>
                <a:lnTo>
                  <a:pt x="77763" y="2184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62022" y="2423922"/>
            <a:ext cx="76200" cy="853440"/>
          </a:xfrm>
          <a:custGeom>
            <a:avLst/>
            <a:gdLst/>
            <a:ahLst/>
            <a:cxnLst/>
            <a:rect l="l" t="t" r="r" b="b"/>
            <a:pathLst>
              <a:path w="76200" h="853439">
                <a:moveTo>
                  <a:pt x="50800" y="63500"/>
                </a:moveTo>
                <a:lnTo>
                  <a:pt x="25400" y="63500"/>
                </a:lnTo>
                <a:lnTo>
                  <a:pt x="25400" y="853313"/>
                </a:lnTo>
                <a:lnTo>
                  <a:pt x="50800" y="853313"/>
                </a:lnTo>
                <a:lnTo>
                  <a:pt x="50800" y="63500"/>
                </a:lnTo>
                <a:close/>
              </a:path>
              <a:path w="76200" h="85343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5343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87546" y="2443733"/>
            <a:ext cx="76200" cy="853440"/>
          </a:xfrm>
          <a:custGeom>
            <a:avLst/>
            <a:gdLst/>
            <a:ahLst/>
            <a:cxnLst/>
            <a:rect l="l" t="t" r="r" b="b"/>
            <a:pathLst>
              <a:path w="76200" h="853439">
                <a:moveTo>
                  <a:pt x="50800" y="63500"/>
                </a:moveTo>
                <a:lnTo>
                  <a:pt x="25400" y="63500"/>
                </a:lnTo>
                <a:lnTo>
                  <a:pt x="25400" y="853313"/>
                </a:lnTo>
                <a:lnTo>
                  <a:pt x="50800" y="853313"/>
                </a:lnTo>
                <a:lnTo>
                  <a:pt x="50800" y="63500"/>
                </a:lnTo>
                <a:close/>
              </a:path>
              <a:path w="76200" h="85343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5343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69157" y="2547366"/>
            <a:ext cx="76200" cy="894715"/>
          </a:xfrm>
          <a:custGeom>
            <a:avLst/>
            <a:gdLst/>
            <a:ahLst/>
            <a:cxnLst/>
            <a:rect l="l" t="t" r="r" b="b"/>
            <a:pathLst>
              <a:path w="76200" h="894714">
                <a:moveTo>
                  <a:pt x="50800" y="63500"/>
                </a:moveTo>
                <a:lnTo>
                  <a:pt x="25400" y="63500"/>
                </a:lnTo>
                <a:lnTo>
                  <a:pt x="25400" y="894714"/>
                </a:lnTo>
                <a:lnTo>
                  <a:pt x="50800" y="894714"/>
                </a:lnTo>
                <a:lnTo>
                  <a:pt x="50800" y="63500"/>
                </a:lnTo>
                <a:close/>
              </a:path>
              <a:path w="76200" h="894714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4714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57144" y="2235707"/>
            <a:ext cx="298704" cy="310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57144" y="2235707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5" h="311150">
                <a:moveTo>
                  <a:pt x="0" y="310896"/>
                </a:moveTo>
                <a:lnTo>
                  <a:pt x="298704" y="310896"/>
                </a:lnTo>
                <a:lnTo>
                  <a:pt x="29870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12770" y="2295905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15436" y="2300985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97729" y="2536698"/>
            <a:ext cx="76200" cy="894715"/>
          </a:xfrm>
          <a:custGeom>
            <a:avLst/>
            <a:gdLst/>
            <a:ahLst/>
            <a:cxnLst/>
            <a:rect l="l" t="t" r="r" b="b"/>
            <a:pathLst>
              <a:path w="76200" h="894714">
                <a:moveTo>
                  <a:pt x="50800" y="63500"/>
                </a:moveTo>
                <a:lnTo>
                  <a:pt x="25400" y="63500"/>
                </a:lnTo>
                <a:lnTo>
                  <a:pt x="25400" y="894714"/>
                </a:lnTo>
                <a:lnTo>
                  <a:pt x="50800" y="894714"/>
                </a:lnTo>
                <a:lnTo>
                  <a:pt x="50800" y="63500"/>
                </a:lnTo>
                <a:close/>
              </a:path>
              <a:path w="76200" h="894714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4714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72000" y="2226564"/>
            <a:ext cx="298703" cy="3093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72000" y="2226564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27626" y="2286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30039" y="2291079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38805" y="2335529"/>
            <a:ext cx="410845" cy="76200"/>
          </a:xfrm>
          <a:custGeom>
            <a:avLst/>
            <a:gdLst/>
            <a:ahLst/>
            <a:cxnLst/>
            <a:rect l="l" t="t" r="r" b="b"/>
            <a:pathLst>
              <a:path w="410844" h="76200">
                <a:moveTo>
                  <a:pt x="334137" y="0"/>
                </a:moveTo>
                <a:lnTo>
                  <a:pt x="334137" y="76200"/>
                </a:lnTo>
                <a:lnTo>
                  <a:pt x="384937" y="50800"/>
                </a:lnTo>
                <a:lnTo>
                  <a:pt x="346837" y="50800"/>
                </a:lnTo>
                <a:lnTo>
                  <a:pt x="346837" y="25400"/>
                </a:lnTo>
                <a:lnTo>
                  <a:pt x="384937" y="25400"/>
                </a:lnTo>
                <a:lnTo>
                  <a:pt x="334137" y="0"/>
                </a:lnTo>
                <a:close/>
              </a:path>
              <a:path w="410844" h="76200">
                <a:moveTo>
                  <a:pt x="334137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334137" y="50800"/>
                </a:lnTo>
                <a:lnTo>
                  <a:pt x="334137" y="25400"/>
                </a:lnTo>
                <a:close/>
              </a:path>
              <a:path w="410844" h="76200">
                <a:moveTo>
                  <a:pt x="384937" y="25400"/>
                </a:moveTo>
                <a:lnTo>
                  <a:pt x="346837" y="25400"/>
                </a:lnTo>
                <a:lnTo>
                  <a:pt x="346837" y="50800"/>
                </a:lnTo>
                <a:lnTo>
                  <a:pt x="384937" y="50800"/>
                </a:lnTo>
                <a:lnTo>
                  <a:pt x="410337" y="38100"/>
                </a:lnTo>
                <a:lnTo>
                  <a:pt x="384937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4517" y="2329433"/>
            <a:ext cx="410845" cy="76200"/>
          </a:xfrm>
          <a:custGeom>
            <a:avLst/>
            <a:gdLst/>
            <a:ahLst/>
            <a:cxnLst/>
            <a:rect l="l" t="t" r="r" b="b"/>
            <a:pathLst>
              <a:path w="410845" h="76200">
                <a:moveTo>
                  <a:pt x="334137" y="0"/>
                </a:moveTo>
                <a:lnTo>
                  <a:pt x="334137" y="76200"/>
                </a:lnTo>
                <a:lnTo>
                  <a:pt x="384937" y="50800"/>
                </a:lnTo>
                <a:lnTo>
                  <a:pt x="346837" y="50800"/>
                </a:lnTo>
                <a:lnTo>
                  <a:pt x="346837" y="25400"/>
                </a:lnTo>
                <a:lnTo>
                  <a:pt x="384937" y="25400"/>
                </a:lnTo>
                <a:lnTo>
                  <a:pt x="334137" y="0"/>
                </a:lnTo>
                <a:close/>
              </a:path>
              <a:path w="410845" h="76200">
                <a:moveTo>
                  <a:pt x="334137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334137" y="50800"/>
                </a:lnTo>
                <a:lnTo>
                  <a:pt x="334137" y="25400"/>
                </a:lnTo>
                <a:close/>
              </a:path>
              <a:path w="410845" h="76200">
                <a:moveTo>
                  <a:pt x="384937" y="25400"/>
                </a:moveTo>
                <a:lnTo>
                  <a:pt x="346837" y="25400"/>
                </a:lnTo>
                <a:lnTo>
                  <a:pt x="346837" y="50800"/>
                </a:lnTo>
                <a:lnTo>
                  <a:pt x="384937" y="50800"/>
                </a:lnTo>
                <a:lnTo>
                  <a:pt x="410337" y="38100"/>
                </a:lnTo>
                <a:lnTo>
                  <a:pt x="384937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79185" y="5107685"/>
            <a:ext cx="3063240" cy="5257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79185" y="5107685"/>
            <a:ext cx="3063240" cy="525780"/>
          </a:xfrm>
          <a:custGeom>
            <a:avLst/>
            <a:gdLst/>
            <a:ahLst/>
            <a:cxnLst/>
            <a:rect l="l" t="t" r="r" b="b"/>
            <a:pathLst>
              <a:path w="3063240" h="525779">
                <a:moveTo>
                  <a:pt x="0" y="87630"/>
                </a:moveTo>
                <a:lnTo>
                  <a:pt x="6887" y="53524"/>
                </a:lnTo>
                <a:lnTo>
                  <a:pt x="25669" y="25669"/>
                </a:lnTo>
                <a:lnTo>
                  <a:pt x="53524" y="6887"/>
                </a:lnTo>
                <a:lnTo>
                  <a:pt x="87629" y="0"/>
                </a:lnTo>
                <a:lnTo>
                  <a:pt x="2975610" y="0"/>
                </a:lnTo>
                <a:lnTo>
                  <a:pt x="3009715" y="6887"/>
                </a:lnTo>
                <a:lnTo>
                  <a:pt x="3037570" y="25669"/>
                </a:lnTo>
                <a:lnTo>
                  <a:pt x="3056352" y="53524"/>
                </a:lnTo>
                <a:lnTo>
                  <a:pt x="3063240" y="87630"/>
                </a:lnTo>
                <a:lnTo>
                  <a:pt x="3063240" y="438150"/>
                </a:lnTo>
                <a:lnTo>
                  <a:pt x="3056352" y="472260"/>
                </a:lnTo>
                <a:lnTo>
                  <a:pt x="3037570" y="500114"/>
                </a:lnTo>
                <a:lnTo>
                  <a:pt x="3009715" y="518894"/>
                </a:lnTo>
                <a:lnTo>
                  <a:pt x="2975610" y="525779"/>
                </a:lnTo>
                <a:lnTo>
                  <a:pt x="87629" y="525779"/>
                </a:lnTo>
                <a:lnTo>
                  <a:pt x="53524" y="518894"/>
                </a:lnTo>
                <a:lnTo>
                  <a:pt x="25669" y="500114"/>
                </a:lnTo>
                <a:lnTo>
                  <a:pt x="6887" y="472260"/>
                </a:lnTo>
                <a:lnTo>
                  <a:pt x="0" y="438150"/>
                </a:lnTo>
                <a:lnTo>
                  <a:pt x="0" y="8763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893434" y="5154625"/>
            <a:ext cx="2635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Self-attention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(Mask)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631685" y="1212341"/>
            <a:ext cx="576580" cy="3156585"/>
          </a:xfrm>
          <a:custGeom>
            <a:avLst/>
            <a:gdLst/>
            <a:ahLst/>
            <a:cxnLst/>
            <a:rect l="l" t="t" r="r" b="b"/>
            <a:pathLst>
              <a:path w="576579" h="3156585">
                <a:moveTo>
                  <a:pt x="0" y="3156204"/>
                </a:moveTo>
                <a:lnTo>
                  <a:pt x="66060" y="3152623"/>
                </a:lnTo>
                <a:lnTo>
                  <a:pt x="126694" y="3142424"/>
                </a:lnTo>
                <a:lnTo>
                  <a:pt x="180174" y="3126422"/>
                </a:lnTo>
                <a:lnTo>
                  <a:pt x="224774" y="3105433"/>
                </a:lnTo>
                <a:lnTo>
                  <a:pt x="258768" y="3080272"/>
                </a:lnTo>
                <a:lnTo>
                  <a:pt x="288036" y="3020695"/>
                </a:lnTo>
                <a:lnTo>
                  <a:pt x="288036" y="1713611"/>
                </a:lnTo>
                <a:lnTo>
                  <a:pt x="295640" y="1682551"/>
                </a:lnTo>
                <a:lnTo>
                  <a:pt x="351297" y="1628872"/>
                </a:lnTo>
                <a:lnTo>
                  <a:pt x="395897" y="1607883"/>
                </a:lnTo>
                <a:lnTo>
                  <a:pt x="449377" y="1591881"/>
                </a:lnTo>
                <a:lnTo>
                  <a:pt x="510011" y="1581682"/>
                </a:lnTo>
                <a:lnTo>
                  <a:pt x="576072" y="1578102"/>
                </a:lnTo>
                <a:lnTo>
                  <a:pt x="510011" y="1574521"/>
                </a:lnTo>
                <a:lnTo>
                  <a:pt x="449377" y="1564322"/>
                </a:lnTo>
                <a:lnTo>
                  <a:pt x="395897" y="1548320"/>
                </a:lnTo>
                <a:lnTo>
                  <a:pt x="351297" y="1527331"/>
                </a:lnTo>
                <a:lnTo>
                  <a:pt x="317303" y="1502170"/>
                </a:lnTo>
                <a:lnTo>
                  <a:pt x="288036" y="1442593"/>
                </a:lnTo>
                <a:lnTo>
                  <a:pt x="288036" y="135509"/>
                </a:lnTo>
                <a:lnTo>
                  <a:pt x="280431" y="104449"/>
                </a:lnTo>
                <a:lnTo>
                  <a:pt x="224774" y="50770"/>
                </a:lnTo>
                <a:lnTo>
                  <a:pt x="180174" y="29781"/>
                </a:lnTo>
                <a:lnTo>
                  <a:pt x="126694" y="13779"/>
                </a:lnTo>
                <a:lnTo>
                  <a:pt x="66060" y="3580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411339" y="2338273"/>
            <a:ext cx="1168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Cross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501139" y="3217164"/>
            <a:ext cx="288035" cy="539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501139" y="3217164"/>
            <a:ext cx="288290" cy="539750"/>
          </a:xfrm>
          <a:prstGeom prst="rect">
            <a:avLst/>
          </a:prstGeom>
          <a:ln w="6350">
            <a:solidFill>
              <a:srgbClr val="5B9BD4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590"/>
              </a:spcBef>
            </a:pPr>
            <a:r>
              <a:rPr sz="2400" dirty="0">
                <a:latin typeface="Cambria Math"/>
                <a:cs typeface="Cambria Math"/>
              </a:rPr>
              <a:t>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73098" y="3250437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86383" y="3218688"/>
            <a:ext cx="288035" cy="5394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86383" y="3218688"/>
            <a:ext cx="288290" cy="53975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Cambria Math"/>
                <a:cs typeface="Cambria Math"/>
              </a:rPr>
              <a:t>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955344" y="3262376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064764" y="3230879"/>
            <a:ext cx="288036" cy="5394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064764" y="3230879"/>
            <a:ext cx="288290" cy="539750"/>
          </a:xfrm>
          <a:prstGeom prst="rect">
            <a:avLst/>
          </a:prstGeom>
          <a:ln w="6350">
            <a:solidFill>
              <a:srgbClr val="5B9BD4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mbria Math"/>
                <a:cs typeface="Cambria Math"/>
              </a:rPr>
              <a:t>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236722" y="3262960"/>
            <a:ext cx="15875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350007" y="3232404"/>
            <a:ext cx="288036" cy="5394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2350007" y="3232404"/>
            <a:ext cx="288290" cy="53975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mbria Math"/>
                <a:cs typeface="Cambria Math"/>
              </a:rPr>
              <a:t>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518664" y="3275203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584191" y="3229355"/>
            <a:ext cx="288036" cy="5394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4584191" y="3229355"/>
            <a:ext cx="288290" cy="539750"/>
          </a:xfrm>
          <a:prstGeom prst="rect">
            <a:avLst/>
          </a:prstGeom>
          <a:ln w="6350">
            <a:solidFill>
              <a:srgbClr val="5B9BD4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mbria Math"/>
                <a:cs typeface="Cambria Math"/>
              </a:rPr>
              <a:t>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757420" y="3261436"/>
            <a:ext cx="15875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3870959" y="3230879"/>
            <a:ext cx="288036" cy="539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3870959" y="3230879"/>
            <a:ext cx="288290" cy="53975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mbria Math"/>
                <a:cs typeface="Cambria Math"/>
              </a:rPr>
              <a:t>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039615" y="3273679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315974" y="404240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495550" y="4045458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849117" y="404240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39361" y="407136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6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92929" y="4068317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6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19950" y="281177"/>
            <a:ext cx="76200" cy="379095"/>
          </a:xfrm>
          <a:custGeom>
            <a:avLst/>
            <a:gdLst/>
            <a:ahLst/>
            <a:cxnLst/>
            <a:rect l="l" t="t" r="r" b="b"/>
            <a:pathLst>
              <a:path w="76200" h="379095">
                <a:moveTo>
                  <a:pt x="50800" y="63500"/>
                </a:moveTo>
                <a:lnTo>
                  <a:pt x="25400" y="63500"/>
                </a:lnTo>
                <a:lnTo>
                  <a:pt x="25400" y="378713"/>
                </a:lnTo>
                <a:lnTo>
                  <a:pt x="50800" y="378713"/>
                </a:lnTo>
                <a:lnTo>
                  <a:pt x="50800" y="63500"/>
                </a:lnTo>
                <a:close/>
              </a:path>
              <a:path w="76200" h="37909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909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5545" y="1469897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2966" y="1469897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6658" y="5647182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4978" y="2423922"/>
            <a:ext cx="3238500" cy="845185"/>
          </a:xfrm>
          <a:custGeom>
            <a:avLst/>
            <a:gdLst/>
            <a:ahLst/>
            <a:cxnLst/>
            <a:rect l="l" t="t" r="r" b="b"/>
            <a:pathLst>
              <a:path w="3238500" h="845185">
                <a:moveTo>
                  <a:pt x="77009" y="24576"/>
                </a:moveTo>
                <a:lnTo>
                  <a:pt x="70816" y="49221"/>
                </a:lnTo>
                <a:lnTo>
                  <a:pt x="3232023" y="845057"/>
                </a:lnTo>
                <a:lnTo>
                  <a:pt x="3238246" y="820419"/>
                </a:lnTo>
                <a:lnTo>
                  <a:pt x="77009" y="24576"/>
                </a:lnTo>
                <a:close/>
              </a:path>
              <a:path w="3238500" h="845185">
                <a:moveTo>
                  <a:pt x="83185" y="0"/>
                </a:moveTo>
                <a:lnTo>
                  <a:pt x="0" y="18287"/>
                </a:lnTo>
                <a:lnTo>
                  <a:pt x="64643" y="73787"/>
                </a:lnTo>
                <a:lnTo>
                  <a:pt x="70816" y="49221"/>
                </a:lnTo>
                <a:lnTo>
                  <a:pt x="58420" y="46100"/>
                </a:lnTo>
                <a:lnTo>
                  <a:pt x="64643" y="21462"/>
                </a:lnTo>
                <a:lnTo>
                  <a:pt x="77791" y="21462"/>
                </a:lnTo>
                <a:lnTo>
                  <a:pt x="83185" y="0"/>
                </a:lnTo>
                <a:close/>
              </a:path>
              <a:path w="3238500" h="845185">
                <a:moveTo>
                  <a:pt x="64643" y="21462"/>
                </a:moveTo>
                <a:lnTo>
                  <a:pt x="58420" y="46100"/>
                </a:lnTo>
                <a:lnTo>
                  <a:pt x="70816" y="49221"/>
                </a:lnTo>
                <a:lnTo>
                  <a:pt x="77009" y="24576"/>
                </a:lnTo>
                <a:lnTo>
                  <a:pt x="64643" y="21462"/>
                </a:lnTo>
                <a:close/>
              </a:path>
              <a:path w="3238500" h="845185">
                <a:moveTo>
                  <a:pt x="77791" y="21462"/>
                </a:moveTo>
                <a:lnTo>
                  <a:pt x="64643" y="21462"/>
                </a:lnTo>
                <a:lnTo>
                  <a:pt x="77009" y="24576"/>
                </a:lnTo>
                <a:lnTo>
                  <a:pt x="77791" y="2146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7950" y="2255266"/>
            <a:ext cx="192532" cy="192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15378" y="991361"/>
            <a:ext cx="76200" cy="379095"/>
          </a:xfrm>
          <a:custGeom>
            <a:avLst/>
            <a:gdLst/>
            <a:ahLst/>
            <a:cxnLst/>
            <a:rect l="l" t="t" r="r" b="b"/>
            <a:pathLst>
              <a:path w="76200" h="379094">
                <a:moveTo>
                  <a:pt x="50800" y="63500"/>
                </a:moveTo>
                <a:lnTo>
                  <a:pt x="25400" y="63500"/>
                </a:lnTo>
                <a:lnTo>
                  <a:pt x="25400" y="378713"/>
                </a:lnTo>
                <a:lnTo>
                  <a:pt x="50800" y="378713"/>
                </a:lnTo>
                <a:lnTo>
                  <a:pt x="50800" y="63500"/>
                </a:lnTo>
                <a:close/>
              </a:path>
              <a:path w="76200" h="379094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9094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4866" y="2495550"/>
            <a:ext cx="76200" cy="894715"/>
          </a:xfrm>
          <a:custGeom>
            <a:avLst/>
            <a:gdLst/>
            <a:ahLst/>
            <a:cxnLst/>
            <a:rect l="l" t="t" r="r" b="b"/>
            <a:pathLst>
              <a:path w="76200" h="894714">
                <a:moveTo>
                  <a:pt x="50800" y="63500"/>
                </a:moveTo>
                <a:lnTo>
                  <a:pt x="25400" y="63500"/>
                </a:lnTo>
                <a:lnTo>
                  <a:pt x="25400" y="894714"/>
                </a:lnTo>
                <a:lnTo>
                  <a:pt x="50800" y="894714"/>
                </a:lnTo>
                <a:lnTo>
                  <a:pt x="50800" y="63500"/>
                </a:lnTo>
                <a:close/>
              </a:path>
              <a:path w="76200" h="894714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4714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2852" y="2185416"/>
            <a:ext cx="298703" cy="309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2852" y="2185416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38477" y="2245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1144" y="2250058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43450" y="1479041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9274" y="2303526"/>
            <a:ext cx="410845" cy="76200"/>
          </a:xfrm>
          <a:custGeom>
            <a:avLst/>
            <a:gdLst/>
            <a:ahLst/>
            <a:cxnLst/>
            <a:rect l="l" t="t" r="r" b="b"/>
            <a:pathLst>
              <a:path w="410844" h="76200">
                <a:moveTo>
                  <a:pt x="334137" y="0"/>
                </a:moveTo>
                <a:lnTo>
                  <a:pt x="334137" y="76200"/>
                </a:lnTo>
                <a:lnTo>
                  <a:pt x="384937" y="50800"/>
                </a:lnTo>
                <a:lnTo>
                  <a:pt x="346837" y="50800"/>
                </a:lnTo>
                <a:lnTo>
                  <a:pt x="346837" y="25400"/>
                </a:lnTo>
                <a:lnTo>
                  <a:pt x="384937" y="25400"/>
                </a:lnTo>
                <a:lnTo>
                  <a:pt x="334137" y="0"/>
                </a:lnTo>
                <a:close/>
              </a:path>
              <a:path w="410844" h="76200">
                <a:moveTo>
                  <a:pt x="334137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334137" y="50800"/>
                </a:lnTo>
                <a:lnTo>
                  <a:pt x="334137" y="25400"/>
                </a:lnTo>
                <a:close/>
              </a:path>
              <a:path w="410844" h="76200">
                <a:moveTo>
                  <a:pt x="384937" y="25400"/>
                </a:moveTo>
                <a:lnTo>
                  <a:pt x="346837" y="25400"/>
                </a:lnTo>
                <a:lnTo>
                  <a:pt x="346837" y="50800"/>
                </a:lnTo>
                <a:lnTo>
                  <a:pt x="384937" y="50800"/>
                </a:lnTo>
                <a:lnTo>
                  <a:pt x="410337" y="38100"/>
                </a:lnTo>
                <a:lnTo>
                  <a:pt x="384937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14677" y="1431797"/>
            <a:ext cx="5497195" cy="76200"/>
          </a:xfrm>
          <a:custGeom>
            <a:avLst/>
            <a:gdLst/>
            <a:ahLst/>
            <a:cxnLst/>
            <a:rect l="l" t="t" r="r" b="b"/>
            <a:pathLst>
              <a:path w="5497195" h="76200">
                <a:moveTo>
                  <a:pt x="5420614" y="0"/>
                </a:moveTo>
                <a:lnTo>
                  <a:pt x="5420614" y="76200"/>
                </a:lnTo>
                <a:lnTo>
                  <a:pt x="5471414" y="50800"/>
                </a:lnTo>
                <a:lnTo>
                  <a:pt x="5433314" y="50800"/>
                </a:lnTo>
                <a:lnTo>
                  <a:pt x="5433314" y="25400"/>
                </a:lnTo>
                <a:lnTo>
                  <a:pt x="5471414" y="25400"/>
                </a:lnTo>
                <a:lnTo>
                  <a:pt x="5420614" y="0"/>
                </a:lnTo>
                <a:close/>
              </a:path>
              <a:path w="5497195" h="76200">
                <a:moveTo>
                  <a:pt x="542061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420614" y="50800"/>
                </a:lnTo>
                <a:lnTo>
                  <a:pt x="5420614" y="25400"/>
                </a:lnTo>
                <a:close/>
              </a:path>
              <a:path w="5497195" h="76200">
                <a:moveTo>
                  <a:pt x="5471414" y="25400"/>
                </a:moveTo>
                <a:lnTo>
                  <a:pt x="5433314" y="25400"/>
                </a:lnTo>
                <a:lnTo>
                  <a:pt x="5433314" y="50800"/>
                </a:lnTo>
                <a:lnTo>
                  <a:pt x="5471414" y="50800"/>
                </a:lnTo>
                <a:lnTo>
                  <a:pt x="5496814" y="38100"/>
                </a:lnTo>
                <a:lnTo>
                  <a:pt x="5471414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04888" y="3256788"/>
            <a:ext cx="288035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04888" y="3256788"/>
            <a:ext cx="313690" cy="539750"/>
          </a:xfrm>
          <a:prstGeom prst="rect">
            <a:avLst/>
          </a:prstGeom>
          <a:ln w="6350">
            <a:solidFill>
              <a:srgbClr val="EC7C3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515"/>
              </a:spcBef>
            </a:pPr>
            <a:r>
              <a:rPr sz="2400" dirty="0">
                <a:latin typeface="Cambria Math"/>
                <a:cs typeface="Cambria Math"/>
              </a:rPr>
              <a:t>𝒒′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27569" y="3832097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5"/>
                </a:lnTo>
                <a:lnTo>
                  <a:pt x="50800" y="512825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23788" y="4322064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23788" y="432206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10983" y="1211580"/>
            <a:ext cx="288035" cy="5410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110983" y="1211580"/>
            <a:ext cx="313690" cy="54102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latin typeface="Cambria Math"/>
                <a:cs typeface="Cambria Math"/>
              </a:rPr>
              <a:t>𝒗′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53428" y="498348"/>
            <a:ext cx="800100" cy="469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3428" y="498348"/>
            <a:ext cx="800100" cy="469900"/>
          </a:xfrm>
          <a:custGeom>
            <a:avLst/>
            <a:gdLst/>
            <a:ahLst/>
            <a:cxnLst/>
            <a:rect l="l" t="t" r="r" b="b"/>
            <a:pathLst>
              <a:path w="800100" h="469900">
                <a:moveTo>
                  <a:pt x="0" y="78231"/>
                </a:moveTo>
                <a:lnTo>
                  <a:pt x="6151" y="47791"/>
                </a:lnTo>
                <a:lnTo>
                  <a:pt x="22923" y="22923"/>
                </a:lnTo>
                <a:lnTo>
                  <a:pt x="47791" y="6151"/>
                </a:lnTo>
                <a:lnTo>
                  <a:pt x="78231" y="0"/>
                </a:lnTo>
                <a:lnTo>
                  <a:pt x="721868" y="0"/>
                </a:lnTo>
                <a:lnTo>
                  <a:pt x="752308" y="6151"/>
                </a:lnTo>
                <a:lnTo>
                  <a:pt x="777176" y="22923"/>
                </a:lnTo>
                <a:lnTo>
                  <a:pt x="793948" y="47791"/>
                </a:lnTo>
                <a:lnTo>
                  <a:pt x="800100" y="78231"/>
                </a:lnTo>
                <a:lnTo>
                  <a:pt x="800100" y="391160"/>
                </a:lnTo>
                <a:lnTo>
                  <a:pt x="793948" y="421600"/>
                </a:lnTo>
                <a:lnTo>
                  <a:pt x="777176" y="446468"/>
                </a:lnTo>
                <a:lnTo>
                  <a:pt x="752308" y="463240"/>
                </a:lnTo>
                <a:lnTo>
                  <a:pt x="721868" y="469391"/>
                </a:lnTo>
                <a:lnTo>
                  <a:pt x="78231" y="469391"/>
                </a:lnTo>
                <a:lnTo>
                  <a:pt x="47791" y="463240"/>
                </a:lnTo>
                <a:lnTo>
                  <a:pt x="22923" y="446468"/>
                </a:lnTo>
                <a:lnTo>
                  <a:pt x="6151" y="421600"/>
                </a:lnTo>
                <a:lnTo>
                  <a:pt x="0" y="391160"/>
                </a:lnTo>
                <a:lnTo>
                  <a:pt x="0" y="78231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91298" y="517905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FC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27376" y="6099047"/>
            <a:ext cx="2215238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5632" y="6099047"/>
            <a:ext cx="2225039" cy="525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55013" y="5859017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499"/>
                </a:moveTo>
                <a:lnTo>
                  <a:pt x="25400" y="63499"/>
                </a:lnTo>
                <a:lnTo>
                  <a:pt x="25400" y="512825"/>
                </a:lnTo>
                <a:lnTo>
                  <a:pt x="50800" y="512825"/>
                </a:lnTo>
                <a:lnTo>
                  <a:pt x="50800" y="63499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56738" y="5865114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62450" y="5837682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13103" y="6114288"/>
            <a:ext cx="155447" cy="5257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3103" y="61142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7" y="525780"/>
                </a:lnTo>
                <a:lnTo>
                  <a:pt x="155447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02635" y="6092952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02635" y="6092952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15967" y="6096000"/>
            <a:ext cx="155448" cy="5257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15967" y="6096000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277739" y="6136030"/>
            <a:ext cx="588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5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943600" y="5917691"/>
            <a:ext cx="239267" cy="7208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43600" y="5917691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59">
                <a:moveTo>
                  <a:pt x="0" y="720851"/>
                </a:moveTo>
                <a:lnTo>
                  <a:pt x="239267" y="720851"/>
                </a:lnTo>
                <a:lnTo>
                  <a:pt x="239267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75350" y="6350253"/>
            <a:ext cx="192532" cy="1925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26658" y="4889753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15285" y="2249170"/>
            <a:ext cx="192531" cy="1925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7946" y="2211070"/>
            <a:ext cx="192531" cy="1925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4494" y="2414777"/>
            <a:ext cx="76200" cy="853440"/>
          </a:xfrm>
          <a:custGeom>
            <a:avLst/>
            <a:gdLst/>
            <a:ahLst/>
            <a:cxnLst/>
            <a:rect l="l" t="t" r="r" b="b"/>
            <a:pathLst>
              <a:path w="76200" h="853439">
                <a:moveTo>
                  <a:pt x="50800" y="63500"/>
                </a:moveTo>
                <a:lnTo>
                  <a:pt x="25400" y="63500"/>
                </a:lnTo>
                <a:lnTo>
                  <a:pt x="25400" y="853313"/>
                </a:lnTo>
                <a:lnTo>
                  <a:pt x="50800" y="853313"/>
                </a:lnTo>
                <a:lnTo>
                  <a:pt x="50800" y="63500"/>
                </a:lnTo>
                <a:close/>
              </a:path>
              <a:path w="76200" h="85343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5343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76071" y="1929511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5411" y="1662810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73273" y="1936749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64994" y="1670050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46982" y="194411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38321" y="1677415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0833" dirty="0">
                <a:latin typeface="Cambria Math"/>
                <a:cs typeface="Cambria Math"/>
              </a:rPr>
              <a:t>𝛼</a:t>
            </a:r>
            <a:r>
              <a:rPr sz="1750" spc="14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34974" y="2370582"/>
            <a:ext cx="6316345" cy="898525"/>
          </a:xfrm>
          <a:custGeom>
            <a:avLst/>
            <a:gdLst/>
            <a:ahLst/>
            <a:cxnLst/>
            <a:rect l="l" t="t" r="r" b="b"/>
            <a:pathLst>
              <a:path w="6316345" h="898525">
                <a:moveTo>
                  <a:pt x="77220" y="25084"/>
                </a:moveTo>
                <a:lnTo>
                  <a:pt x="73799" y="50230"/>
                </a:lnTo>
                <a:lnTo>
                  <a:pt x="6312916" y="898525"/>
                </a:lnTo>
                <a:lnTo>
                  <a:pt x="6316345" y="873378"/>
                </a:lnTo>
                <a:lnTo>
                  <a:pt x="77220" y="25084"/>
                </a:lnTo>
                <a:close/>
              </a:path>
              <a:path w="6316345" h="898525">
                <a:moveTo>
                  <a:pt x="80632" y="0"/>
                </a:moveTo>
                <a:lnTo>
                  <a:pt x="0" y="27431"/>
                </a:lnTo>
                <a:lnTo>
                  <a:pt x="70370" y="75437"/>
                </a:lnTo>
                <a:lnTo>
                  <a:pt x="73799" y="50230"/>
                </a:lnTo>
                <a:lnTo>
                  <a:pt x="61175" y="48513"/>
                </a:lnTo>
                <a:lnTo>
                  <a:pt x="64592" y="23367"/>
                </a:lnTo>
                <a:lnTo>
                  <a:pt x="77453" y="23367"/>
                </a:lnTo>
                <a:lnTo>
                  <a:pt x="80632" y="0"/>
                </a:lnTo>
                <a:close/>
              </a:path>
              <a:path w="6316345" h="898525">
                <a:moveTo>
                  <a:pt x="64592" y="23367"/>
                </a:moveTo>
                <a:lnTo>
                  <a:pt x="61175" y="48513"/>
                </a:lnTo>
                <a:lnTo>
                  <a:pt x="73799" y="50230"/>
                </a:lnTo>
                <a:lnTo>
                  <a:pt x="77220" y="25084"/>
                </a:lnTo>
                <a:lnTo>
                  <a:pt x="64592" y="23367"/>
                </a:lnTo>
                <a:close/>
              </a:path>
              <a:path w="6316345" h="898525">
                <a:moveTo>
                  <a:pt x="77453" y="23367"/>
                </a:moveTo>
                <a:lnTo>
                  <a:pt x="64592" y="23367"/>
                </a:lnTo>
                <a:lnTo>
                  <a:pt x="77220" y="25084"/>
                </a:lnTo>
                <a:lnTo>
                  <a:pt x="77453" y="233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12314" y="2411602"/>
            <a:ext cx="4740275" cy="857885"/>
          </a:xfrm>
          <a:custGeom>
            <a:avLst/>
            <a:gdLst/>
            <a:ahLst/>
            <a:cxnLst/>
            <a:rect l="l" t="t" r="r" b="b"/>
            <a:pathLst>
              <a:path w="4740275" h="857885">
                <a:moveTo>
                  <a:pt x="77216" y="25015"/>
                </a:moveTo>
                <a:lnTo>
                  <a:pt x="72894" y="50055"/>
                </a:lnTo>
                <a:lnTo>
                  <a:pt x="4735830" y="857504"/>
                </a:lnTo>
                <a:lnTo>
                  <a:pt x="4740147" y="832358"/>
                </a:lnTo>
                <a:lnTo>
                  <a:pt x="77216" y="25015"/>
                </a:lnTo>
                <a:close/>
              </a:path>
              <a:path w="4740275" h="857885">
                <a:moveTo>
                  <a:pt x="81534" y="0"/>
                </a:moveTo>
                <a:lnTo>
                  <a:pt x="0" y="24511"/>
                </a:lnTo>
                <a:lnTo>
                  <a:pt x="68580" y="75057"/>
                </a:lnTo>
                <a:lnTo>
                  <a:pt x="72894" y="50055"/>
                </a:lnTo>
                <a:lnTo>
                  <a:pt x="60325" y="47879"/>
                </a:lnTo>
                <a:lnTo>
                  <a:pt x="64769" y="22860"/>
                </a:lnTo>
                <a:lnTo>
                  <a:pt x="77588" y="22860"/>
                </a:lnTo>
                <a:lnTo>
                  <a:pt x="81534" y="0"/>
                </a:lnTo>
                <a:close/>
              </a:path>
              <a:path w="4740275" h="857885">
                <a:moveTo>
                  <a:pt x="64769" y="22860"/>
                </a:moveTo>
                <a:lnTo>
                  <a:pt x="60325" y="47879"/>
                </a:lnTo>
                <a:lnTo>
                  <a:pt x="72894" y="50055"/>
                </a:lnTo>
                <a:lnTo>
                  <a:pt x="77216" y="25015"/>
                </a:lnTo>
                <a:lnTo>
                  <a:pt x="64769" y="22860"/>
                </a:lnTo>
                <a:close/>
              </a:path>
              <a:path w="4740275" h="857885">
                <a:moveTo>
                  <a:pt x="77588" y="22860"/>
                </a:moveTo>
                <a:lnTo>
                  <a:pt x="64769" y="22860"/>
                </a:lnTo>
                <a:lnTo>
                  <a:pt x="77216" y="25015"/>
                </a:lnTo>
                <a:lnTo>
                  <a:pt x="77588" y="228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62022" y="2423922"/>
            <a:ext cx="76200" cy="853440"/>
          </a:xfrm>
          <a:custGeom>
            <a:avLst/>
            <a:gdLst/>
            <a:ahLst/>
            <a:cxnLst/>
            <a:rect l="l" t="t" r="r" b="b"/>
            <a:pathLst>
              <a:path w="76200" h="853439">
                <a:moveTo>
                  <a:pt x="50800" y="63500"/>
                </a:moveTo>
                <a:lnTo>
                  <a:pt x="25400" y="63500"/>
                </a:lnTo>
                <a:lnTo>
                  <a:pt x="25400" y="853313"/>
                </a:lnTo>
                <a:lnTo>
                  <a:pt x="50800" y="853313"/>
                </a:lnTo>
                <a:lnTo>
                  <a:pt x="50800" y="63500"/>
                </a:lnTo>
                <a:close/>
              </a:path>
              <a:path w="76200" h="85343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5343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87546" y="2443733"/>
            <a:ext cx="76200" cy="853440"/>
          </a:xfrm>
          <a:custGeom>
            <a:avLst/>
            <a:gdLst/>
            <a:ahLst/>
            <a:cxnLst/>
            <a:rect l="l" t="t" r="r" b="b"/>
            <a:pathLst>
              <a:path w="76200" h="853439">
                <a:moveTo>
                  <a:pt x="50800" y="63500"/>
                </a:moveTo>
                <a:lnTo>
                  <a:pt x="25400" y="63500"/>
                </a:lnTo>
                <a:lnTo>
                  <a:pt x="25400" y="853313"/>
                </a:lnTo>
                <a:lnTo>
                  <a:pt x="50800" y="853313"/>
                </a:lnTo>
                <a:lnTo>
                  <a:pt x="50800" y="63500"/>
                </a:lnTo>
                <a:close/>
              </a:path>
              <a:path w="76200" h="85343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5343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69157" y="2547366"/>
            <a:ext cx="76200" cy="894715"/>
          </a:xfrm>
          <a:custGeom>
            <a:avLst/>
            <a:gdLst/>
            <a:ahLst/>
            <a:cxnLst/>
            <a:rect l="l" t="t" r="r" b="b"/>
            <a:pathLst>
              <a:path w="76200" h="894714">
                <a:moveTo>
                  <a:pt x="50800" y="63500"/>
                </a:moveTo>
                <a:lnTo>
                  <a:pt x="25400" y="63500"/>
                </a:lnTo>
                <a:lnTo>
                  <a:pt x="25400" y="894714"/>
                </a:lnTo>
                <a:lnTo>
                  <a:pt x="50800" y="894714"/>
                </a:lnTo>
                <a:lnTo>
                  <a:pt x="50800" y="63500"/>
                </a:lnTo>
                <a:close/>
              </a:path>
              <a:path w="76200" h="894714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4714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57144" y="2235707"/>
            <a:ext cx="298704" cy="3108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57144" y="2235707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5" h="311150">
                <a:moveTo>
                  <a:pt x="0" y="310896"/>
                </a:moveTo>
                <a:lnTo>
                  <a:pt x="298704" y="310896"/>
                </a:lnTo>
                <a:lnTo>
                  <a:pt x="29870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12770" y="2295905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15436" y="2300985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97729" y="2536698"/>
            <a:ext cx="76200" cy="894715"/>
          </a:xfrm>
          <a:custGeom>
            <a:avLst/>
            <a:gdLst/>
            <a:ahLst/>
            <a:cxnLst/>
            <a:rect l="l" t="t" r="r" b="b"/>
            <a:pathLst>
              <a:path w="76200" h="894714">
                <a:moveTo>
                  <a:pt x="50800" y="63500"/>
                </a:moveTo>
                <a:lnTo>
                  <a:pt x="25400" y="63500"/>
                </a:lnTo>
                <a:lnTo>
                  <a:pt x="25400" y="894714"/>
                </a:lnTo>
                <a:lnTo>
                  <a:pt x="50800" y="894714"/>
                </a:lnTo>
                <a:lnTo>
                  <a:pt x="50800" y="63500"/>
                </a:lnTo>
                <a:close/>
              </a:path>
              <a:path w="76200" h="894714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4714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72000" y="2226564"/>
            <a:ext cx="298703" cy="3093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72000" y="2226564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27626" y="2286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30039" y="2291079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38805" y="2335529"/>
            <a:ext cx="410845" cy="76200"/>
          </a:xfrm>
          <a:custGeom>
            <a:avLst/>
            <a:gdLst/>
            <a:ahLst/>
            <a:cxnLst/>
            <a:rect l="l" t="t" r="r" b="b"/>
            <a:pathLst>
              <a:path w="410844" h="76200">
                <a:moveTo>
                  <a:pt x="334137" y="0"/>
                </a:moveTo>
                <a:lnTo>
                  <a:pt x="334137" y="76200"/>
                </a:lnTo>
                <a:lnTo>
                  <a:pt x="384937" y="50800"/>
                </a:lnTo>
                <a:lnTo>
                  <a:pt x="346837" y="50800"/>
                </a:lnTo>
                <a:lnTo>
                  <a:pt x="346837" y="25400"/>
                </a:lnTo>
                <a:lnTo>
                  <a:pt x="384937" y="25400"/>
                </a:lnTo>
                <a:lnTo>
                  <a:pt x="334137" y="0"/>
                </a:lnTo>
                <a:close/>
              </a:path>
              <a:path w="410844" h="76200">
                <a:moveTo>
                  <a:pt x="334137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334137" y="50800"/>
                </a:lnTo>
                <a:lnTo>
                  <a:pt x="334137" y="25400"/>
                </a:lnTo>
                <a:close/>
              </a:path>
              <a:path w="410844" h="76200">
                <a:moveTo>
                  <a:pt x="384937" y="25400"/>
                </a:moveTo>
                <a:lnTo>
                  <a:pt x="346837" y="25400"/>
                </a:lnTo>
                <a:lnTo>
                  <a:pt x="346837" y="50800"/>
                </a:lnTo>
                <a:lnTo>
                  <a:pt x="384937" y="50800"/>
                </a:lnTo>
                <a:lnTo>
                  <a:pt x="410337" y="38100"/>
                </a:lnTo>
                <a:lnTo>
                  <a:pt x="384937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44517" y="2329433"/>
            <a:ext cx="410845" cy="76200"/>
          </a:xfrm>
          <a:custGeom>
            <a:avLst/>
            <a:gdLst/>
            <a:ahLst/>
            <a:cxnLst/>
            <a:rect l="l" t="t" r="r" b="b"/>
            <a:pathLst>
              <a:path w="410845" h="76200">
                <a:moveTo>
                  <a:pt x="334137" y="0"/>
                </a:moveTo>
                <a:lnTo>
                  <a:pt x="334137" y="76200"/>
                </a:lnTo>
                <a:lnTo>
                  <a:pt x="384937" y="50800"/>
                </a:lnTo>
                <a:lnTo>
                  <a:pt x="346837" y="50800"/>
                </a:lnTo>
                <a:lnTo>
                  <a:pt x="346837" y="25400"/>
                </a:lnTo>
                <a:lnTo>
                  <a:pt x="384937" y="25400"/>
                </a:lnTo>
                <a:lnTo>
                  <a:pt x="334137" y="0"/>
                </a:lnTo>
                <a:close/>
              </a:path>
              <a:path w="410845" h="76200">
                <a:moveTo>
                  <a:pt x="334137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334137" y="50800"/>
                </a:lnTo>
                <a:lnTo>
                  <a:pt x="334137" y="25400"/>
                </a:lnTo>
                <a:close/>
              </a:path>
              <a:path w="410845" h="76200">
                <a:moveTo>
                  <a:pt x="384937" y="25400"/>
                </a:moveTo>
                <a:lnTo>
                  <a:pt x="346837" y="25400"/>
                </a:lnTo>
                <a:lnTo>
                  <a:pt x="346837" y="50800"/>
                </a:lnTo>
                <a:lnTo>
                  <a:pt x="384937" y="50800"/>
                </a:lnTo>
                <a:lnTo>
                  <a:pt x="410337" y="38100"/>
                </a:lnTo>
                <a:lnTo>
                  <a:pt x="384937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809358" y="6126581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dirty="0">
                <a:latin typeface="宋体"/>
                <a:cs typeface="宋体"/>
              </a:rPr>
              <a:t>机</a:t>
            </a:r>
            <a:endParaRPr sz="1800" dirty="0">
              <a:latin typeface="宋体"/>
              <a:cs typeface="宋体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129271" y="5971032"/>
            <a:ext cx="239268" cy="7208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29271" y="5971032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59">
                <a:moveTo>
                  <a:pt x="0" y="720852"/>
                </a:moveTo>
                <a:lnTo>
                  <a:pt x="239268" y="720852"/>
                </a:lnTo>
                <a:lnTo>
                  <a:pt x="239268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07935" y="6153911"/>
            <a:ext cx="294182" cy="2926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67371" y="6193535"/>
            <a:ext cx="179831" cy="1798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15123" y="5653278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437"/>
                </a:moveTo>
                <a:lnTo>
                  <a:pt x="28575" y="71437"/>
                </a:lnTo>
                <a:lnTo>
                  <a:pt x="28575" y="333578"/>
                </a:lnTo>
                <a:lnTo>
                  <a:pt x="57150" y="333578"/>
                </a:lnTo>
                <a:lnTo>
                  <a:pt x="57150" y="71437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91" y="71437"/>
                </a:lnTo>
                <a:lnTo>
                  <a:pt x="42925" y="0"/>
                </a:lnTo>
                <a:close/>
              </a:path>
              <a:path w="85725" h="334010">
                <a:moveTo>
                  <a:pt x="7859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91" y="7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00316" y="4319015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00316" y="431901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01661" y="4886705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79185" y="5107685"/>
            <a:ext cx="3063240" cy="5257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79185" y="5107685"/>
            <a:ext cx="3063240" cy="525780"/>
          </a:xfrm>
          <a:custGeom>
            <a:avLst/>
            <a:gdLst/>
            <a:ahLst/>
            <a:cxnLst/>
            <a:rect l="l" t="t" r="r" b="b"/>
            <a:pathLst>
              <a:path w="3063240" h="525779">
                <a:moveTo>
                  <a:pt x="0" y="87630"/>
                </a:moveTo>
                <a:lnTo>
                  <a:pt x="6887" y="53524"/>
                </a:lnTo>
                <a:lnTo>
                  <a:pt x="25669" y="25669"/>
                </a:lnTo>
                <a:lnTo>
                  <a:pt x="53524" y="6887"/>
                </a:lnTo>
                <a:lnTo>
                  <a:pt x="87629" y="0"/>
                </a:lnTo>
                <a:lnTo>
                  <a:pt x="2975610" y="0"/>
                </a:lnTo>
                <a:lnTo>
                  <a:pt x="3009715" y="6887"/>
                </a:lnTo>
                <a:lnTo>
                  <a:pt x="3037570" y="25669"/>
                </a:lnTo>
                <a:lnTo>
                  <a:pt x="3056352" y="53524"/>
                </a:lnTo>
                <a:lnTo>
                  <a:pt x="3063240" y="87630"/>
                </a:lnTo>
                <a:lnTo>
                  <a:pt x="3063240" y="438150"/>
                </a:lnTo>
                <a:lnTo>
                  <a:pt x="3056352" y="472260"/>
                </a:lnTo>
                <a:lnTo>
                  <a:pt x="3037570" y="500114"/>
                </a:lnTo>
                <a:lnTo>
                  <a:pt x="3009715" y="518894"/>
                </a:lnTo>
                <a:lnTo>
                  <a:pt x="2975610" y="525779"/>
                </a:lnTo>
                <a:lnTo>
                  <a:pt x="87629" y="525779"/>
                </a:lnTo>
                <a:lnTo>
                  <a:pt x="53524" y="518894"/>
                </a:lnTo>
                <a:lnTo>
                  <a:pt x="25669" y="500114"/>
                </a:lnTo>
                <a:lnTo>
                  <a:pt x="6887" y="472260"/>
                </a:lnTo>
                <a:lnTo>
                  <a:pt x="0" y="438150"/>
                </a:lnTo>
                <a:lnTo>
                  <a:pt x="0" y="8763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893434" y="5154625"/>
            <a:ext cx="2635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Self-attention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(Mask)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305305" y="4057650"/>
            <a:ext cx="0" cy="229235"/>
          </a:xfrm>
          <a:custGeom>
            <a:avLst/>
            <a:gdLst/>
            <a:ahLst/>
            <a:cxnLst/>
            <a:rect l="l" t="t" r="r" b="b"/>
            <a:pathLst>
              <a:path h="229235">
                <a:moveTo>
                  <a:pt x="0" y="228981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60882" y="4045458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6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0105" y="37741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46047" y="4287011"/>
            <a:ext cx="288035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146047" y="4287011"/>
            <a:ext cx="288290" cy="53975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655"/>
              </a:spcBef>
            </a:pPr>
            <a:r>
              <a:rPr sz="2400" dirty="0">
                <a:latin typeface="Cambria Math"/>
                <a:cs typeface="Cambria Math"/>
              </a:rPr>
              <a:t>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325372" y="4328922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07541" y="37863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68929" y="4069841"/>
            <a:ext cx="0" cy="229235"/>
          </a:xfrm>
          <a:custGeom>
            <a:avLst/>
            <a:gdLst/>
            <a:ahLst/>
            <a:cxnLst/>
            <a:rect l="l" t="t" r="r" b="b"/>
            <a:pathLst>
              <a:path h="229235">
                <a:moveTo>
                  <a:pt x="0" y="22898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73729" y="37863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709672" y="4299203"/>
            <a:ext cx="288036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709672" y="4299203"/>
            <a:ext cx="288290" cy="54102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660"/>
              </a:spcBef>
            </a:pPr>
            <a:r>
              <a:rPr sz="2400" dirty="0">
                <a:latin typeface="Cambria Math"/>
                <a:cs typeface="Cambria Math"/>
              </a:rPr>
              <a:t>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888995" y="4341622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469642" y="37985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88358" y="4068317"/>
            <a:ext cx="0" cy="229235"/>
          </a:xfrm>
          <a:custGeom>
            <a:avLst/>
            <a:gdLst/>
            <a:ahLst/>
            <a:cxnLst/>
            <a:rect l="l" t="t" r="r" b="b"/>
            <a:pathLst>
              <a:path h="229235">
                <a:moveTo>
                  <a:pt x="0" y="22898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93158" y="378485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30623" y="4297679"/>
            <a:ext cx="288036" cy="541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4230623" y="4297679"/>
            <a:ext cx="288290" cy="54102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660"/>
              </a:spcBef>
            </a:pPr>
            <a:r>
              <a:rPr sz="2400" dirty="0">
                <a:latin typeface="Cambria Math"/>
                <a:cs typeface="Cambria Math"/>
              </a:rPr>
              <a:t>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409694" y="4340097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990594" y="37970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3489" y="4853178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844545" y="4828794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499"/>
                </a:moveTo>
                <a:lnTo>
                  <a:pt x="25400" y="63499"/>
                </a:lnTo>
                <a:lnTo>
                  <a:pt x="25400" y="512825"/>
                </a:lnTo>
                <a:lnTo>
                  <a:pt x="50800" y="512825"/>
                </a:lnTo>
                <a:lnTo>
                  <a:pt x="50800" y="63499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62450" y="4853178"/>
            <a:ext cx="76200" cy="513080"/>
          </a:xfrm>
          <a:custGeom>
            <a:avLst/>
            <a:gdLst/>
            <a:ahLst/>
            <a:cxnLst/>
            <a:rect l="l" t="t" r="r" b="b"/>
            <a:pathLst>
              <a:path w="76200" h="513079">
                <a:moveTo>
                  <a:pt x="50800" y="63500"/>
                </a:moveTo>
                <a:lnTo>
                  <a:pt x="25400" y="63500"/>
                </a:lnTo>
                <a:lnTo>
                  <a:pt x="25400" y="512826"/>
                </a:lnTo>
                <a:lnTo>
                  <a:pt x="50800" y="512826"/>
                </a:lnTo>
                <a:lnTo>
                  <a:pt x="50800" y="63500"/>
                </a:lnTo>
                <a:close/>
              </a:path>
              <a:path w="76200" h="5130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130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01139" y="3217164"/>
            <a:ext cx="288035" cy="5394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501139" y="3217164"/>
            <a:ext cx="288290" cy="539750"/>
          </a:xfrm>
          <a:prstGeom prst="rect">
            <a:avLst/>
          </a:prstGeom>
          <a:ln w="6350">
            <a:solidFill>
              <a:srgbClr val="5B9BD4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590"/>
              </a:spcBef>
            </a:pPr>
            <a:r>
              <a:rPr sz="2400" dirty="0">
                <a:latin typeface="Cambria Math"/>
                <a:cs typeface="Cambria Math"/>
              </a:rPr>
              <a:t>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673098" y="3250437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86383" y="3218688"/>
            <a:ext cx="288035" cy="5394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86383" y="3218688"/>
            <a:ext cx="288290" cy="53975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Cambria Math"/>
                <a:cs typeface="Cambria Math"/>
              </a:rPr>
              <a:t>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55344" y="3262376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064764" y="3230879"/>
            <a:ext cx="288036" cy="539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3064764" y="3230879"/>
            <a:ext cx="288290" cy="539750"/>
          </a:xfrm>
          <a:prstGeom prst="rect">
            <a:avLst/>
          </a:prstGeom>
          <a:ln w="6350">
            <a:solidFill>
              <a:srgbClr val="5B9BD4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mbria Math"/>
                <a:cs typeface="Cambria Math"/>
              </a:rPr>
              <a:t>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236722" y="3262960"/>
            <a:ext cx="15875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350007" y="3232404"/>
            <a:ext cx="288036" cy="5394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2350007" y="3232404"/>
            <a:ext cx="288290" cy="53975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mbria Math"/>
                <a:cs typeface="Cambria Math"/>
              </a:rPr>
              <a:t>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518664" y="3275203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584191" y="3229355"/>
            <a:ext cx="288036" cy="5394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4584191" y="3229355"/>
            <a:ext cx="288290" cy="539750"/>
          </a:xfrm>
          <a:prstGeom prst="rect">
            <a:avLst/>
          </a:prstGeom>
          <a:ln w="6350">
            <a:solidFill>
              <a:srgbClr val="5B9BD4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mbria Math"/>
                <a:cs typeface="Cambria Math"/>
              </a:rPr>
              <a:t>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757420" y="3261436"/>
            <a:ext cx="15875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3870959" y="3230879"/>
            <a:ext cx="288036" cy="5394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3870959" y="3230879"/>
            <a:ext cx="288290" cy="53975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mbria Math"/>
                <a:cs typeface="Cambria Math"/>
              </a:rPr>
              <a:t>𝒌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039615" y="3273679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1315974" y="404240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495550" y="4045458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49117" y="4042409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39361" y="407136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6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92929" y="4068317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6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54558" y="5145785"/>
            <a:ext cx="4396740" cy="6934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54558" y="5145785"/>
            <a:ext cx="4396740" cy="693420"/>
          </a:xfrm>
          <a:custGeom>
            <a:avLst/>
            <a:gdLst/>
            <a:ahLst/>
            <a:cxnLst/>
            <a:rect l="l" t="t" r="r" b="b"/>
            <a:pathLst>
              <a:path w="4396740" h="693420">
                <a:moveTo>
                  <a:pt x="0" y="115569"/>
                </a:moveTo>
                <a:lnTo>
                  <a:pt x="9081" y="70562"/>
                </a:lnTo>
                <a:lnTo>
                  <a:pt x="33848" y="33829"/>
                </a:lnTo>
                <a:lnTo>
                  <a:pt x="70583" y="9074"/>
                </a:lnTo>
                <a:lnTo>
                  <a:pt x="115570" y="0"/>
                </a:lnTo>
                <a:lnTo>
                  <a:pt x="4281170" y="0"/>
                </a:lnTo>
                <a:lnTo>
                  <a:pt x="4326177" y="9074"/>
                </a:lnTo>
                <a:lnTo>
                  <a:pt x="4362910" y="33829"/>
                </a:lnTo>
                <a:lnTo>
                  <a:pt x="4387665" y="70562"/>
                </a:lnTo>
                <a:lnTo>
                  <a:pt x="4396740" y="115569"/>
                </a:lnTo>
                <a:lnTo>
                  <a:pt x="4396740" y="577850"/>
                </a:lnTo>
                <a:lnTo>
                  <a:pt x="4387665" y="622836"/>
                </a:lnTo>
                <a:lnTo>
                  <a:pt x="4362910" y="659571"/>
                </a:lnTo>
                <a:lnTo>
                  <a:pt x="4326177" y="684338"/>
                </a:lnTo>
                <a:lnTo>
                  <a:pt x="4281170" y="693419"/>
                </a:lnTo>
                <a:lnTo>
                  <a:pt x="115570" y="693419"/>
                </a:lnTo>
                <a:lnTo>
                  <a:pt x="70583" y="684338"/>
                </a:lnTo>
                <a:lnTo>
                  <a:pt x="33848" y="659571"/>
                </a:lnTo>
                <a:lnTo>
                  <a:pt x="9081" y="622836"/>
                </a:lnTo>
                <a:lnTo>
                  <a:pt x="0" y="577850"/>
                </a:lnTo>
                <a:lnTo>
                  <a:pt x="0" y="11556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2331847" y="5278018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1515" y="0"/>
            <a:ext cx="3872484" cy="3153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659" y="2047113"/>
            <a:ext cx="21640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05" dirty="0">
                <a:solidFill>
                  <a:srgbClr val="44536A"/>
                </a:solidFill>
              </a:rPr>
              <a:t>T</a:t>
            </a:r>
            <a:r>
              <a:rPr sz="5400" spc="-135" dirty="0">
                <a:solidFill>
                  <a:srgbClr val="44536A"/>
                </a:solidFill>
              </a:rPr>
              <a:t>r</a:t>
            </a:r>
            <a:r>
              <a:rPr sz="5400" spc="-40" dirty="0">
                <a:solidFill>
                  <a:srgbClr val="44536A"/>
                </a:solidFill>
              </a:rPr>
              <a:t>a</a:t>
            </a:r>
            <a:r>
              <a:rPr sz="5400" spc="-15" dirty="0">
                <a:solidFill>
                  <a:srgbClr val="44536A"/>
                </a:solidFill>
              </a:rPr>
              <a:t>i</a:t>
            </a:r>
            <a:r>
              <a:rPr sz="5400" spc="-60" dirty="0">
                <a:solidFill>
                  <a:srgbClr val="44536A"/>
                </a:solidFill>
              </a:rPr>
              <a:t>n</a:t>
            </a:r>
            <a:r>
              <a:rPr sz="5400" spc="-15" dirty="0">
                <a:solidFill>
                  <a:srgbClr val="44536A"/>
                </a:solidFill>
              </a:rPr>
              <a:t>i</a:t>
            </a:r>
            <a:r>
              <a:rPr sz="5400" spc="-50" dirty="0">
                <a:solidFill>
                  <a:srgbClr val="44536A"/>
                </a:solidFill>
              </a:rPr>
              <a:t>n</a:t>
            </a:r>
            <a:r>
              <a:rPr sz="5400" dirty="0">
                <a:solidFill>
                  <a:srgbClr val="44536A"/>
                </a:solidFill>
              </a:rPr>
              <a:t>g</a:t>
            </a:r>
            <a:endParaRPr sz="5400"/>
          </a:p>
        </p:txBody>
      </p:sp>
      <p:sp>
        <p:nvSpPr>
          <p:cNvPr id="4" name="object 4"/>
          <p:cNvSpPr/>
          <p:nvPr/>
        </p:nvSpPr>
        <p:spPr>
          <a:xfrm>
            <a:off x="0" y="4146803"/>
            <a:ext cx="2356104" cy="2711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3170" y="4191761"/>
            <a:ext cx="2513076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3170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5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6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5060" y="4589526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7617" y="4191761"/>
            <a:ext cx="251307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7617" y="4191761"/>
            <a:ext cx="2513330" cy="1292860"/>
          </a:xfrm>
          <a:custGeom>
            <a:avLst/>
            <a:gdLst/>
            <a:ahLst/>
            <a:cxnLst/>
            <a:rect l="l" t="t" r="r" b="b"/>
            <a:pathLst>
              <a:path w="2513329" h="1292860">
                <a:moveTo>
                  <a:pt x="0" y="215392"/>
                </a:moveTo>
                <a:lnTo>
                  <a:pt x="5686" y="165991"/>
                </a:lnTo>
                <a:lnTo>
                  <a:pt x="21885" y="120650"/>
                </a:lnTo>
                <a:lnTo>
                  <a:pt x="47306" y="80657"/>
                </a:lnTo>
                <a:lnTo>
                  <a:pt x="80657" y="47306"/>
                </a:lnTo>
                <a:lnTo>
                  <a:pt x="120650" y="21885"/>
                </a:lnTo>
                <a:lnTo>
                  <a:pt x="165991" y="5686"/>
                </a:lnTo>
                <a:lnTo>
                  <a:pt x="215392" y="0"/>
                </a:lnTo>
                <a:lnTo>
                  <a:pt x="2297684" y="0"/>
                </a:lnTo>
                <a:lnTo>
                  <a:pt x="2347084" y="5686"/>
                </a:lnTo>
                <a:lnTo>
                  <a:pt x="2392426" y="21885"/>
                </a:lnTo>
                <a:lnTo>
                  <a:pt x="2432418" y="47306"/>
                </a:lnTo>
                <a:lnTo>
                  <a:pt x="2465769" y="80657"/>
                </a:lnTo>
                <a:lnTo>
                  <a:pt x="2491190" y="120650"/>
                </a:lnTo>
                <a:lnTo>
                  <a:pt x="2507389" y="165991"/>
                </a:lnTo>
                <a:lnTo>
                  <a:pt x="2513076" y="215392"/>
                </a:lnTo>
                <a:lnTo>
                  <a:pt x="2513076" y="1076960"/>
                </a:lnTo>
                <a:lnTo>
                  <a:pt x="2507389" y="1126360"/>
                </a:lnTo>
                <a:lnTo>
                  <a:pt x="2491190" y="1171702"/>
                </a:lnTo>
                <a:lnTo>
                  <a:pt x="2465769" y="1211694"/>
                </a:lnTo>
                <a:lnTo>
                  <a:pt x="2432418" y="1245045"/>
                </a:lnTo>
                <a:lnTo>
                  <a:pt x="2392425" y="1270466"/>
                </a:lnTo>
                <a:lnTo>
                  <a:pt x="2347084" y="1286665"/>
                </a:lnTo>
                <a:lnTo>
                  <a:pt x="2297684" y="1292352"/>
                </a:lnTo>
                <a:lnTo>
                  <a:pt x="215392" y="1292352"/>
                </a:lnTo>
                <a:lnTo>
                  <a:pt x="165991" y="1286665"/>
                </a:lnTo>
                <a:lnTo>
                  <a:pt x="120650" y="1270466"/>
                </a:lnTo>
                <a:lnTo>
                  <a:pt x="80657" y="1245045"/>
                </a:lnTo>
                <a:lnTo>
                  <a:pt x="47306" y="1211694"/>
                </a:lnTo>
                <a:lnTo>
                  <a:pt x="21885" y="1171702"/>
                </a:lnTo>
                <a:lnTo>
                  <a:pt x="5686" y="1126360"/>
                </a:lnTo>
                <a:lnTo>
                  <a:pt x="0" y="1076960"/>
                </a:lnTo>
                <a:lnTo>
                  <a:pt x="0" y="21539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4015" y="4589526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0189" y="5886703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59502" y="4791455"/>
            <a:ext cx="850900" cy="114300"/>
          </a:xfrm>
          <a:custGeom>
            <a:avLst/>
            <a:gdLst/>
            <a:ahLst/>
            <a:cxnLst/>
            <a:rect l="l" t="t" r="r" b="b"/>
            <a:pathLst>
              <a:path w="850900" h="114300">
                <a:moveTo>
                  <a:pt x="736346" y="0"/>
                </a:moveTo>
                <a:lnTo>
                  <a:pt x="736346" y="114300"/>
                </a:lnTo>
                <a:lnTo>
                  <a:pt x="812546" y="76200"/>
                </a:lnTo>
                <a:lnTo>
                  <a:pt x="755396" y="76200"/>
                </a:lnTo>
                <a:lnTo>
                  <a:pt x="755396" y="38100"/>
                </a:lnTo>
                <a:lnTo>
                  <a:pt x="812546" y="38100"/>
                </a:lnTo>
                <a:lnTo>
                  <a:pt x="736346" y="0"/>
                </a:lnTo>
                <a:close/>
              </a:path>
              <a:path w="850900" h="114300">
                <a:moveTo>
                  <a:pt x="73634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36346" y="76200"/>
                </a:lnTo>
                <a:lnTo>
                  <a:pt x="736346" y="38100"/>
                </a:lnTo>
                <a:close/>
              </a:path>
              <a:path w="850900" h="114300">
                <a:moveTo>
                  <a:pt x="812546" y="38100"/>
                </a:moveTo>
                <a:lnTo>
                  <a:pt x="755396" y="38100"/>
                </a:lnTo>
                <a:lnTo>
                  <a:pt x="755396" y="76200"/>
                </a:lnTo>
                <a:lnTo>
                  <a:pt x="812546" y="76200"/>
                </a:lnTo>
                <a:lnTo>
                  <a:pt x="850646" y="57150"/>
                </a:lnTo>
                <a:lnTo>
                  <a:pt x="81254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1796" y="5484114"/>
            <a:ext cx="114300" cy="389890"/>
          </a:xfrm>
          <a:custGeom>
            <a:avLst/>
            <a:gdLst/>
            <a:ahLst/>
            <a:cxnLst/>
            <a:rect l="l" t="t" r="r" b="b"/>
            <a:pathLst>
              <a:path w="114300" h="389889">
                <a:moveTo>
                  <a:pt x="76200" y="95250"/>
                </a:moveTo>
                <a:lnTo>
                  <a:pt x="38100" y="95250"/>
                </a:lnTo>
                <a:lnTo>
                  <a:pt x="38100" y="389305"/>
                </a:lnTo>
                <a:lnTo>
                  <a:pt x="76200" y="389305"/>
                </a:lnTo>
                <a:lnTo>
                  <a:pt x="76200" y="95250"/>
                </a:lnTo>
                <a:close/>
              </a:path>
              <a:path w="114300" h="3898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98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82690" y="3321811"/>
            <a:ext cx="2121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87768" y="3803141"/>
            <a:ext cx="114300" cy="389255"/>
          </a:xfrm>
          <a:custGeom>
            <a:avLst/>
            <a:gdLst/>
            <a:ahLst/>
            <a:cxnLst/>
            <a:rect l="l" t="t" r="r" b="b"/>
            <a:pathLst>
              <a:path w="114300" h="389254">
                <a:moveTo>
                  <a:pt x="76200" y="95249"/>
                </a:moveTo>
                <a:lnTo>
                  <a:pt x="38100" y="95249"/>
                </a:lnTo>
                <a:lnTo>
                  <a:pt x="38100" y="389254"/>
                </a:lnTo>
                <a:lnTo>
                  <a:pt x="76200" y="389254"/>
                </a:lnTo>
                <a:lnTo>
                  <a:pt x="76200" y="95249"/>
                </a:lnTo>
                <a:close/>
              </a:path>
              <a:path w="114300" h="38925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925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43150" y="3246882"/>
            <a:ext cx="6433185" cy="3153410"/>
          </a:xfrm>
          <a:custGeom>
            <a:avLst/>
            <a:gdLst/>
            <a:ahLst/>
            <a:cxnLst/>
            <a:rect l="l" t="t" r="r" b="b"/>
            <a:pathLst>
              <a:path w="6433184" h="3153410">
                <a:moveTo>
                  <a:pt x="0" y="525525"/>
                </a:moveTo>
                <a:lnTo>
                  <a:pt x="2148" y="477699"/>
                </a:lnTo>
                <a:lnTo>
                  <a:pt x="8468" y="431073"/>
                </a:lnTo>
                <a:lnTo>
                  <a:pt x="18775" y="385835"/>
                </a:lnTo>
                <a:lnTo>
                  <a:pt x="32883" y="342171"/>
                </a:lnTo>
                <a:lnTo>
                  <a:pt x="50606" y="300264"/>
                </a:lnTo>
                <a:lnTo>
                  <a:pt x="71759" y="260302"/>
                </a:lnTo>
                <a:lnTo>
                  <a:pt x="96156" y="222471"/>
                </a:lnTo>
                <a:lnTo>
                  <a:pt x="123611" y="186954"/>
                </a:lnTo>
                <a:lnTo>
                  <a:pt x="153939" y="153939"/>
                </a:lnTo>
                <a:lnTo>
                  <a:pt x="186954" y="123611"/>
                </a:lnTo>
                <a:lnTo>
                  <a:pt x="222471" y="96156"/>
                </a:lnTo>
                <a:lnTo>
                  <a:pt x="260302" y="71759"/>
                </a:lnTo>
                <a:lnTo>
                  <a:pt x="300264" y="50606"/>
                </a:lnTo>
                <a:lnTo>
                  <a:pt x="342171" y="32883"/>
                </a:lnTo>
                <a:lnTo>
                  <a:pt x="385835" y="18775"/>
                </a:lnTo>
                <a:lnTo>
                  <a:pt x="431073" y="8468"/>
                </a:lnTo>
                <a:lnTo>
                  <a:pt x="477699" y="2148"/>
                </a:lnTo>
                <a:lnTo>
                  <a:pt x="525526" y="0"/>
                </a:lnTo>
                <a:lnTo>
                  <a:pt x="5907278" y="0"/>
                </a:lnTo>
                <a:lnTo>
                  <a:pt x="5955104" y="2148"/>
                </a:lnTo>
                <a:lnTo>
                  <a:pt x="6001730" y="8468"/>
                </a:lnTo>
                <a:lnTo>
                  <a:pt x="6046968" y="18775"/>
                </a:lnTo>
                <a:lnTo>
                  <a:pt x="6090632" y="32883"/>
                </a:lnTo>
                <a:lnTo>
                  <a:pt x="6132539" y="50606"/>
                </a:lnTo>
                <a:lnTo>
                  <a:pt x="6172501" y="71759"/>
                </a:lnTo>
                <a:lnTo>
                  <a:pt x="6210332" y="96156"/>
                </a:lnTo>
                <a:lnTo>
                  <a:pt x="6245849" y="123611"/>
                </a:lnTo>
                <a:lnTo>
                  <a:pt x="6278864" y="153939"/>
                </a:lnTo>
                <a:lnTo>
                  <a:pt x="6309192" y="186954"/>
                </a:lnTo>
                <a:lnTo>
                  <a:pt x="6336647" y="222471"/>
                </a:lnTo>
                <a:lnTo>
                  <a:pt x="6361044" y="260302"/>
                </a:lnTo>
                <a:lnTo>
                  <a:pt x="6382197" y="300264"/>
                </a:lnTo>
                <a:lnTo>
                  <a:pt x="6399920" y="342171"/>
                </a:lnTo>
                <a:lnTo>
                  <a:pt x="6414028" y="385835"/>
                </a:lnTo>
                <a:lnTo>
                  <a:pt x="6424335" y="431073"/>
                </a:lnTo>
                <a:lnTo>
                  <a:pt x="6430655" y="477699"/>
                </a:lnTo>
                <a:lnTo>
                  <a:pt x="6432804" y="525525"/>
                </a:lnTo>
                <a:lnTo>
                  <a:pt x="6432804" y="2627591"/>
                </a:lnTo>
                <a:lnTo>
                  <a:pt x="6430655" y="2675426"/>
                </a:lnTo>
                <a:lnTo>
                  <a:pt x="6424335" y="2722057"/>
                </a:lnTo>
                <a:lnTo>
                  <a:pt x="6414028" y="2767300"/>
                </a:lnTo>
                <a:lnTo>
                  <a:pt x="6399920" y="2810968"/>
                </a:lnTo>
                <a:lnTo>
                  <a:pt x="6382197" y="2852877"/>
                </a:lnTo>
                <a:lnTo>
                  <a:pt x="6361044" y="2892840"/>
                </a:lnTo>
                <a:lnTo>
                  <a:pt x="6336647" y="2930673"/>
                </a:lnTo>
                <a:lnTo>
                  <a:pt x="6309192" y="2966189"/>
                </a:lnTo>
                <a:lnTo>
                  <a:pt x="6278864" y="2999203"/>
                </a:lnTo>
                <a:lnTo>
                  <a:pt x="6245849" y="3029530"/>
                </a:lnTo>
                <a:lnTo>
                  <a:pt x="6210332" y="3056983"/>
                </a:lnTo>
                <a:lnTo>
                  <a:pt x="6172501" y="3081378"/>
                </a:lnTo>
                <a:lnTo>
                  <a:pt x="6132539" y="3102529"/>
                </a:lnTo>
                <a:lnTo>
                  <a:pt x="6090632" y="3120251"/>
                </a:lnTo>
                <a:lnTo>
                  <a:pt x="6046968" y="3134357"/>
                </a:lnTo>
                <a:lnTo>
                  <a:pt x="6001730" y="3144663"/>
                </a:lnTo>
                <a:lnTo>
                  <a:pt x="5955104" y="3150982"/>
                </a:lnTo>
                <a:lnTo>
                  <a:pt x="5907278" y="3153130"/>
                </a:lnTo>
                <a:lnTo>
                  <a:pt x="525526" y="3153130"/>
                </a:lnTo>
                <a:lnTo>
                  <a:pt x="477699" y="3150982"/>
                </a:lnTo>
                <a:lnTo>
                  <a:pt x="431073" y="3144663"/>
                </a:lnTo>
                <a:lnTo>
                  <a:pt x="385835" y="3134357"/>
                </a:lnTo>
                <a:lnTo>
                  <a:pt x="342171" y="3120251"/>
                </a:lnTo>
                <a:lnTo>
                  <a:pt x="300264" y="3102529"/>
                </a:lnTo>
                <a:lnTo>
                  <a:pt x="260302" y="3081378"/>
                </a:lnTo>
                <a:lnTo>
                  <a:pt x="222471" y="3056983"/>
                </a:lnTo>
                <a:lnTo>
                  <a:pt x="186954" y="3029530"/>
                </a:lnTo>
                <a:lnTo>
                  <a:pt x="153939" y="2999203"/>
                </a:lnTo>
                <a:lnTo>
                  <a:pt x="123611" y="2966189"/>
                </a:lnTo>
                <a:lnTo>
                  <a:pt x="96156" y="2930673"/>
                </a:lnTo>
                <a:lnTo>
                  <a:pt x="71759" y="2892840"/>
                </a:lnTo>
                <a:lnTo>
                  <a:pt x="50606" y="2852877"/>
                </a:lnTo>
                <a:lnTo>
                  <a:pt x="32883" y="2810968"/>
                </a:lnTo>
                <a:lnTo>
                  <a:pt x="18775" y="2767300"/>
                </a:lnTo>
                <a:lnTo>
                  <a:pt x="8468" y="2722057"/>
                </a:lnTo>
                <a:lnTo>
                  <a:pt x="2148" y="2675426"/>
                </a:lnTo>
                <a:lnTo>
                  <a:pt x="0" y="2627591"/>
                </a:lnTo>
                <a:lnTo>
                  <a:pt x="0" y="52552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242934" y="6465214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240"/>
                </a:lnSpc>
              </a:pPr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64559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198367" y="6176264"/>
            <a:ext cx="63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&lt;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OS&gt;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644900" y="3317494"/>
            <a:ext cx="1018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1662176" y="104775"/>
          <a:ext cx="1080770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学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机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宋体"/>
                          <a:cs typeface="宋体"/>
                        </a:rPr>
                        <a:t>器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中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……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……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3466084" y="1991105"/>
            <a:ext cx="86360" cy="542290"/>
          </a:xfrm>
          <a:custGeom>
            <a:avLst/>
            <a:gdLst/>
            <a:ahLst/>
            <a:cxnLst/>
            <a:rect l="l" t="t" r="r" b="b"/>
            <a:pathLst>
              <a:path w="86360" h="542289">
                <a:moveTo>
                  <a:pt x="57276" y="71374"/>
                </a:moveTo>
                <a:lnTo>
                  <a:pt x="28701" y="71374"/>
                </a:lnTo>
                <a:lnTo>
                  <a:pt x="28701" y="99949"/>
                </a:lnTo>
                <a:lnTo>
                  <a:pt x="57276" y="99949"/>
                </a:lnTo>
                <a:lnTo>
                  <a:pt x="57276" y="71374"/>
                </a:lnTo>
                <a:close/>
              </a:path>
              <a:path w="86360" h="542289">
                <a:moveTo>
                  <a:pt x="42925" y="0"/>
                </a:moveTo>
                <a:lnTo>
                  <a:pt x="126" y="85725"/>
                </a:lnTo>
                <a:lnTo>
                  <a:pt x="28701" y="85725"/>
                </a:lnTo>
                <a:lnTo>
                  <a:pt x="28701" y="71374"/>
                </a:lnTo>
                <a:lnTo>
                  <a:pt x="78665" y="71374"/>
                </a:lnTo>
                <a:lnTo>
                  <a:pt x="42925" y="0"/>
                </a:lnTo>
                <a:close/>
              </a:path>
              <a:path w="86360" h="542289">
                <a:moveTo>
                  <a:pt x="78665" y="71374"/>
                </a:moveTo>
                <a:lnTo>
                  <a:pt x="57276" y="71374"/>
                </a:lnTo>
                <a:lnTo>
                  <a:pt x="57276" y="85725"/>
                </a:lnTo>
                <a:lnTo>
                  <a:pt x="85851" y="85725"/>
                </a:lnTo>
                <a:lnTo>
                  <a:pt x="78665" y="71374"/>
                </a:lnTo>
                <a:close/>
              </a:path>
              <a:path w="86360" h="542289">
                <a:moveTo>
                  <a:pt x="57276" y="128524"/>
                </a:moveTo>
                <a:lnTo>
                  <a:pt x="28701" y="128524"/>
                </a:lnTo>
                <a:lnTo>
                  <a:pt x="28701" y="157099"/>
                </a:lnTo>
                <a:lnTo>
                  <a:pt x="57276" y="157099"/>
                </a:lnTo>
                <a:lnTo>
                  <a:pt x="57276" y="128524"/>
                </a:lnTo>
                <a:close/>
              </a:path>
              <a:path w="86360" h="542289">
                <a:moveTo>
                  <a:pt x="57276" y="185674"/>
                </a:moveTo>
                <a:lnTo>
                  <a:pt x="28701" y="185674"/>
                </a:lnTo>
                <a:lnTo>
                  <a:pt x="28701" y="214249"/>
                </a:lnTo>
                <a:lnTo>
                  <a:pt x="57276" y="214249"/>
                </a:lnTo>
                <a:lnTo>
                  <a:pt x="57276" y="185674"/>
                </a:lnTo>
                <a:close/>
              </a:path>
              <a:path w="86360" h="542289">
                <a:moveTo>
                  <a:pt x="57276" y="242824"/>
                </a:moveTo>
                <a:lnTo>
                  <a:pt x="28701" y="242824"/>
                </a:lnTo>
                <a:lnTo>
                  <a:pt x="28701" y="271399"/>
                </a:lnTo>
                <a:lnTo>
                  <a:pt x="57276" y="271399"/>
                </a:lnTo>
                <a:lnTo>
                  <a:pt x="57276" y="242824"/>
                </a:lnTo>
                <a:close/>
              </a:path>
              <a:path w="86360" h="542289">
                <a:moveTo>
                  <a:pt x="57276" y="299974"/>
                </a:moveTo>
                <a:lnTo>
                  <a:pt x="28701" y="299974"/>
                </a:lnTo>
                <a:lnTo>
                  <a:pt x="28701" y="328549"/>
                </a:lnTo>
                <a:lnTo>
                  <a:pt x="57276" y="328549"/>
                </a:lnTo>
                <a:lnTo>
                  <a:pt x="57276" y="299974"/>
                </a:lnTo>
                <a:close/>
              </a:path>
              <a:path w="86360" h="542289">
                <a:moveTo>
                  <a:pt x="57276" y="357124"/>
                </a:moveTo>
                <a:lnTo>
                  <a:pt x="28701" y="357124"/>
                </a:lnTo>
                <a:lnTo>
                  <a:pt x="28701" y="385699"/>
                </a:lnTo>
                <a:lnTo>
                  <a:pt x="57276" y="385699"/>
                </a:lnTo>
                <a:lnTo>
                  <a:pt x="57276" y="357124"/>
                </a:lnTo>
                <a:close/>
              </a:path>
              <a:path w="86360" h="542289">
                <a:moveTo>
                  <a:pt x="57276" y="414274"/>
                </a:moveTo>
                <a:lnTo>
                  <a:pt x="28701" y="414274"/>
                </a:lnTo>
                <a:lnTo>
                  <a:pt x="28701" y="442849"/>
                </a:lnTo>
                <a:lnTo>
                  <a:pt x="57276" y="442849"/>
                </a:lnTo>
                <a:lnTo>
                  <a:pt x="57276" y="414274"/>
                </a:lnTo>
                <a:close/>
              </a:path>
              <a:path w="86360" h="542289">
                <a:moveTo>
                  <a:pt x="85725" y="456184"/>
                </a:moveTo>
                <a:lnTo>
                  <a:pt x="0" y="456184"/>
                </a:lnTo>
                <a:lnTo>
                  <a:pt x="42925" y="541909"/>
                </a:lnTo>
                <a:lnTo>
                  <a:pt x="85725" y="456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4579111" y="1100327"/>
          <a:ext cx="2113280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学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机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宋体"/>
                          <a:cs typeface="宋体"/>
                        </a:rPr>
                        <a:t>器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zh-CN" altLang="en-US" sz="1800" dirty="0">
                          <a:latin typeface="宋体"/>
                          <a:cs typeface="宋体"/>
                        </a:rPr>
                        <a:t>中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……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……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3679697" y="2722498"/>
            <a:ext cx="866140" cy="85725"/>
          </a:xfrm>
          <a:custGeom>
            <a:avLst/>
            <a:gdLst/>
            <a:ahLst/>
            <a:cxnLst/>
            <a:rect l="l" t="t" r="r" b="b"/>
            <a:pathLst>
              <a:path w="866139" h="85725">
                <a:moveTo>
                  <a:pt x="28575" y="28448"/>
                </a:moveTo>
                <a:lnTo>
                  <a:pt x="0" y="28448"/>
                </a:lnTo>
                <a:lnTo>
                  <a:pt x="0" y="57023"/>
                </a:lnTo>
                <a:lnTo>
                  <a:pt x="28575" y="57023"/>
                </a:lnTo>
                <a:lnTo>
                  <a:pt x="28575" y="28448"/>
                </a:lnTo>
                <a:close/>
              </a:path>
              <a:path w="866139" h="85725">
                <a:moveTo>
                  <a:pt x="85725" y="28448"/>
                </a:moveTo>
                <a:lnTo>
                  <a:pt x="57150" y="28448"/>
                </a:lnTo>
                <a:lnTo>
                  <a:pt x="57150" y="57023"/>
                </a:lnTo>
                <a:lnTo>
                  <a:pt x="85725" y="57023"/>
                </a:lnTo>
                <a:lnTo>
                  <a:pt x="85725" y="28448"/>
                </a:lnTo>
                <a:close/>
              </a:path>
              <a:path w="866139" h="85725">
                <a:moveTo>
                  <a:pt x="142875" y="28448"/>
                </a:moveTo>
                <a:lnTo>
                  <a:pt x="114300" y="28448"/>
                </a:lnTo>
                <a:lnTo>
                  <a:pt x="114300" y="57023"/>
                </a:lnTo>
                <a:lnTo>
                  <a:pt x="142875" y="57023"/>
                </a:lnTo>
                <a:lnTo>
                  <a:pt x="142875" y="28448"/>
                </a:lnTo>
                <a:close/>
              </a:path>
              <a:path w="866139" h="85725">
                <a:moveTo>
                  <a:pt x="200025" y="28448"/>
                </a:moveTo>
                <a:lnTo>
                  <a:pt x="171450" y="28448"/>
                </a:lnTo>
                <a:lnTo>
                  <a:pt x="171450" y="57023"/>
                </a:lnTo>
                <a:lnTo>
                  <a:pt x="200025" y="57023"/>
                </a:lnTo>
                <a:lnTo>
                  <a:pt x="200025" y="28448"/>
                </a:lnTo>
                <a:close/>
              </a:path>
              <a:path w="866139" h="85725">
                <a:moveTo>
                  <a:pt x="257175" y="28448"/>
                </a:moveTo>
                <a:lnTo>
                  <a:pt x="228600" y="28448"/>
                </a:lnTo>
                <a:lnTo>
                  <a:pt x="228600" y="57023"/>
                </a:lnTo>
                <a:lnTo>
                  <a:pt x="257175" y="57023"/>
                </a:lnTo>
                <a:lnTo>
                  <a:pt x="257175" y="28448"/>
                </a:lnTo>
                <a:close/>
              </a:path>
              <a:path w="866139" h="85725">
                <a:moveTo>
                  <a:pt x="314325" y="28448"/>
                </a:moveTo>
                <a:lnTo>
                  <a:pt x="285750" y="28448"/>
                </a:lnTo>
                <a:lnTo>
                  <a:pt x="285750" y="57023"/>
                </a:lnTo>
                <a:lnTo>
                  <a:pt x="314325" y="57023"/>
                </a:lnTo>
                <a:lnTo>
                  <a:pt x="314325" y="28448"/>
                </a:lnTo>
                <a:close/>
              </a:path>
              <a:path w="866139" h="85725">
                <a:moveTo>
                  <a:pt x="371475" y="28448"/>
                </a:moveTo>
                <a:lnTo>
                  <a:pt x="342900" y="28448"/>
                </a:lnTo>
                <a:lnTo>
                  <a:pt x="342900" y="57023"/>
                </a:lnTo>
                <a:lnTo>
                  <a:pt x="371475" y="57023"/>
                </a:lnTo>
                <a:lnTo>
                  <a:pt x="371475" y="28448"/>
                </a:lnTo>
                <a:close/>
              </a:path>
              <a:path w="866139" h="85725">
                <a:moveTo>
                  <a:pt x="428625" y="28448"/>
                </a:moveTo>
                <a:lnTo>
                  <a:pt x="400050" y="28448"/>
                </a:lnTo>
                <a:lnTo>
                  <a:pt x="400050" y="57023"/>
                </a:lnTo>
                <a:lnTo>
                  <a:pt x="428625" y="57023"/>
                </a:lnTo>
                <a:lnTo>
                  <a:pt x="428625" y="28448"/>
                </a:lnTo>
                <a:close/>
              </a:path>
              <a:path w="866139" h="85725">
                <a:moveTo>
                  <a:pt x="485775" y="28448"/>
                </a:moveTo>
                <a:lnTo>
                  <a:pt x="457200" y="28448"/>
                </a:lnTo>
                <a:lnTo>
                  <a:pt x="457200" y="57023"/>
                </a:lnTo>
                <a:lnTo>
                  <a:pt x="485775" y="57023"/>
                </a:lnTo>
                <a:lnTo>
                  <a:pt x="485775" y="28448"/>
                </a:lnTo>
                <a:close/>
              </a:path>
              <a:path w="866139" h="85725">
                <a:moveTo>
                  <a:pt x="542925" y="28448"/>
                </a:moveTo>
                <a:lnTo>
                  <a:pt x="514350" y="28448"/>
                </a:lnTo>
                <a:lnTo>
                  <a:pt x="514350" y="57023"/>
                </a:lnTo>
                <a:lnTo>
                  <a:pt x="542925" y="57023"/>
                </a:lnTo>
                <a:lnTo>
                  <a:pt x="542925" y="28448"/>
                </a:lnTo>
                <a:close/>
              </a:path>
              <a:path w="866139" h="85725">
                <a:moveTo>
                  <a:pt x="600075" y="28448"/>
                </a:moveTo>
                <a:lnTo>
                  <a:pt x="571500" y="28448"/>
                </a:lnTo>
                <a:lnTo>
                  <a:pt x="571500" y="57023"/>
                </a:lnTo>
                <a:lnTo>
                  <a:pt x="600075" y="57023"/>
                </a:lnTo>
                <a:lnTo>
                  <a:pt x="600075" y="28448"/>
                </a:lnTo>
                <a:close/>
              </a:path>
              <a:path w="866139" h="85725">
                <a:moveTo>
                  <a:pt x="657225" y="28448"/>
                </a:moveTo>
                <a:lnTo>
                  <a:pt x="628650" y="28448"/>
                </a:lnTo>
                <a:lnTo>
                  <a:pt x="628650" y="57023"/>
                </a:lnTo>
                <a:lnTo>
                  <a:pt x="657225" y="57023"/>
                </a:lnTo>
                <a:lnTo>
                  <a:pt x="657225" y="28448"/>
                </a:lnTo>
                <a:close/>
              </a:path>
              <a:path w="866139" h="85725">
                <a:moveTo>
                  <a:pt x="714375" y="28448"/>
                </a:moveTo>
                <a:lnTo>
                  <a:pt x="685800" y="28448"/>
                </a:lnTo>
                <a:lnTo>
                  <a:pt x="685800" y="57023"/>
                </a:lnTo>
                <a:lnTo>
                  <a:pt x="714375" y="57023"/>
                </a:lnTo>
                <a:lnTo>
                  <a:pt x="714375" y="28448"/>
                </a:lnTo>
                <a:close/>
              </a:path>
              <a:path w="866139" h="85725">
                <a:moveTo>
                  <a:pt x="771525" y="28448"/>
                </a:moveTo>
                <a:lnTo>
                  <a:pt x="742950" y="28448"/>
                </a:lnTo>
                <a:lnTo>
                  <a:pt x="742950" y="57023"/>
                </a:lnTo>
                <a:lnTo>
                  <a:pt x="771525" y="57023"/>
                </a:lnTo>
                <a:lnTo>
                  <a:pt x="771525" y="28448"/>
                </a:lnTo>
                <a:close/>
              </a:path>
              <a:path w="866139" h="85725">
                <a:moveTo>
                  <a:pt x="780034" y="0"/>
                </a:moveTo>
                <a:lnTo>
                  <a:pt x="780034" y="85725"/>
                </a:lnTo>
                <a:lnTo>
                  <a:pt x="865759" y="42799"/>
                </a:lnTo>
                <a:lnTo>
                  <a:pt x="780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08469" y="1116330"/>
            <a:ext cx="239395" cy="1854835"/>
          </a:xfrm>
          <a:custGeom>
            <a:avLst/>
            <a:gdLst/>
            <a:ahLst/>
            <a:cxnLst/>
            <a:rect l="l" t="t" r="r" b="b"/>
            <a:pathLst>
              <a:path w="239395" h="1854835">
                <a:moveTo>
                  <a:pt x="0" y="1854708"/>
                </a:moveTo>
                <a:lnTo>
                  <a:pt x="46553" y="1846371"/>
                </a:lnTo>
                <a:lnTo>
                  <a:pt x="84581" y="1823640"/>
                </a:lnTo>
                <a:lnTo>
                  <a:pt x="110228" y="1789932"/>
                </a:lnTo>
                <a:lnTo>
                  <a:pt x="119633" y="1748663"/>
                </a:lnTo>
                <a:lnTo>
                  <a:pt x="119633" y="1033399"/>
                </a:lnTo>
                <a:lnTo>
                  <a:pt x="129039" y="992129"/>
                </a:lnTo>
                <a:lnTo>
                  <a:pt x="154685" y="958421"/>
                </a:lnTo>
                <a:lnTo>
                  <a:pt x="192714" y="935690"/>
                </a:lnTo>
                <a:lnTo>
                  <a:pt x="239268" y="927354"/>
                </a:lnTo>
                <a:lnTo>
                  <a:pt x="192714" y="919017"/>
                </a:lnTo>
                <a:lnTo>
                  <a:pt x="154686" y="896286"/>
                </a:lnTo>
                <a:lnTo>
                  <a:pt x="129039" y="862578"/>
                </a:lnTo>
                <a:lnTo>
                  <a:pt x="119633" y="821309"/>
                </a:lnTo>
                <a:lnTo>
                  <a:pt x="119633" y="106045"/>
                </a:lnTo>
                <a:lnTo>
                  <a:pt x="110228" y="64775"/>
                </a:lnTo>
                <a:lnTo>
                  <a:pt x="84581" y="31067"/>
                </a:lnTo>
                <a:lnTo>
                  <a:pt x="46553" y="8336"/>
                </a:ln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252843" y="1816734"/>
            <a:ext cx="1400175" cy="11303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5875">
              <a:lnSpc>
                <a:spcPct val="101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Size </a:t>
            </a:r>
            <a:r>
              <a:rPr sz="2400" dirty="0">
                <a:latin typeface="Calibri"/>
                <a:cs typeface="Calibri"/>
              </a:rPr>
              <a:t>V  </a:t>
            </a:r>
            <a:r>
              <a:rPr sz="2400" spc="-10" dirty="0">
                <a:latin typeface="Calibri"/>
                <a:cs typeface="Calibri"/>
              </a:rPr>
              <a:t>(common  </a:t>
            </a:r>
            <a:r>
              <a:rPr sz="2400" dirty="0">
                <a:latin typeface="Calibri"/>
                <a:cs typeface="Calibri"/>
              </a:rPr>
              <a:t>ch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915661" y="624585"/>
            <a:ext cx="146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tribution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74135" y="1196339"/>
            <a:ext cx="24079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74135" y="1196339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5">
                <a:moveTo>
                  <a:pt x="0" y="719327"/>
                </a:moveTo>
                <a:lnTo>
                  <a:pt x="240791" y="719327"/>
                </a:lnTo>
                <a:lnTo>
                  <a:pt x="240791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52800" y="1379283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12235" y="1418844"/>
            <a:ext cx="179831" cy="1798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97301" y="1515491"/>
            <a:ext cx="539115" cy="85725"/>
          </a:xfrm>
          <a:custGeom>
            <a:avLst/>
            <a:gdLst/>
            <a:ahLst/>
            <a:cxnLst/>
            <a:rect l="l" t="t" r="r" b="b"/>
            <a:pathLst>
              <a:path w="539114" h="85725">
                <a:moveTo>
                  <a:pt x="539114" y="28448"/>
                </a:moveTo>
                <a:lnTo>
                  <a:pt x="510539" y="28448"/>
                </a:lnTo>
                <a:lnTo>
                  <a:pt x="510539" y="57023"/>
                </a:lnTo>
                <a:lnTo>
                  <a:pt x="539114" y="57023"/>
                </a:lnTo>
                <a:lnTo>
                  <a:pt x="539114" y="28448"/>
                </a:lnTo>
                <a:close/>
              </a:path>
              <a:path w="539114" h="85725">
                <a:moveTo>
                  <a:pt x="481964" y="28448"/>
                </a:moveTo>
                <a:lnTo>
                  <a:pt x="453390" y="28448"/>
                </a:lnTo>
                <a:lnTo>
                  <a:pt x="453390" y="57023"/>
                </a:lnTo>
                <a:lnTo>
                  <a:pt x="481964" y="57023"/>
                </a:lnTo>
                <a:lnTo>
                  <a:pt x="481964" y="28448"/>
                </a:lnTo>
                <a:close/>
              </a:path>
              <a:path w="539114" h="85725">
                <a:moveTo>
                  <a:pt x="424815" y="28448"/>
                </a:moveTo>
                <a:lnTo>
                  <a:pt x="396240" y="28448"/>
                </a:lnTo>
                <a:lnTo>
                  <a:pt x="396240" y="57023"/>
                </a:lnTo>
                <a:lnTo>
                  <a:pt x="424815" y="57023"/>
                </a:lnTo>
                <a:lnTo>
                  <a:pt x="424815" y="28448"/>
                </a:lnTo>
                <a:close/>
              </a:path>
              <a:path w="539114" h="85725">
                <a:moveTo>
                  <a:pt x="367665" y="28448"/>
                </a:moveTo>
                <a:lnTo>
                  <a:pt x="339090" y="28448"/>
                </a:lnTo>
                <a:lnTo>
                  <a:pt x="339090" y="57023"/>
                </a:lnTo>
                <a:lnTo>
                  <a:pt x="367665" y="57023"/>
                </a:lnTo>
                <a:lnTo>
                  <a:pt x="367665" y="28448"/>
                </a:lnTo>
                <a:close/>
              </a:path>
              <a:path w="539114" h="85725">
                <a:moveTo>
                  <a:pt x="310515" y="28448"/>
                </a:moveTo>
                <a:lnTo>
                  <a:pt x="281940" y="28448"/>
                </a:lnTo>
                <a:lnTo>
                  <a:pt x="281940" y="57023"/>
                </a:lnTo>
                <a:lnTo>
                  <a:pt x="310515" y="57023"/>
                </a:lnTo>
                <a:lnTo>
                  <a:pt x="310515" y="28448"/>
                </a:lnTo>
                <a:close/>
              </a:path>
              <a:path w="539114" h="85725">
                <a:moveTo>
                  <a:pt x="253365" y="28448"/>
                </a:moveTo>
                <a:lnTo>
                  <a:pt x="224790" y="28448"/>
                </a:lnTo>
                <a:lnTo>
                  <a:pt x="224790" y="57023"/>
                </a:lnTo>
                <a:lnTo>
                  <a:pt x="253365" y="57023"/>
                </a:lnTo>
                <a:lnTo>
                  <a:pt x="253365" y="28448"/>
                </a:lnTo>
                <a:close/>
              </a:path>
              <a:path w="539114" h="85725">
                <a:moveTo>
                  <a:pt x="196215" y="28448"/>
                </a:moveTo>
                <a:lnTo>
                  <a:pt x="167640" y="28575"/>
                </a:lnTo>
                <a:lnTo>
                  <a:pt x="167640" y="57023"/>
                </a:lnTo>
                <a:lnTo>
                  <a:pt x="196215" y="57023"/>
                </a:lnTo>
                <a:lnTo>
                  <a:pt x="196215" y="28448"/>
                </a:lnTo>
                <a:close/>
              </a:path>
              <a:path w="539114" h="85725">
                <a:moveTo>
                  <a:pt x="139065" y="28575"/>
                </a:moveTo>
                <a:lnTo>
                  <a:pt x="110490" y="28575"/>
                </a:lnTo>
                <a:lnTo>
                  <a:pt x="110490" y="57023"/>
                </a:lnTo>
                <a:lnTo>
                  <a:pt x="139065" y="57023"/>
                </a:lnTo>
                <a:lnTo>
                  <a:pt x="139065" y="28575"/>
                </a:lnTo>
                <a:close/>
              </a:path>
              <a:path w="539114" h="85725">
                <a:moveTo>
                  <a:pt x="85725" y="0"/>
                </a:moveTo>
                <a:lnTo>
                  <a:pt x="0" y="42799"/>
                </a:lnTo>
                <a:lnTo>
                  <a:pt x="85725" y="85725"/>
                </a:lnTo>
                <a:lnTo>
                  <a:pt x="85725" y="57150"/>
                </a:lnTo>
                <a:lnTo>
                  <a:pt x="71500" y="57150"/>
                </a:lnTo>
                <a:lnTo>
                  <a:pt x="71500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539114" h="85725">
                <a:moveTo>
                  <a:pt x="81915" y="28575"/>
                </a:moveTo>
                <a:lnTo>
                  <a:pt x="71500" y="28575"/>
                </a:lnTo>
                <a:lnTo>
                  <a:pt x="71500" y="57150"/>
                </a:lnTo>
                <a:lnTo>
                  <a:pt x="81915" y="57150"/>
                </a:lnTo>
                <a:lnTo>
                  <a:pt x="81915" y="28575"/>
                </a:lnTo>
                <a:close/>
              </a:path>
              <a:path w="539114" h="85725">
                <a:moveTo>
                  <a:pt x="85725" y="28575"/>
                </a:moveTo>
                <a:lnTo>
                  <a:pt x="81915" y="28575"/>
                </a:lnTo>
                <a:lnTo>
                  <a:pt x="81915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035935" y="44577"/>
            <a:ext cx="960119" cy="107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ound  </a:t>
            </a:r>
            <a:r>
              <a:rPr sz="2400" dirty="0">
                <a:latin typeface="Calibri"/>
                <a:cs typeface="Calibri"/>
              </a:rPr>
              <a:t>truth</a:t>
            </a:r>
          </a:p>
          <a:p>
            <a:pPr marR="58419" algn="ctr">
              <a:lnSpc>
                <a:spcPct val="100000"/>
              </a:lnSpc>
              <a:spcBef>
                <a:spcPts val="345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dirty="0">
              <a:latin typeface="宋体"/>
              <a:cs typeface="宋体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97</a:t>
            </a:fld>
            <a:endParaRPr dirty="0"/>
          </a:p>
        </p:txBody>
      </p:sp>
      <p:sp>
        <p:nvSpPr>
          <p:cNvPr id="60" name="object 60"/>
          <p:cNvSpPr txBox="1"/>
          <p:nvPr/>
        </p:nvSpPr>
        <p:spPr>
          <a:xfrm>
            <a:off x="503936" y="1977644"/>
            <a:ext cx="288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minimize cross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entropy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4195" y="6251854"/>
            <a:ext cx="2019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Label</a:t>
            </a:r>
            <a:r>
              <a:rPr sz="1800" spc="-5">
                <a:latin typeface="Calibri"/>
                <a:cs typeface="Calibri"/>
              </a:rPr>
              <a:t>: </a:t>
            </a:r>
            <a:r>
              <a:rPr lang="zh-CN" altLang="en-US" sz="1800">
                <a:latin typeface="宋体"/>
                <a:cs typeface="宋体"/>
              </a:rPr>
              <a:t>机器学习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798" y="2884170"/>
            <a:ext cx="1400810" cy="788035"/>
          </a:xfrm>
          <a:custGeom>
            <a:avLst/>
            <a:gdLst/>
            <a:ahLst/>
            <a:cxnLst/>
            <a:rect l="l" t="t" r="r" b="b"/>
            <a:pathLst>
              <a:path w="1400810" h="788035">
                <a:moveTo>
                  <a:pt x="0" y="787908"/>
                </a:moveTo>
                <a:lnTo>
                  <a:pt x="1400556" y="787908"/>
                </a:lnTo>
                <a:lnTo>
                  <a:pt x="1400556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889" y="3259073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86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3942" y="4436871"/>
            <a:ext cx="367665" cy="85725"/>
          </a:xfrm>
          <a:custGeom>
            <a:avLst/>
            <a:gdLst/>
            <a:ahLst/>
            <a:cxnLst/>
            <a:rect l="l" t="t" r="r" b="b"/>
            <a:pathLst>
              <a:path w="367664" h="85725">
                <a:moveTo>
                  <a:pt x="281558" y="0"/>
                </a:moveTo>
                <a:lnTo>
                  <a:pt x="281558" y="85725"/>
                </a:lnTo>
                <a:lnTo>
                  <a:pt x="338793" y="57150"/>
                </a:lnTo>
                <a:lnTo>
                  <a:pt x="295782" y="57150"/>
                </a:lnTo>
                <a:lnTo>
                  <a:pt x="295782" y="28575"/>
                </a:lnTo>
                <a:lnTo>
                  <a:pt x="338624" y="28575"/>
                </a:lnTo>
                <a:lnTo>
                  <a:pt x="281558" y="0"/>
                </a:lnTo>
                <a:close/>
              </a:path>
              <a:path w="367664" h="85725">
                <a:moveTo>
                  <a:pt x="2815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81558" y="57150"/>
                </a:lnTo>
                <a:lnTo>
                  <a:pt x="281558" y="28575"/>
                </a:lnTo>
                <a:close/>
              </a:path>
              <a:path w="367664" h="85725">
                <a:moveTo>
                  <a:pt x="338624" y="28575"/>
                </a:moveTo>
                <a:lnTo>
                  <a:pt x="295782" y="28575"/>
                </a:lnTo>
                <a:lnTo>
                  <a:pt x="295782" y="57150"/>
                </a:lnTo>
                <a:lnTo>
                  <a:pt x="338793" y="57150"/>
                </a:lnTo>
                <a:lnTo>
                  <a:pt x="367283" y="42925"/>
                </a:lnTo>
                <a:lnTo>
                  <a:pt x="33862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3942" y="3245357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0"/>
                </a:moveTo>
                <a:lnTo>
                  <a:pt x="0" y="1215389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454" y="3812285"/>
            <a:ext cx="1583435" cy="1290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4454" y="3812285"/>
            <a:ext cx="1583690" cy="1290955"/>
          </a:xfrm>
          <a:custGeom>
            <a:avLst/>
            <a:gdLst/>
            <a:ahLst/>
            <a:cxnLst/>
            <a:rect l="l" t="t" r="r" b="b"/>
            <a:pathLst>
              <a:path w="1583689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7" y="0"/>
                </a:lnTo>
                <a:lnTo>
                  <a:pt x="1368297" y="0"/>
                </a:lnTo>
                <a:lnTo>
                  <a:pt x="1417644" y="5679"/>
                </a:lnTo>
                <a:lnTo>
                  <a:pt x="1462934" y="21857"/>
                </a:lnTo>
                <a:lnTo>
                  <a:pt x="1502878" y="47246"/>
                </a:lnTo>
                <a:lnTo>
                  <a:pt x="1536189" y="80557"/>
                </a:lnTo>
                <a:lnTo>
                  <a:pt x="1561578" y="120501"/>
                </a:lnTo>
                <a:lnTo>
                  <a:pt x="1577756" y="165791"/>
                </a:lnTo>
                <a:lnTo>
                  <a:pt x="1583435" y="215137"/>
                </a:lnTo>
                <a:lnTo>
                  <a:pt x="1583435" y="1075689"/>
                </a:lnTo>
                <a:lnTo>
                  <a:pt x="1577756" y="1125036"/>
                </a:lnTo>
                <a:lnTo>
                  <a:pt x="1561578" y="1170326"/>
                </a:lnTo>
                <a:lnTo>
                  <a:pt x="1536189" y="1210270"/>
                </a:lnTo>
                <a:lnTo>
                  <a:pt x="1502878" y="1243581"/>
                </a:lnTo>
                <a:lnTo>
                  <a:pt x="1462934" y="1268970"/>
                </a:lnTo>
                <a:lnTo>
                  <a:pt x="1417644" y="1285148"/>
                </a:lnTo>
                <a:lnTo>
                  <a:pt x="1368297" y="1290827"/>
                </a:lnTo>
                <a:lnTo>
                  <a:pt x="215137" y="1290827"/>
                </a:lnTo>
                <a:lnTo>
                  <a:pt x="165807" y="1285148"/>
                </a:lnTo>
                <a:lnTo>
                  <a:pt x="120524" y="1268970"/>
                </a:lnTo>
                <a:lnTo>
                  <a:pt x="80578" y="1243581"/>
                </a:lnTo>
                <a:lnTo>
                  <a:pt x="47262" y="1210270"/>
                </a:lnTo>
                <a:lnTo>
                  <a:pt x="21866" y="1170326"/>
                </a:lnTo>
                <a:lnTo>
                  <a:pt x="5681" y="1125036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2159" y="4209415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8927" y="5449823"/>
            <a:ext cx="840576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9891" y="5449823"/>
            <a:ext cx="844295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5527" y="5428488"/>
            <a:ext cx="153924" cy="525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52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6047" y="5428488"/>
            <a:ext cx="153924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047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75232" y="5428488"/>
            <a:ext cx="153924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5232" y="5428488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80"/>
                </a:moveTo>
                <a:lnTo>
                  <a:pt x="153924" y="525780"/>
                </a:lnTo>
                <a:lnTo>
                  <a:pt x="153924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7276" y="5428488"/>
            <a:ext cx="155448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27276" y="5428488"/>
            <a:ext cx="155575" cy="525780"/>
          </a:xfrm>
          <a:custGeom>
            <a:avLst/>
            <a:gdLst/>
            <a:ahLst/>
            <a:cxnLst/>
            <a:rect l="l" t="t" r="r" b="b"/>
            <a:pathLst>
              <a:path w="155575" h="525779">
                <a:moveTo>
                  <a:pt x="0" y="525780"/>
                </a:moveTo>
                <a:lnTo>
                  <a:pt x="155448" y="525780"/>
                </a:lnTo>
                <a:lnTo>
                  <a:pt x="155448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5527" y="2985516"/>
            <a:ext cx="153924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527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15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5380" y="2985516"/>
            <a:ext cx="153924" cy="52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35380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1003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49" y="71374"/>
                </a:lnTo>
                <a:lnTo>
                  <a:pt x="42862" y="0"/>
                </a:lnTo>
                <a:close/>
              </a:path>
              <a:path w="85725" h="300354">
                <a:moveTo>
                  <a:pt x="78549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49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5232" y="2985516"/>
            <a:ext cx="153924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75232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07871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447" y="299846"/>
                </a:lnTo>
                <a:lnTo>
                  <a:pt x="57022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374"/>
                </a:lnTo>
                <a:lnTo>
                  <a:pt x="78538" y="71374"/>
                </a:lnTo>
                <a:lnTo>
                  <a:pt x="42798" y="0"/>
                </a:lnTo>
                <a:close/>
              </a:path>
              <a:path w="85725" h="300354">
                <a:moveTo>
                  <a:pt x="78538" y="71374"/>
                </a:moveTo>
                <a:lnTo>
                  <a:pt x="57150" y="71374"/>
                </a:lnTo>
                <a:lnTo>
                  <a:pt x="57142" y="85725"/>
                </a:lnTo>
                <a:lnTo>
                  <a:pt x="85725" y="85725"/>
                </a:lnTo>
                <a:lnTo>
                  <a:pt x="78538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5083" y="2985516"/>
            <a:ext cx="153924" cy="525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15083" y="2985516"/>
            <a:ext cx="154305" cy="525780"/>
          </a:xfrm>
          <a:custGeom>
            <a:avLst/>
            <a:gdLst/>
            <a:ahLst/>
            <a:cxnLst/>
            <a:rect l="l" t="t" r="r" b="b"/>
            <a:pathLst>
              <a:path w="154305" h="525779">
                <a:moveTo>
                  <a:pt x="0" y="525779"/>
                </a:moveTo>
                <a:lnTo>
                  <a:pt x="153924" y="525779"/>
                </a:lnTo>
                <a:lnTo>
                  <a:pt x="153924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50644" y="3512058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374"/>
                </a:moveTo>
                <a:lnTo>
                  <a:pt x="28575" y="71374"/>
                </a:lnTo>
                <a:lnTo>
                  <a:pt x="28575" y="299846"/>
                </a:lnTo>
                <a:lnTo>
                  <a:pt x="57150" y="299846"/>
                </a:lnTo>
                <a:lnTo>
                  <a:pt x="57150" y="71374"/>
                </a:lnTo>
                <a:close/>
              </a:path>
              <a:path w="85725" h="300354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00354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9439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1"/>
                </a:lnTo>
                <a:lnTo>
                  <a:pt x="78612" y="71501"/>
                </a:lnTo>
                <a:lnTo>
                  <a:pt x="42862" y="0"/>
                </a:lnTo>
                <a:close/>
              </a:path>
              <a:path w="85725" h="300354">
                <a:moveTo>
                  <a:pt x="78612" y="71501"/>
                </a:moveTo>
                <a:lnTo>
                  <a:pt x="57150" y="71501"/>
                </a:lnTo>
                <a:lnTo>
                  <a:pt x="57150" y="85725"/>
                </a:lnTo>
                <a:lnTo>
                  <a:pt x="85725" y="85725"/>
                </a:lnTo>
                <a:lnTo>
                  <a:pt x="7861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89291" y="5107685"/>
            <a:ext cx="86360" cy="300355"/>
          </a:xfrm>
          <a:custGeom>
            <a:avLst/>
            <a:gdLst/>
            <a:ahLst/>
            <a:cxnLst/>
            <a:rect l="l" t="t" r="r" b="b"/>
            <a:pathLst>
              <a:path w="86359" h="300354">
                <a:moveTo>
                  <a:pt x="57150" y="71500"/>
                </a:moveTo>
                <a:lnTo>
                  <a:pt x="28575" y="71500"/>
                </a:lnTo>
                <a:lnTo>
                  <a:pt x="28575" y="299847"/>
                </a:lnTo>
                <a:lnTo>
                  <a:pt x="57150" y="299847"/>
                </a:lnTo>
                <a:lnTo>
                  <a:pt x="57150" y="71500"/>
                </a:lnTo>
                <a:close/>
              </a:path>
              <a:path w="86359" h="300354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65" y="71500"/>
                </a:lnTo>
                <a:lnTo>
                  <a:pt x="42862" y="0"/>
                </a:lnTo>
                <a:close/>
              </a:path>
              <a:path w="86359" h="300354">
                <a:moveTo>
                  <a:pt x="78665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88" y="85725"/>
                </a:lnTo>
                <a:lnTo>
                  <a:pt x="78665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27683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8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602" y="71501"/>
                </a:lnTo>
                <a:lnTo>
                  <a:pt x="42798" y="0"/>
                </a:lnTo>
                <a:close/>
              </a:path>
              <a:path w="85725" h="300354">
                <a:moveTo>
                  <a:pt x="78602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725" y="85725"/>
                </a:lnTo>
                <a:lnTo>
                  <a:pt x="78602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66010" y="5116829"/>
            <a:ext cx="85725" cy="300355"/>
          </a:xfrm>
          <a:custGeom>
            <a:avLst/>
            <a:gdLst/>
            <a:ahLst/>
            <a:cxnLst/>
            <a:rect l="l" t="t" r="r" b="b"/>
            <a:pathLst>
              <a:path w="85725" h="300354">
                <a:moveTo>
                  <a:pt x="57150" y="71501"/>
                </a:moveTo>
                <a:lnTo>
                  <a:pt x="28575" y="71501"/>
                </a:lnTo>
                <a:lnTo>
                  <a:pt x="28447" y="299847"/>
                </a:lnTo>
                <a:lnTo>
                  <a:pt x="57022" y="299847"/>
                </a:lnTo>
                <a:lnTo>
                  <a:pt x="57150" y="71501"/>
                </a:lnTo>
                <a:close/>
              </a:path>
              <a:path w="85725" h="300354">
                <a:moveTo>
                  <a:pt x="42799" y="0"/>
                </a:moveTo>
                <a:lnTo>
                  <a:pt x="0" y="85725"/>
                </a:lnTo>
                <a:lnTo>
                  <a:pt x="28567" y="85725"/>
                </a:lnTo>
                <a:lnTo>
                  <a:pt x="28575" y="71501"/>
                </a:lnTo>
                <a:lnTo>
                  <a:pt x="78496" y="71501"/>
                </a:lnTo>
                <a:lnTo>
                  <a:pt x="42799" y="0"/>
                </a:lnTo>
                <a:close/>
              </a:path>
              <a:path w="85725" h="300354">
                <a:moveTo>
                  <a:pt x="78496" y="71501"/>
                </a:moveTo>
                <a:lnTo>
                  <a:pt x="57150" y="71501"/>
                </a:lnTo>
                <a:lnTo>
                  <a:pt x="57142" y="85725"/>
                </a:lnTo>
                <a:lnTo>
                  <a:pt x="85597" y="85725"/>
                </a:lnTo>
                <a:lnTo>
                  <a:pt x="78496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64559" y="3312414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3"/>
                </a:lnTo>
                <a:lnTo>
                  <a:pt x="57150" y="719963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78276" y="511682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4"/>
                </a:moveTo>
                <a:lnTo>
                  <a:pt x="28575" y="71374"/>
                </a:lnTo>
                <a:lnTo>
                  <a:pt x="28575" y="333629"/>
                </a:lnTo>
                <a:lnTo>
                  <a:pt x="57150" y="333629"/>
                </a:lnTo>
                <a:lnTo>
                  <a:pt x="57150" y="71374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198367" y="6176264"/>
            <a:ext cx="63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&lt;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OS&gt;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87852" y="2532888"/>
            <a:ext cx="23926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87852" y="25328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96996" y="5449823"/>
            <a:ext cx="23926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6996" y="5449823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27221" y="5882385"/>
            <a:ext cx="194055" cy="1925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66084" y="1991105"/>
            <a:ext cx="86360" cy="542290"/>
          </a:xfrm>
          <a:custGeom>
            <a:avLst/>
            <a:gdLst/>
            <a:ahLst/>
            <a:cxnLst/>
            <a:rect l="l" t="t" r="r" b="b"/>
            <a:pathLst>
              <a:path w="86360" h="542289">
                <a:moveTo>
                  <a:pt x="57276" y="71374"/>
                </a:moveTo>
                <a:lnTo>
                  <a:pt x="28701" y="71374"/>
                </a:lnTo>
                <a:lnTo>
                  <a:pt x="28701" y="99949"/>
                </a:lnTo>
                <a:lnTo>
                  <a:pt x="57276" y="99949"/>
                </a:lnTo>
                <a:lnTo>
                  <a:pt x="57276" y="71374"/>
                </a:lnTo>
                <a:close/>
              </a:path>
              <a:path w="86360" h="542289">
                <a:moveTo>
                  <a:pt x="42925" y="0"/>
                </a:moveTo>
                <a:lnTo>
                  <a:pt x="126" y="85725"/>
                </a:lnTo>
                <a:lnTo>
                  <a:pt x="28701" y="85725"/>
                </a:lnTo>
                <a:lnTo>
                  <a:pt x="28701" y="71374"/>
                </a:lnTo>
                <a:lnTo>
                  <a:pt x="78665" y="71374"/>
                </a:lnTo>
                <a:lnTo>
                  <a:pt x="42925" y="0"/>
                </a:lnTo>
                <a:close/>
              </a:path>
              <a:path w="86360" h="542289">
                <a:moveTo>
                  <a:pt x="78665" y="71374"/>
                </a:moveTo>
                <a:lnTo>
                  <a:pt x="57276" y="71374"/>
                </a:lnTo>
                <a:lnTo>
                  <a:pt x="57276" y="85725"/>
                </a:lnTo>
                <a:lnTo>
                  <a:pt x="85851" y="85725"/>
                </a:lnTo>
                <a:lnTo>
                  <a:pt x="78665" y="71374"/>
                </a:lnTo>
                <a:close/>
              </a:path>
              <a:path w="86360" h="542289">
                <a:moveTo>
                  <a:pt x="57276" y="128524"/>
                </a:moveTo>
                <a:lnTo>
                  <a:pt x="28701" y="128524"/>
                </a:lnTo>
                <a:lnTo>
                  <a:pt x="28701" y="157099"/>
                </a:lnTo>
                <a:lnTo>
                  <a:pt x="57276" y="157099"/>
                </a:lnTo>
                <a:lnTo>
                  <a:pt x="57276" y="128524"/>
                </a:lnTo>
                <a:close/>
              </a:path>
              <a:path w="86360" h="542289">
                <a:moveTo>
                  <a:pt x="57276" y="185674"/>
                </a:moveTo>
                <a:lnTo>
                  <a:pt x="28701" y="185674"/>
                </a:lnTo>
                <a:lnTo>
                  <a:pt x="28701" y="214249"/>
                </a:lnTo>
                <a:lnTo>
                  <a:pt x="57276" y="214249"/>
                </a:lnTo>
                <a:lnTo>
                  <a:pt x="57276" y="185674"/>
                </a:lnTo>
                <a:close/>
              </a:path>
              <a:path w="86360" h="542289">
                <a:moveTo>
                  <a:pt x="57276" y="242824"/>
                </a:moveTo>
                <a:lnTo>
                  <a:pt x="28701" y="242824"/>
                </a:lnTo>
                <a:lnTo>
                  <a:pt x="28701" y="271399"/>
                </a:lnTo>
                <a:lnTo>
                  <a:pt x="57276" y="271399"/>
                </a:lnTo>
                <a:lnTo>
                  <a:pt x="57276" y="242824"/>
                </a:lnTo>
                <a:close/>
              </a:path>
              <a:path w="86360" h="542289">
                <a:moveTo>
                  <a:pt x="57276" y="299974"/>
                </a:moveTo>
                <a:lnTo>
                  <a:pt x="28701" y="299974"/>
                </a:lnTo>
                <a:lnTo>
                  <a:pt x="28701" y="328549"/>
                </a:lnTo>
                <a:lnTo>
                  <a:pt x="57276" y="328549"/>
                </a:lnTo>
                <a:lnTo>
                  <a:pt x="57276" y="299974"/>
                </a:lnTo>
                <a:close/>
              </a:path>
              <a:path w="86360" h="542289">
                <a:moveTo>
                  <a:pt x="57276" y="357124"/>
                </a:moveTo>
                <a:lnTo>
                  <a:pt x="28701" y="357124"/>
                </a:lnTo>
                <a:lnTo>
                  <a:pt x="28701" y="385699"/>
                </a:lnTo>
                <a:lnTo>
                  <a:pt x="57276" y="385699"/>
                </a:lnTo>
                <a:lnTo>
                  <a:pt x="57276" y="357124"/>
                </a:lnTo>
                <a:close/>
              </a:path>
              <a:path w="86360" h="542289">
                <a:moveTo>
                  <a:pt x="57276" y="414274"/>
                </a:moveTo>
                <a:lnTo>
                  <a:pt x="28701" y="414274"/>
                </a:lnTo>
                <a:lnTo>
                  <a:pt x="28701" y="442849"/>
                </a:lnTo>
                <a:lnTo>
                  <a:pt x="57276" y="442849"/>
                </a:lnTo>
                <a:lnTo>
                  <a:pt x="57276" y="414274"/>
                </a:lnTo>
                <a:close/>
              </a:path>
              <a:path w="86360" h="542289">
                <a:moveTo>
                  <a:pt x="85725" y="456184"/>
                </a:moveTo>
                <a:lnTo>
                  <a:pt x="0" y="456184"/>
                </a:lnTo>
                <a:lnTo>
                  <a:pt x="42925" y="541909"/>
                </a:lnTo>
                <a:lnTo>
                  <a:pt x="85725" y="456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03936" y="1977644"/>
            <a:ext cx="288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minimize cross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entropy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58470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07991" y="2543555"/>
            <a:ext cx="23926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0799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500498" y="61960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宋体"/>
                <a:cs typeface="宋体"/>
              </a:rPr>
              <a:t>机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507991" y="5446776"/>
            <a:ext cx="23926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07991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86655" y="5629655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46091" y="5669279"/>
            <a:ext cx="179832" cy="1798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93844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74135" y="1196339"/>
            <a:ext cx="240791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74135" y="1196339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5">
                <a:moveTo>
                  <a:pt x="0" y="719327"/>
                </a:moveTo>
                <a:lnTo>
                  <a:pt x="240791" y="719327"/>
                </a:lnTo>
                <a:lnTo>
                  <a:pt x="240791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52800" y="1379283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12235" y="1418844"/>
            <a:ext cx="179831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97220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18988" y="2543555"/>
            <a:ext cx="239267" cy="7193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18988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7" y="719327"/>
                </a:lnTo>
                <a:lnTo>
                  <a:pt x="239267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18988" y="5446776"/>
            <a:ext cx="239267" cy="7208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18988" y="5446776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2"/>
                </a:moveTo>
                <a:lnTo>
                  <a:pt x="239267" y="720852"/>
                </a:lnTo>
                <a:lnTo>
                  <a:pt x="239267" y="0"/>
                </a:lnTo>
                <a:lnTo>
                  <a:pt x="0" y="0"/>
                </a:lnTo>
                <a:lnTo>
                  <a:pt x="0" y="72085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597652" y="5484876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57088" y="5524500"/>
            <a:ext cx="179832" cy="1798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04840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08216" y="3323082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3"/>
                </a:moveTo>
                <a:lnTo>
                  <a:pt x="28575" y="71373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3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29983" y="2543555"/>
            <a:ext cx="240792" cy="7193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29983" y="2543555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7"/>
                </a:moveTo>
                <a:lnTo>
                  <a:pt x="240792" y="719327"/>
                </a:lnTo>
                <a:lnTo>
                  <a:pt x="240792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29983" y="5446776"/>
            <a:ext cx="240792" cy="7193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29983" y="5446776"/>
            <a:ext cx="241300" cy="719455"/>
          </a:xfrm>
          <a:custGeom>
            <a:avLst/>
            <a:gdLst/>
            <a:ahLst/>
            <a:cxnLst/>
            <a:rect l="l" t="t" r="r" b="b"/>
            <a:pathLst>
              <a:path w="241300" h="719454">
                <a:moveTo>
                  <a:pt x="0" y="719328"/>
                </a:moveTo>
                <a:lnTo>
                  <a:pt x="240792" y="719328"/>
                </a:lnTo>
                <a:lnTo>
                  <a:pt x="240792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08647" y="5803391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68083" y="5843015"/>
            <a:ext cx="179832" cy="1798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15835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84700" y="2001773"/>
            <a:ext cx="86360" cy="542290"/>
          </a:xfrm>
          <a:custGeom>
            <a:avLst/>
            <a:gdLst/>
            <a:ahLst/>
            <a:cxnLst/>
            <a:rect l="l" t="t" r="r" b="b"/>
            <a:pathLst>
              <a:path w="86360" h="542289">
                <a:moveTo>
                  <a:pt x="57276" y="71374"/>
                </a:moveTo>
                <a:lnTo>
                  <a:pt x="28701" y="71374"/>
                </a:lnTo>
                <a:lnTo>
                  <a:pt x="28701" y="99949"/>
                </a:lnTo>
                <a:lnTo>
                  <a:pt x="57276" y="99949"/>
                </a:lnTo>
                <a:lnTo>
                  <a:pt x="57276" y="71374"/>
                </a:lnTo>
                <a:close/>
              </a:path>
              <a:path w="86360" h="542289">
                <a:moveTo>
                  <a:pt x="42925" y="0"/>
                </a:moveTo>
                <a:lnTo>
                  <a:pt x="126" y="85725"/>
                </a:lnTo>
                <a:lnTo>
                  <a:pt x="28701" y="85725"/>
                </a:lnTo>
                <a:lnTo>
                  <a:pt x="28701" y="71374"/>
                </a:lnTo>
                <a:lnTo>
                  <a:pt x="78665" y="71374"/>
                </a:lnTo>
                <a:lnTo>
                  <a:pt x="42925" y="0"/>
                </a:lnTo>
                <a:close/>
              </a:path>
              <a:path w="86360" h="542289">
                <a:moveTo>
                  <a:pt x="78665" y="71374"/>
                </a:moveTo>
                <a:lnTo>
                  <a:pt x="57276" y="71374"/>
                </a:lnTo>
                <a:lnTo>
                  <a:pt x="57276" y="85725"/>
                </a:lnTo>
                <a:lnTo>
                  <a:pt x="85851" y="85725"/>
                </a:lnTo>
                <a:lnTo>
                  <a:pt x="78665" y="71374"/>
                </a:lnTo>
                <a:close/>
              </a:path>
              <a:path w="86360" h="542289">
                <a:moveTo>
                  <a:pt x="57276" y="128524"/>
                </a:moveTo>
                <a:lnTo>
                  <a:pt x="28701" y="128524"/>
                </a:lnTo>
                <a:lnTo>
                  <a:pt x="28701" y="157099"/>
                </a:lnTo>
                <a:lnTo>
                  <a:pt x="57276" y="157099"/>
                </a:lnTo>
                <a:lnTo>
                  <a:pt x="57276" y="128524"/>
                </a:lnTo>
                <a:close/>
              </a:path>
              <a:path w="86360" h="542289">
                <a:moveTo>
                  <a:pt x="57276" y="185674"/>
                </a:moveTo>
                <a:lnTo>
                  <a:pt x="28701" y="185674"/>
                </a:lnTo>
                <a:lnTo>
                  <a:pt x="28701" y="214249"/>
                </a:lnTo>
                <a:lnTo>
                  <a:pt x="57276" y="214249"/>
                </a:lnTo>
                <a:lnTo>
                  <a:pt x="57276" y="185674"/>
                </a:lnTo>
                <a:close/>
              </a:path>
              <a:path w="86360" h="542289">
                <a:moveTo>
                  <a:pt x="57276" y="242824"/>
                </a:moveTo>
                <a:lnTo>
                  <a:pt x="28701" y="242824"/>
                </a:lnTo>
                <a:lnTo>
                  <a:pt x="28701" y="271399"/>
                </a:lnTo>
                <a:lnTo>
                  <a:pt x="57276" y="271399"/>
                </a:lnTo>
                <a:lnTo>
                  <a:pt x="57276" y="242824"/>
                </a:lnTo>
                <a:close/>
              </a:path>
              <a:path w="86360" h="542289">
                <a:moveTo>
                  <a:pt x="57276" y="299974"/>
                </a:moveTo>
                <a:lnTo>
                  <a:pt x="28701" y="299974"/>
                </a:lnTo>
                <a:lnTo>
                  <a:pt x="28701" y="328549"/>
                </a:lnTo>
                <a:lnTo>
                  <a:pt x="57276" y="328549"/>
                </a:lnTo>
                <a:lnTo>
                  <a:pt x="57276" y="299974"/>
                </a:lnTo>
                <a:close/>
              </a:path>
              <a:path w="86360" h="542289">
                <a:moveTo>
                  <a:pt x="57276" y="357124"/>
                </a:moveTo>
                <a:lnTo>
                  <a:pt x="28701" y="357124"/>
                </a:lnTo>
                <a:lnTo>
                  <a:pt x="28701" y="385699"/>
                </a:lnTo>
                <a:lnTo>
                  <a:pt x="57276" y="385699"/>
                </a:lnTo>
                <a:lnTo>
                  <a:pt x="57276" y="357124"/>
                </a:lnTo>
                <a:close/>
              </a:path>
              <a:path w="86360" h="542289">
                <a:moveTo>
                  <a:pt x="57276" y="414274"/>
                </a:moveTo>
                <a:lnTo>
                  <a:pt x="28701" y="414274"/>
                </a:lnTo>
                <a:lnTo>
                  <a:pt x="28701" y="442849"/>
                </a:lnTo>
                <a:lnTo>
                  <a:pt x="57276" y="442849"/>
                </a:lnTo>
                <a:lnTo>
                  <a:pt x="57276" y="414274"/>
                </a:lnTo>
                <a:close/>
              </a:path>
              <a:path w="86360" h="542289">
                <a:moveTo>
                  <a:pt x="85725" y="456184"/>
                </a:moveTo>
                <a:lnTo>
                  <a:pt x="0" y="456184"/>
                </a:lnTo>
                <a:lnTo>
                  <a:pt x="42925" y="541909"/>
                </a:lnTo>
                <a:lnTo>
                  <a:pt x="85725" y="456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04840" y="1991105"/>
            <a:ext cx="86360" cy="542290"/>
          </a:xfrm>
          <a:custGeom>
            <a:avLst/>
            <a:gdLst/>
            <a:ahLst/>
            <a:cxnLst/>
            <a:rect l="l" t="t" r="r" b="b"/>
            <a:pathLst>
              <a:path w="86360" h="542289">
                <a:moveTo>
                  <a:pt x="57276" y="71374"/>
                </a:moveTo>
                <a:lnTo>
                  <a:pt x="28701" y="71374"/>
                </a:lnTo>
                <a:lnTo>
                  <a:pt x="28701" y="99949"/>
                </a:lnTo>
                <a:lnTo>
                  <a:pt x="57276" y="99949"/>
                </a:lnTo>
                <a:lnTo>
                  <a:pt x="57276" y="71374"/>
                </a:lnTo>
                <a:close/>
              </a:path>
              <a:path w="86360" h="542289">
                <a:moveTo>
                  <a:pt x="42925" y="0"/>
                </a:moveTo>
                <a:lnTo>
                  <a:pt x="126" y="85725"/>
                </a:lnTo>
                <a:lnTo>
                  <a:pt x="28701" y="85725"/>
                </a:lnTo>
                <a:lnTo>
                  <a:pt x="28701" y="71374"/>
                </a:lnTo>
                <a:lnTo>
                  <a:pt x="78665" y="71374"/>
                </a:lnTo>
                <a:lnTo>
                  <a:pt x="42925" y="0"/>
                </a:lnTo>
                <a:close/>
              </a:path>
              <a:path w="86360" h="542289">
                <a:moveTo>
                  <a:pt x="78665" y="71374"/>
                </a:moveTo>
                <a:lnTo>
                  <a:pt x="57276" y="71374"/>
                </a:lnTo>
                <a:lnTo>
                  <a:pt x="57276" y="85725"/>
                </a:lnTo>
                <a:lnTo>
                  <a:pt x="85851" y="85725"/>
                </a:lnTo>
                <a:lnTo>
                  <a:pt x="78665" y="71374"/>
                </a:lnTo>
                <a:close/>
              </a:path>
              <a:path w="86360" h="542289">
                <a:moveTo>
                  <a:pt x="57276" y="128524"/>
                </a:moveTo>
                <a:lnTo>
                  <a:pt x="28701" y="128524"/>
                </a:lnTo>
                <a:lnTo>
                  <a:pt x="28701" y="157099"/>
                </a:lnTo>
                <a:lnTo>
                  <a:pt x="57276" y="157099"/>
                </a:lnTo>
                <a:lnTo>
                  <a:pt x="57276" y="128524"/>
                </a:lnTo>
                <a:close/>
              </a:path>
              <a:path w="86360" h="542289">
                <a:moveTo>
                  <a:pt x="57276" y="185674"/>
                </a:moveTo>
                <a:lnTo>
                  <a:pt x="28701" y="185674"/>
                </a:lnTo>
                <a:lnTo>
                  <a:pt x="28701" y="214249"/>
                </a:lnTo>
                <a:lnTo>
                  <a:pt x="57276" y="214249"/>
                </a:lnTo>
                <a:lnTo>
                  <a:pt x="57276" y="185674"/>
                </a:lnTo>
                <a:close/>
              </a:path>
              <a:path w="86360" h="542289">
                <a:moveTo>
                  <a:pt x="57276" y="242824"/>
                </a:moveTo>
                <a:lnTo>
                  <a:pt x="28701" y="242824"/>
                </a:lnTo>
                <a:lnTo>
                  <a:pt x="28701" y="271399"/>
                </a:lnTo>
                <a:lnTo>
                  <a:pt x="57276" y="271399"/>
                </a:lnTo>
                <a:lnTo>
                  <a:pt x="57276" y="242824"/>
                </a:lnTo>
                <a:close/>
              </a:path>
              <a:path w="86360" h="542289">
                <a:moveTo>
                  <a:pt x="57276" y="299974"/>
                </a:moveTo>
                <a:lnTo>
                  <a:pt x="28701" y="299974"/>
                </a:lnTo>
                <a:lnTo>
                  <a:pt x="28701" y="328549"/>
                </a:lnTo>
                <a:lnTo>
                  <a:pt x="57276" y="328549"/>
                </a:lnTo>
                <a:lnTo>
                  <a:pt x="57276" y="299974"/>
                </a:lnTo>
                <a:close/>
              </a:path>
              <a:path w="86360" h="542289">
                <a:moveTo>
                  <a:pt x="57276" y="357124"/>
                </a:moveTo>
                <a:lnTo>
                  <a:pt x="28701" y="357124"/>
                </a:lnTo>
                <a:lnTo>
                  <a:pt x="28701" y="385699"/>
                </a:lnTo>
                <a:lnTo>
                  <a:pt x="57276" y="385699"/>
                </a:lnTo>
                <a:lnTo>
                  <a:pt x="57276" y="357124"/>
                </a:lnTo>
                <a:close/>
              </a:path>
              <a:path w="86360" h="542289">
                <a:moveTo>
                  <a:pt x="57276" y="414274"/>
                </a:moveTo>
                <a:lnTo>
                  <a:pt x="28701" y="414274"/>
                </a:lnTo>
                <a:lnTo>
                  <a:pt x="28701" y="442849"/>
                </a:lnTo>
                <a:lnTo>
                  <a:pt x="57276" y="442849"/>
                </a:lnTo>
                <a:lnTo>
                  <a:pt x="57276" y="414274"/>
                </a:lnTo>
                <a:close/>
              </a:path>
              <a:path w="86360" h="542289">
                <a:moveTo>
                  <a:pt x="85725" y="456184"/>
                </a:moveTo>
                <a:lnTo>
                  <a:pt x="0" y="456184"/>
                </a:lnTo>
                <a:lnTo>
                  <a:pt x="42925" y="541909"/>
                </a:lnTo>
                <a:lnTo>
                  <a:pt x="85725" y="456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15835" y="2001773"/>
            <a:ext cx="85725" cy="542290"/>
          </a:xfrm>
          <a:custGeom>
            <a:avLst/>
            <a:gdLst/>
            <a:ahLst/>
            <a:cxnLst/>
            <a:rect l="l" t="t" r="r" b="b"/>
            <a:pathLst>
              <a:path w="85725" h="542289">
                <a:moveTo>
                  <a:pt x="57277" y="71374"/>
                </a:moveTo>
                <a:lnTo>
                  <a:pt x="28702" y="71374"/>
                </a:lnTo>
                <a:lnTo>
                  <a:pt x="28575" y="99949"/>
                </a:lnTo>
                <a:lnTo>
                  <a:pt x="57150" y="99949"/>
                </a:lnTo>
                <a:lnTo>
                  <a:pt x="57277" y="71374"/>
                </a:lnTo>
                <a:close/>
              </a:path>
              <a:path w="85725" h="542289">
                <a:moveTo>
                  <a:pt x="42925" y="0"/>
                </a:moveTo>
                <a:lnTo>
                  <a:pt x="0" y="85725"/>
                </a:lnTo>
                <a:lnTo>
                  <a:pt x="28638" y="85725"/>
                </a:lnTo>
                <a:lnTo>
                  <a:pt x="28702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542289">
                <a:moveTo>
                  <a:pt x="78560" y="71374"/>
                </a:moveTo>
                <a:lnTo>
                  <a:pt x="57277" y="71374"/>
                </a:lnTo>
                <a:lnTo>
                  <a:pt x="57213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  <a:path w="85725" h="542289">
                <a:moveTo>
                  <a:pt x="57150" y="128524"/>
                </a:moveTo>
                <a:lnTo>
                  <a:pt x="28575" y="128524"/>
                </a:lnTo>
                <a:lnTo>
                  <a:pt x="28575" y="157099"/>
                </a:lnTo>
                <a:lnTo>
                  <a:pt x="57150" y="157099"/>
                </a:lnTo>
                <a:lnTo>
                  <a:pt x="57150" y="128524"/>
                </a:lnTo>
                <a:close/>
              </a:path>
              <a:path w="85725" h="542289">
                <a:moveTo>
                  <a:pt x="57150" y="185674"/>
                </a:moveTo>
                <a:lnTo>
                  <a:pt x="28575" y="185674"/>
                </a:lnTo>
                <a:lnTo>
                  <a:pt x="28575" y="214249"/>
                </a:lnTo>
                <a:lnTo>
                  <a:pt x="57150" y="214249"/>
                </a:lnTo>
                <a:lnTo>
                  <a:pt x="57150" y="185674"/>
                </a:lnTo>
                <a:close/>
              </a:path>
              <a:path w="85725" h="542289">
                <a:moveTo>
                  <a:pt x="57150" y="242824"/>
                </a:moveTo>
                <a:lnTo>
                  <a:pt x="28575" y="242824"/>
                </a:lnTo>
                <a:lnTo>
                  <a:pt x="28575" y="271399"/>
                </a:lnTo>
                <a:lnTo>
                  <a:pt x="57150" y="271399"/>
                </a:lnTo>
                <a:lnTo>
                  <a:pt x="57150" y="242824"/>
                </a:lnTo>
                <a:close/>
              </a:path>
              <a:path w="85725" h="542289">
                <a:moveTo>
                  <a:pt x="57150" y="299974"/>
                </a:moveTo>
                <a:lnTo>
                  <a:pt x="28575" y="299974"/>
                </a:lnTo>
                <a:lnTo>
                  <a:pt x="28575" y="328549"/>
                </a:lnTo>
                <a:lnTo>
                  <a:pt x="57150" y="328549"/>
                </a:lnTo>
                <a:lnTo>
                  <a:pt x="57150" y="299974"/>
                </a:lnTo>
                <a:close/>
              </a:path>
              <a:path w="85725" h="542289">
                <a:moveTo>
                  <a:pt x="57150" y="357124"/>
                </a:moveTo>
                <a:lnTo>
                  <a:pt x="28575" y="357124"/>
                </a:lnTo>
                <a:lnTo>
                  <a:pt x="28575" y="385699"/>
                </a:lnTo>
                <a:lnTo>
                  <a:pt x="57150" y="385699"/>
                </a:lnTo>
                <a:lnTo>
                  <a:pt x="57150" y="357124"/>
                </a:lnTo>
                <a:close/>
              </a:path>
              <a:path w="85725" h="542289">
                <a:moveTo>
                  <a:pt x="57150" y="414274"/>
                </a:moveTo>
                <a:lnTo>
                  <a:pt x="28575" y="414274"/>
                </a:lnTo>
                <a:lnTo>
                  <a:pt x="28575" y="442849"/>
                </a:lnTo>
                <a:lnTo>
                  <a:pt x="57150" y="442849"/>
                </a:lnTo>
                <a:lnTo>
                  <a:pt x="57150" y="414274"/>
                </a:lnTo>
                <a:close/>
              </a:path>
              <a:path w="85725" h="542289">
                <a:moveTo>
                  <a:pt x="85725" y="456184"/>
                </a:moveTo>
                <a:lnTo>
                  <a:pt x="0" y="456184"/>
                </a:lnTo>
                <a:lnTo>
                  <a:pt x="42925" y="541909"/>
                </a:lnTo>
                <a:lnTo>
                  <a:pt x="85725" y="456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15611" y="1243583"/>
            <a:ext cx="240791" cy="7208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515611" y="1243583"/>
            <a:ext cx="241300" cy="721360"/>
          </a:xfrm>
          <a:custGeom>
            <a:avLst/>
            <a:gdLst/>
            <a:ahLst/>
            <a:cxnLst/>
            <a:rect l="l" t="t" r="r" b="b"/>
            <a:pathLst>
              <a:path w="241300" h="721360">
                <a:moveTo>
                  <a:pt x="0" y="720851"/>
                </a:moveTo>
                <a:lnTo>
                  <a:pt x="240791" y="720851"/>
                </a:lnTo>
                <a:lnTo>
                  <a:pt x="240791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94276" y="1281747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53711" y="1321308"/>
            <a:ext cx="179832" cy="1798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20511" y="1214627"/>
            <a:ext cx="239267" cy="7208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20511" y="1214627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1"/>
                </a:moveTo>
                <a:lnTo>
                  <a:pt x="239267" y="720851"/>
                </a:lnTo>
                <a:lnTo>
                  <a:pt x="239267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99176" y="1572831"/>
            <a:ext cx="294182" cy="29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29983" y="1214627"/>
            <a:ext cx="240792" cy="7208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58611" y="1612391"/>
            <a:ext cx="179832" cy="1798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29983" y="1214627"/>
            <a:ext cx="241300" cy="721360"/>
          </a:xfrm>
          <a:custGeom>
            <a:avLst/>
            <a:gdLst/>
            <a:ahLst/>
            <a:cxnLst/>
            <a:rect l="l" t="t" r="r" b="b"/>
            <a:pathLst>
              <a:path w="241300" h="721360">
                <a:moveTo>
                  <a:pt x="0" y="720851"/>
                </a:moveTo>
                <a:lnTo>
                  <a:pt x="240792" y="720851"/>
                </a:lnTo>
                <a:lnTo>
                  <a:pt x="240792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08647" y="1731213"/>
            <a:ext cx="294182" cy="29418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68083" y="1770888"/>
            <a:ext cx="179832" cy="1813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3367278" y="811784"/>
            <a:ext cx="36023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5540" algn="l"/>
                <a:tab pos="2257425" algn="l"/>
                <a:tab pos="3360420" algn="l"/>
              </a:tabLst>
            </a:pPr>
            <a:r>
              <a:rPr lang="zh-CN" altLang="en-US" sz="2700" baseline="1543" dirty="0">
                <a:latin typeface="宋体"/>
                <a:cs typeface="宋体"/>
              </a:rPr>
              <a:t>机</a:t>
            </a:r>
            <a:r>
              <a:rPr sz="2700" baseline="1543" dirty="0">
                <a:latin typeface="宋体"/>
                <a:cs typeface="宋体"/>
              </a:rPr>
              <a:t>	</a:t>
            </a:r>
            <a:r>
              <a:rPr sz="1800" dirty="0">
                <a:latin typeface="宋体"/>
                <a:cs typeface="宋体"/>
              </a:rPr>
              <a:t>器</a:t>
            </a:r>
            <a:r>
              <a:rPr sz="1800">
                <a:latin typeface="宋体"/>
                <a:cs typeface="宋体"/>
              </a:rPr>
              <a:t>	</a:t>
            </a:r>
            <a:r>
              <a:rPr lang="zh-CN" altLang="en-US" sz="1800">
                <a:latin typeface="宋体"/>
                <a:cs typeface="宋体"/>
              </a:rPr>
              <a:t>学</a:t>
            </a:r>
            <a:r>
              <a:rPr sz="1800">
                <a:latin typeface="宋体"/>
                <a:cs typeface="宋体"/>
              </a:rPr>
              <a:t>	</a:t>
            </a:r>
            <a:r>
              <a:rPr lang="zh-CN" altLang="en-US" sz="1800">
                <a:latin typeface="宋体"/>
                <a:cs typeface="宋体"/>
              </a:rPr>
              <a:t>习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4195" y="6251854"/>
            <a:ext cx="2019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Label</a:t>
            </a:r>
            <a:r>
              <a:rPr sz="1800" spc="-5">
                <a:latin typeface="Calibri"/>
                <a:cs typeface="Calibri"/>
              </a:rPr>
              <a:t>: </a:t>
            </a:r>
            <a:r>
              <a:rPr lang="zh-CN" altLang="en-US" spc="-5">
                <a:latin typeface="宋体"/>
                <a:cs typeface="Calibri"/>
              </a:rPr>
              <a:t>机器学习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885683" y="5129021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57150" y="71373"/>
                </a:moveTo>
                <a:lnTo>
                  <a:pt x="28575" y="71373"/>
                </a:lnTo>
                <a:lnTo>
                  <a:pt x="28575" y="333628"/>
                </a:lnTo>
                <a:lnTo>
                  <a:pt x="57150" y="333628"/>
                </a:lnTo>
                <a:lnTo>
                  <a:pt x="57150" y="71373"/>
                </a:lnTo>
                <a:close/>
              </a:path>
              <a:path w="85725" h="3340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34010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792593" y="6177788"/>
            <a:ext cx="64389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60"/>
              </a:lnSpc>
              <a:spcBef>
                <a:spcPts val="100"/>
              </a:spcBef>
            </a:pPr>
            <a:r>
              <a:rPr lang="zh-CN" altLang="en-US" spc="-95" dirty="0">
                <a:latin typeface="宋体"/>
                <a:cs typeface="宋体"/>
              </a:rPr>
              <a:t>习</a:t>
            </a:r>
            <a:r>
              <a:rPr sz="1800" spc="-95">
                <a:latin typeface="宋体"/>
                <a:cs typeface="宋体"/>
              </a:rPr>
              <a:t> </a:t>
            </a:r>
            <a:r>
              <a:rPr sz="1800" u="dbl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dbl" spc="-25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ts val="13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893304" y="3303270"/>
            <a:ext cx="85725" cy="720090"/>
          </a:xfrm>
          <a:custGeom>
            <a:avLst/>
            <a:gdLst/>
            <a:ahLst/>
            <a:cxnLst/>
            <a:rect l="l" t="t" r="r" b="b"/>
            <a:pathLst>
              <a:path w="85725" h="720089">
                <a:moveTo>
                  <a:pt x="57150" y="71374"/>
                </a:moveTo>
                <a:lnTo>
                  <a:pt x="28575" y="71374"/>
                </a:lnTo>
                <a:lnTo>
                  <a:pt x="28575" y="719962"/>
                </a:lnTo>
                <a:lnTo>
                  <a:pt x="57150" y="719962"/>
                </a:lnTo>
                <a:lnTo>
                  <a:pt x="57150" y="71374"/>
                </a:lnTo>
                <a:close/>
              </a:path>
              <a:path w="85725" h="7200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200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99831" y="2543555"/>
            <a:ext cx="239268" cy="71932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99831" y="2543555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7"/>
                </a:moveTo>
                <a:lnTo>
                  <a:pt x="239268" y="719327"/>
                </a:lnTo>
                <a:lnTo>
                  <a:pt x="239268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07452" y="5466588"/>
            <a:ext cx="239268" cy="7193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07452" y="5466588"/>
            <a:ext cx="239395" cy="719455"/>
          </a:xfrm>
          <a:custGeom>
            <a:avLst/>
            <a:gdLst/>
            <a:ahLst/>
            <a:cxnLst/>
            <a:rect l="l" t="t" r="r" b="b"/>
            <a:pathLst>
              <a:path w="239395" h="719454">
                <a:moveTo>
                  <a:pt x="0" y="719328"/>
                </a:moveTo>
                <a:lnTo>
                  <a:pt x="239268" y="719328"/>
                </a:lnTo>
                <a:lnTo>
                  <a:pt x="239268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86116" y="5503164"/>
            <a:ext cx="294182" cy="29418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45552" y="5542788"/>
            <a:ext cx="179831" cy="18135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85683" y="2001773"/>
            <a:ext cx="85725" cy="542290"/>
          </a:xfrm>
          <a:custGeom>
            <a:avLst/>
            <a:gdLst/>
            <a:ahLst/>
            <a:cxnLst/>
            <a:rect l="l" t="t" r="r" b="b"/>
            <a:pathLst>
              <a:path w="85725" h="542289">
                <a:moveTo>
                  <a:pt x="57276" y="71374"/>
                </a:moveTo>
                <a:lnTo>
                  <a:pt x="28701" y="71374"/>
                </a:lnTo>
                <a:lnTo>
                  <a:pt x="28701" y="99949"/>
                </a:lnTo>
                <a:lnTo>
                  <a:pt x="57276" y="99949"/>
                </a:lnTo>
                <a:lnTo>
                  <a:pt x="57276" y="71374"/>
                </a:lnTo>
                <a:close/>
              </a:path>
              <a:path w="85725" h="542289">
                <a:moveTo>
                  <a:pt x="42925" y="0"/>
                </a:moveTo>
                <a:lnTo>
                  <a:pt x="0" y="85725"/>
                </a:lnTo>
                <a:lnTo>
                  <a:pt x="28701" y="85725"/>
                </a:lnTo>
                <a:lnTo>
                  <a:pt x="28701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542289">
                <a:moveTo>
                  <a:pt x="78560" y="71374"/>
                </a:moveTo>
                <a:lnTo>
                  <a:pt x="57276" y="71374"/>
                </a:lnTo>
                <a:lnTo>
                  <a:pt x="57276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  <a:path w="85725" h="542289">
                <a:moveTo>
                  <a:pt x="57276" y="128524"/>
                </a:moveTo>
                <a:lnTo>
                  <a:pt x="28701" y="128524"/>
                </a:lnTo>
                <a:lnTo>
                  <a:pt x="28701" y="157099"/>
                </a:lnTo>
                <a:lnTo>
                  <a:pt x="57276" y="157099"/>
                </a:lnTo>
                <a:lnTo>
                  <a:pt x="57276" y="128524"/>
                </a:lnTo>
                <a:close/>
              </a:path>
              <a:path w="85725" h="542289">
                <a:moveTo>
                  <a:pt x="57276" y="185674"/>
                </a:moveTo>
                <a:lnTo>
                  <a:pt x="28701" y="185674"/>
                </a:lnTo>
                <a:lnTo>
                  <a:pt x="28701" y="214249"/>
                </a:lnTo>
                <a:lnTo>
                  <a:pt x="57276" y="214249"/>
                </a:lnTo>
                <a:lnTo>
                  <a:pt x="57276" y="185674"/>
                </a:lnTo>
                <a:close/>
              </a:path>
              <a:path w="85725" h="542289">
                <a:moveTo>
                  <a:pt x="57276" y="242824"/>
                </a:moveTo>
                <a:lnTo>
                  <a:pt x="28701" y="242824"/>
                </a:lnTo>
                <a:lnTo>
                  <a:pt x="28701" y="271399"/>
                </a:lnTo>
                <a:lnTo>
                  <a:pt x="57276" y="271399"/>
                </a:lnTo>
                <a:lnTo>
                  <a:pt x="57276" y="242824"/>
                </a:lnTo>
                <a:close/>
              </a:path>
              <a:path w="85725" h="542289">
                <a:moveTo>
                  <a:pt x="57276" y="299974"/>
                </a:moveTo>
                <a:lnTo>
                  <a:pt x="28701" y="299974"/>
                </a:lnTo>
                <a:lnTo>
                  <a:pt x="28701" y="328549"/>
                </a:lnTo>
                <a:lnTo>
                  <a:pt x="57276" y="328549"/>
                </a:lnTo>
                <a:lnTo>
                  <a:pt x="57276" y="299974"/>
                </a:lnTo>
                <a:close/>
              </a:path>
              <a:path w="85725" h="542289">
                <a:moveTo>
                  <a:pt x="57276" y="357124"/>
                </a:moveTo>
                <a:lnTo>
                  <a:pt x="28701" y="357124"/>
                </a:lnTo>
                <a:lnTo>
                  <a:pt x="28701" y="385699"/>
                </a:lnTo>
                <a:lnTo>
                  <a:pt x="57276" y="385699"/>
                </a:lnTo>
                <a:lnTo>
                  <a:pt x="57276" y="357124"/>
                </a:lnTo>
                <a:close/>
              </a:path>
              <a:path w="85725" h="542289">
                <a:moveTo>
                  <a:pt x="57276" y="414274"/>
                </a:moveTo>
                <a:lnTo>
                  <a:pt x="28701" y="414274"/>
                </a:lnTo>
                <a:lnTo>
                  <a:pt x="28701" y="442849"/>
                </a:lnTo>
                <a:lnTo>
                  <a:pt x="57276" y="442849"/>
                </a:lnTo>
                <a:lnTo>
                  <a:pt x="57276" y="414274"/>
                </a:lnTo>
                <a:close/>
              </a:path>
              <a:path w="85725" h="542289">
                <a:moveTo>
                  <a:pt x="85725" y="456184"/>
                </a:moveTo>
                <a:lnTo>
                  <a:pt x="0" y="456184"/>
                </a:lnTo>
                <a:lnTo>
                  <a:pt x="42925" y="541909"/>
                </a:lnTo>
                <a:lnTo>
                  <a:pt x="85725" y="456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86116" y="1243583"/>
            <a:ext cx="239268" cy="7208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86116" y="1243583"/>
            <a:ext cx="239395" cy="721360"/>
          </a:xfrm>
          <a:custGeom>
            <a:avLst/>
            <a:gdLst/>
            <a:ahLst/>
            <a:cxnLst/>
            <a:rect l="l" t="t" r="r" b="b"/>
            <a:pathLst>
              <a:path w="239395" h="721360">
                <a:moveTo>
                  <a:pt x="0" y="720851"/>
                </a:moveTo>
                <a:lnTo>
                  <a:pt x="239268" y="720851"/>
                </a:lnTo>
                <a:lnTo>
                  <a:pt x="239268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17866" y="1676145"/>
            <a:ext cx="192531" cy="1925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605776" y="802004"/>
            <a:ext cx="618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&lt;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OS&gt;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995422" y="3826002"/>
            <a:ext cx="5521452" cy="129082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995422" y="3826002"/>
            <a:ext cx="5521960" cy="1290955"/>
          </a:xfrm>
          <a:custGeom>
            <a:avLst/>
            <a:gdLst/>
            <a:ahLst/>
            <a:cxnLst/>
            <a:rect l="l" t="t" r="r" b="b"/>
            <a:pathLst>
              <a:path w="5521959" h="1290954">
                <a:moveTo>
                  <a:pt x="0" y="215137"/>
                </a:moveTo>
                <a:lnTo>
                  <a:pt x="5679" y="165791"/>
                </a:lnTo>
                <a:lnTo>
                  <a:pt x="21857" y="120501"/>
                </a:lnTo>
                <a:lnTo>
                  <a:pt x="47246" y="80557"/>
                </a:lnTo>
                <a:lnTo>
                  <a:pt x="80557" y="47246"/>
                </a:lnTo>
                <a:lnTo>
                  <a:pt x="120501" y="21857"/>
                </a:lnTo>
                <a:lnTo>
                  <a:pt x="165791" y="5679"/>
                </a:lnTo>
                <a:lnTo>
                  <a:pt x="215137" y="0"/>
                </a:lnTo>
                <a:lnTo>
                  <a:pt x="5306313" y="0"/>
                </a:lnTo>
                <a:lnTo>
                  <a:pt x="5355660" y="5679"/>
                </a:lnTo>
                <a:lnTo>
                  <a:pt x="5400950" y="21857"/>
                </a:lnTo>
                <a:lnTo>
                  <a:pt x="5440894" y="47246"/>
                </a:lnTo>
                <a:lnTo>
                  <a:pt x="5474205" y="80557"/>
                </a:lnTo>
                <a:lnTo>
                  <a:pt x="5499594" y="120501"/>
                </a:lnTo>
                <a:lnTo>
                  <a:pt x="5515772" y="165791"/>
                </a:lnTo>
                <a:lnTo>
                  <a:pt x="5521452" y="215137"/>
                </a:lnTo>
                <a:lnTo>
                  <a:pt x="5521452" y="1075690"/>
                </a:lnTo>
                <a:lnTo>
                  <a:pt x="5515772" y="1125036"/>
                </a:lnTo>
                <a:lnTo>
                  <a:pt x="5499594" y="1170326"/>
                </a:lnTo>
                <a:lnTo>
                  <a:pt x="5474205" y="1210270"/>
                </a:lnTo>
                <a:lnTo>
                  <a:pt x="5440894" y="1243581"/>
                </a:lnTo>
                <a:lnTo>
                  <a:pt x="5400950" y="1268970"/>
                </a:lnTo>
                <a:lnTo>
                  <a:pt x="5355660" y="1285148"/>
                </a:lnTo>
                <a:lnTo>
                  <a:pt x="5306313" y="1290828"/>
                </a:lnTo>
                <a:lnTo>
                  <a:pt x="215137" y="1290828"/>
                </a:lnTo>
                <a:lnTo>
                  <a:pt x="165791" y="1285148"/>
                </a:lnTo>
                <a:lnTo>
                  <a:pt x="120501" y="1268970"/>
                </a:lnTo>
                <a:lnTo>
                  <a:pt x="80557" y="1243581"/>
                </a:lnTo>
                <a:lnTo>
                  <a:pt x="47246" y="1210270"/>
                </a:lnTo>
                <a:lnTo>
                  <a:pt x="21857" y="1170326"/>
                </a:lnTo>
                <a:lnTo>
                  <a:pt x="5679" y="1125036"/>
                </a:lnTo>
                <a:lnTo>
                  <a:pt x="0" y="1075690"/>
                </a:lnTo>
                <a:lnTo>
                  <a:pt x="0" y="21513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135117" y="4222241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575047" y="5643371"/>
            <a:ext cx="3372611" cy="58978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190744" y="5606796"/>
            <a:ext cx="2141220" cy="75438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634484" y="5682996"/>
            <a:ext cx="3258312" cy="47701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5421248" y="5567723"/>
            <a:ext cx="1687195" cy="90995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Ground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Truth</a:t>
            </a:r>
            <a:endParaRPr sz="2400">
              <a:latin typeface="Calibri"/>
              <a:cs typeface="Calibri"/>
            </a:endParaRPr>
          </a:p>
          <a:p>
            <a:pPr marL="59690" algn="ctr">
              <a:lnSpc>
                <a:spcPct val="100000"/>
              </a:lnSpc>
              <a:spcBef>
                <a:spcPts val="819"/>
              </a:spcBef>
              <a:tabLst>
                <a:tab pos="1171575" algn="l"/>
              </a:tabLst>
            </a:pPr>
            <a:r>
              <a:rPr sz="1800" dirty="0">
                <a:latin typeface="宋体"/>
                <a:cs typeface="宋体"/>
              </a:rPr>
              <a:t>器</a:t>
            </a:r>
            <a:r>
              <a:rPr sz="1800">
                <a:latin typeface="宋体"/>
                <a:cs typeface="宋体"/>
              </a:rPr>
              <a:t>	</a:t>
            </a:r>
            <a:r>
              <a:rPr lang="zh-CN" altLang="en-US" sz="1800">
                <a:latin typeface="宋体"/>
                <a:cs typeface="宋体"/>
              </a:rPr>
              <a:t>学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xfrm>
            <a:off x="407009" y="182625"/>
            <a:ext cx="7073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Teacher </a:t>
            </a:r>
            <a:r>
              <a:rPr sz="2800" b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Forcing</a:t>
            </a:r>
            <a:r>
              <a:rPr sz="2800" b="0" spc="-15" dirty="0">
                <a:latin typeface="Calibri"/>
                <a:cs typeface="Calibri"/>
              </a:rPr>
              <a:t>: </a:t>
            </a:r>
            <a:r>
              <a:rPr sz="2800" b="0" spc="-10" dirty="0">
                <a:latin typeface="Calibri"/>
                <a:cs typeface="Calibri"/>
              </a:rPr>
              <a:t>using </a:t>
            </a:r>
            <a:r>
              <a:rPr sz="2800" b="0" spc="-5" dirty="0">
                <a:latin typeface="Calibri"/>
                <a:cs typeface="Calibri"/>
              </a:rPr>
              <a:t>the </a:t>
            </a:r>
            <a:r>
              <a:rPr sz="2800" b="0" spc="-15" dirty="0">
                <a:latin typeface="Calibri"/>
                <a:cs typeface="Calibri"/>
              </a:rPr>
              <a:t>ground </a:t>
            </a:r>
            <a:r>
              <a:rPr sz="2800" b="0" spc="-5" dirty="0">
                <a:latin typeface="Calibri"/>
                <a:cs typeface="Calibri"/>
              </a:rPr>
              <a:t>truth as</a:t>
            </a:r>
            <a:r>
              <a:rPr sz="2800" b="0" spc="19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input.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291590" y="2047875"/>
            <a:ext cx="7266305" cy="1751965"/>
            <a:chOff x="7729" y="4918"/>
            <a:chExt cx="11443" cy="2759"/>
          </a:xfrm>
        </p:grpSpPr>
        <p:sp>
          <p:nvSpPr>
            <p:cNvPr id="36" name="文本框 35"/>
            <p:cNvSpPr txBox="1"/>
            <p:nvPr/>
          </p:nvSpPr>
          <p:spPr>
            <a:xfrm>
              <a:off x="7729" y="4918"/>
              <a:ext cx="11443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spc="600" dirty="0">
                  <a:solidFill>
                    <a:srgbClr val="1847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谢谢！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771" y="6623"/>
              <a:ext cx="9358" cy="0"/>
            </a:xfrm>
            <a:prstGeom prst="line">
              <a:avLst/>
            </a:prstGeom>
            <a:ln>
              <a:solidFill>
                <a:srgbClr val="1847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8072" y="6853"/>
              <a:ext cx="1075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847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THANK YOU FOR LISTENING</a:t>
              </a:r>
              <a:endParaRPr lang="zh-CN" altLang="en-US" sz="2800" dirty="0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054fdc1-1610-4508-8996-3cbfd882200c"/>
  <p:tag name="COMMONDATA" val="eyJoZGlkIjoiMGY4Yzg4ZDRhY2UzM2FlNWNlNDk0NmFkNTE1Yjk3ND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3634</Words>
  <Application>Microsoft Macintosh PowerPoint</Application>
  <PresentationFormat>全屏显示(4:3)</PresentationFormat>
  <Paragraphs>1576</Paragraphs>
  <Slides>99</Slides>
  <Notes>67</Notes>
  <HiddenSlides>19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1" baseType="lpstr">
      <vt:lpstr>宋体</vt:lpstr>
      <vt:lpstr>微软雅黑</vt:lpstr>
      <vt:lpstr>Arial</vt:lpstr>
      <vt:lpstr>Calibri</vt:lpstr>
      <vt:lpstr>Calibri Light</vt:lpstr>
      <vt:lpstr>Cambria Math</vt:lpstr>
      <vt:lpstr>Segoe UI</vt:lpstr>
      <vt:lpstr>STIX Two Math</vt:lpstr>
      <vt:lpstr>Times New Roman</vt:lpstr>
      <vt:lpstr>Wingdings</vt:lpstr>
      <vt:lpstr>Wingdings 3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Seq2seq</vt:lpstr>
      <vt:lpstr>Encoder</vt:lpstr>
      <vt:lpstr>Encoder</vt:lpstr>
      <vt:lpstr>PowerPoint 演示文稿</vt:lpstr>
      <vt:lpstr>PowerPoint 演示文稿</vt:lpstr>
      <vt:lpstr>BERT</vt:lpstr>
      <vt:lpstr>Decoder</vt:lpstr>
      <vt:lpstr>Autoregressive</vt:lpstr>
      <vt:lpstr>Autoregressive</vt:lpstr>
      <vt:lpstr>Autoregressive</vt:lpstr>
      <vt:lpstr>Autoregressive</vt:lpstr>
      <vt:lpstr>Autoregressive</vt:lpstr>
      <vt:lpstr>Decoder</vt:lpstr>
      <vt:lpstr>PowerPoint 演示文稿</vt:lpstr>
      <vt:lpstr>PowerPoint 演示文稿</vt:lpstr>
      <vt:lpstr>Masked Self-attention（掩码的自注意力机制）</vt:lpstr>
      <vt:lpstr>Masked Self-attention</vt:lpstr>
      <vt:lpstr>Masked Self-attention</vt:lpstr>
      <vt:lpstr>Masked Self-attention</vt:lpstr>
      <vt:lpstr>Masked Self-attention</vt:lpstr>
      <vt:lpstr>Masked Self-attention</vt:lpstr>
      <vt:lpstr>Autoregressive（自回归）</vt:lpstr>
      <vt:lpstr>Autoregressive</vt:lpstr>
      <vt:lpstr> Adding “Stop Token”停止符</vt:lpstr>
      <vt:lpstr>Autoregressive</vt:lpstr>
      <vt:lpstr>Encoder-Decoder</vt:lpstr>
      <vt:lpstr>Transformer</vt:lpstr>
      <vt:lpstr>PowerPoint 演示文稿</vt:lpstr>
      <vt:lpstr>PowerPoint 演示文稿</vt:lpstr>
      <vt:lpstr>Training</vt:lpstr>
      <vt:lpstr>PowerPoint 演示文稿</vt:lpstr>
      <vt:lpstr>Teacher Forcing: using the ground truth as input.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游小钰</cp:lastModifiedBy>
  <cp:revision>333</cp:revision>
  <dcterms:created xsi:type="dcterms:W3CDTF">2019-06-19T02:08:00Z</dcterms:created>
  <dcterms:modified xsi:type="dcterms:W3CDTF">2025-03-26T07:09:20Z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305A7FFA01954DE59C5E7ACACA34C070</vt:lpwstr>
  </property>
</Properties>
</file>